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357-BFAF-44B0-8C08-346806B48BD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49DE-26DD-4ABA-A66E-29A0A291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STRUKTUR DASAR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(HYPER TEXT MARKUP 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5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Inti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&lt;title&gt;Page Title&lt;/title&gt;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&lt;h1&gt;My First Heading&lt;/h1&gt;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&lt;p&gt;My first paragraph.&lt;/p&gt;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02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&lt;h1&gt;  &lt;/h1&gt; =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header </a:t>
            </a:r>
            <a:r>
              <a:rPr lang="en-US" dirty="0" smtClean="0"/>
              <a:t>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Catatan</a:t>
            </a:r>
            <a:r>
              <a:rPr lang="en-US" dirty="0" smtClean="0"/>
              <a:t>: header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h1 </a:t>
            </a:r>
            <a:r>
              <a:rPr lang="en-US" dirty="0" err="1" smtClean="0"/>
              <a:t>sampai</a:t>
            </a:r>
            <a:r>
              <a:rPr lang="en-US" dirty="0" smtClean="0"/>
              <a:t> h6.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angkanya</a:t>
            </a:r>
            <a:r>
              <a:rPr lang="en-US" dirty="0" smtClean="0"/>
              <a:t>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tulisannya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&lt;head&gt; &lt;/head&gt; =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tab browser.</a:t>
            </a:r>
          </a:p>
          <a:p>
            <a:pPr marL="0" indent="0">
              <a:buNone/>
            </a:pPr>
            <a:r>
              <a:rPr lang="en-US" dirty="0" smtClean="0"/>
              <a:t>&lt;title&gt; &lt;/title&gt; =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tab browser </a:t>
            </a:r>
          </a:p>
          <a:p>
            <a:pPr marL="0" indent="0">
              <a:buNone/>
            </a:pPr>
            <a:r>
              <a:rPr lang="en-US" dirty="0" smtClean="0"/>
              <a:t>&lt;html&gt; &lt;/html&gt; =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HTML.</a:t>
            </a:r>
          </a:p>
          <a:p>
            <a:pPr marL="0" indent="0">
              <a:buNone/>
            </a:pPr>
            <a:r>
              <a:rPr lang="en-US" dirty="0" smtClean="0"/>
              <a:t>&lt;p&gt; &lt;/p&gt; =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&lt;body&gt; &lt;/body&gt; =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&lt;head&gt;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&lt;body&gt;. Tag &lt;body&gt;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smtClean="0"/>
              <a:t>			        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inti HTML.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35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&lt;h1&gt;My First </a:t>
            </a:r>
            <a:r>
              <a:rPr lang="en-US" dirty="0" smtClean="0"/>
              <a:t>Website&lt;/</a:t>
            </a:r>
            <a:r>
              <a:rPr lang="en-US" dirty="0"/>
              <a:t>h1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&lt;body&gt;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&lt;h1&gt;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b="1" dirty="0" smtClean="0"/>
              <a:t>My First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STRUKTUR DASAR HTML</vt:lpstr>
      <vt:lpstr>Kode Inti HTML</vt:lpstr>
      <vt:lpstr>Elemen HTML</vt:lpstr>
      <vt:lpstr>Elemen Bersarang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HTML</dc:title>
  <dc:creator>User</dc:creator>
  <cp:lastModifiedBy>User</cp:lastModifiedBy>
  <cp:revision>3</cp:revision>
  <dcterms:created xsi:type="dcterms:W3CDTF">2023-11-01T06:20:23Z</dcterms:created>
  <dcterms:modified xsi:type="dcterms:W3CDTF">2023-11-01T07:00:10Z</dcterms:modified>
</cp:coreProperties>
</file>