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5"/>
  </p:notesMasterIdLst>
  <p:sldIdLst>
    <p:sldId id="257" r:id="rId3"/>
    <p:sldId id="393" r:id="rId4"/>
    <p:sldId id="394" r:id="rId5"/>
    <p:sldId id="1686" r:id="rId6"/>
    <p:sldId id="396" r:id="rId7"/>
    <p:sldId id="397" r:id="rId8"/>
    <p:sldId id="265" r:id="rId9"/>
    <p:sldId id="266" r:id="rId10"/>
    <p:sldId id="1314" r:id="rId11"/>
    <p:sldId id="863" r:id="rId12"/>
    <p:sldId id="864" r:id="rId13"/>
    <p:sldId id="1315" r:id="rId14"/>
    <p:sldId id="866" r:id="rId15"/>
    <p:sldId id="1316" r:id="rId16"/>
    <p:sldId id="1341" r:id="rId17"/>
    <p:sldId id="1317" r:id="rId18"/>
    <p:sldId id="399" r:id="rId19"/>
    <p:sldId id="1308" r:id="rId20"/>
    <p:sldId id="401" r:id="rId21"/>
    <p:sldId id="1309" r:id="rId22"/>
    <p:sldId id="403" r:id="rId23"/>
    <p:sldId id="1310" r:id="rId24"/>
    <p:sldId id="405" r:id="rId25"/>
    <p:sldId id="672" r:id="rId26"/>
    <p:sldId id="987" r:id="rId27"/>
    <p:sldId id="677" r:id="rId28"/>
    <p:sldId id="409" r:id="rId29"/>
    <p:sldId id="410" r:id="rId30"/>
    <p:sldId id="411" r:id="rId31"/>
    <p:sldId id="1240" r:id="rId32"/>
    <p:sldId id="1657" r:id="rId33"/>
    <p:sldId id="1658" r:id="rId34"/>
    <p:sldId id="1649" r:id="rId35"/>
    <p:sldId id="838" r:id="rId36"/>
    <p:sldId id="1650" r:id="rId37"/>
    <p:sldId id="1651" r:id="rId38"/>
    <p:sldId id="1653" r:id="rId39"/>
    <p:sldId id="1654" r:id="rId40"/>
    <p:sldId id="437" r:id="rId41"/>
    <p:sldId id="1241" r:id="rId42"/>
    <p:sldId id="377" r:id="rId43"/>
    <p:sldId id="44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2748CA-6BEB-4EBD-A07B-14097F579A3E}" type="doc">
      <dgm:prSet loTypeId="urn:microsoft.com/office/officeart/2011/layout/CircleProcess" loCatId="process" qsTypeId="urn:microsoft.com/office/officeart/2005/8/quickstyle/simple1" qsCatId="simple" csTypeId="urn:microsoft.com/office/officeart/2005/8/colors/colorful1" csCatId="colorful" phldr="1"/>
      <dgm:spPr/>
      <dgm:t>
        <a:bodyPr/>
        <a:lstStyle/>
        <a:p>
          <a:endParaRPr lang="en-US"/>
        </a:p>
      </dgm:t>
    </dgm:pt>
    <dgm:pt modelId="{2005ADB1-9E6C-4FD7-BF68-A66E0BD9310D}">
      <dgm:prSet phldrT="[Text]"/>
      <dgm:spPr>
        <a:blipFill rotWithShape="0">
          <a:blip xmlns:r="http://schemas.openxmlformats.org/officeDocument/2006/relationships" r:embed="rId1"/>
          <a:srcRect/>
          <a:stretch>
            <a:fillRect l="-1000" r="-1000"/>
          </a:stretch>
        </a:blipFill>
      </dgm:spPr>
      <dgm:t>
        <a:bodyPr/>
        <a:lstStyle/>
        <a:p>
          <a:endParaRPr lang="en-US" dirty="0"/>
        </a:p>
      </dgm:t>
    </dgm:pt>
    <dgm:pt modelId="{7731AFE3-C0DE-47D0-ABE0-74D3743448E2}" type="parTrans" cxnId="{C39A19CD-AA09-4F65-89D0-72ECCC1E40B5}">
      <dgm:prSet/>
      <dgm:spPr/>
      <dgm:t>
        <a:bodyPr/>
        <a:lstStyle/>
        <a:p>
          <a:endParaRPr lang="en-US"/>
        </a:p>
      </dgm:t>
    </dgm:pt>
    <dgm:pt modelId="{D6E7FD59-931A-410D-8064-132A32E26FFC}" type="sibTrans" cxnId="{C39A19CD-AA09-4F65-89D0-72ECCC1E40B5}">
      <dgm:prSet/>
      <dgm:spPr/>
      <dgm:t>
        <a:bodyPr/>
        <a:lstStyle/>
        <a:p>
          <a:endParaRPr lang="en-US"/>
        </a:p>
      </dgm:t>
    </dgm:pt>
    <dgm:pt modelId="{07F44328-D45F-4E84-BD55-F89412669D52}">
      <dgm:prSet phldrT="[Text]" phldr="1"/>
      <dgm:spPr>
        <a:blipFill rotWithShape="0">
          <a:blip xmlns:r="http://schemas.openxmlformats.org/officeDocument/2006/relationships" r:embed="rId2"/>
          <a:srcRect/>
          <a:stretch>
            <a:fillRect/>
          </a:stretch>
        </a:blipFill>
      </dgm:spPr>
      <dgm:t>
        <a:bodyPr/>
        <a:lstStyle/>
        <a:p>
          <a:endParaRPr lang="en-US" dirty="0"/>
        </a:p>
      </dgm:t>
    </dgm:pt>
    <dgm:pt modelId="{2BE2CB60-0ACB-4358-9F68-7BD3DDE45474}" type="parTrans" cxnId="{C57712A9-3852-4C5E-AB4F-41442912DCF8}">
      <dgm:prSet/>
      <dgm:spPr/>
      <dgm:t>
        <a:bodyPr/>
        <a:lstStyle/>
        <a:p>
          <a:endParaRPr lang="en-US"/>
        </a:p>
      </dgm:t>
    </dgm:pt>
    <dgm:pt modelId="{C4B6ED34-52D5-4E99-8158-A3CFA5300D7E}" type="sibTrans" cxnId="{C57712A9-3852-4C5E-AB4F-41442912DCF8}">
      <dgm:prSet/>
      <dgm:spPr/>
      <dgm:t>
        <a:bodyPr/>
        <a:lstStyle/>
        <a:p>
          <a:endParaRPr lang="en-US"/>
        </a:p>
      </dgm:t>
    </dgm:pt>
    <dgm:pt modelId="{D4432423-602D-4C99-B350-D61597CE59AE}">
      <dgm:prSet phldrT="[Text]"/>
      <dgm:spPr>
        <a:blipFill rotWithShape="0">
          <a:blip xmlns:r="http://schemas.openxmlformats.org/officeDocument/2006/relationships" r:embed="rId3"/>
          <a:srcRect/>
          <a:stretch>
            <a:fillRect/>
          </a:stretch>
        </a:blipFill>
      </dgm:spPr>
      <dgm:t>
        <a:bodyPr/>
        <a:lstStyle/>
        <a:p>
          <a:endParaRPr lang="en-US" dirty="0"/>
        </a:p>
      </dgm:t>
    </dgm:pt>
    <dgm:pt modelId="{63A097DA-CD45-4C1A-9BCA-1A607A612D4E}" type="sibTrans" cxnId="{CF8E1976-FF28-4A91-B340-B1B02143FFCB}">
      <dgm:prSet/>
      <dgm:spPr/>
      <dgm:t>
        <a:bodyPr/>
        <a:lstStyle/>
        <a:p>
          <a:endParaRPr lang="en-US"/>
        </a:p>
      </dgm:t>
    </dgm:pt>
    <dgm:pt modelId="{34297F7E-F89B-4692-9B1D-96F46A546947}" type="parTrans" cxnId="{CF8E1976-FF28-4A91-B340-B1B02143FFCB}">
      <dgm:prSet/>
      <dgm:spPr/>
      <dgm:t>
        <a:bodyPr/>
        <a:lstStyle/>
        <a:p>
          <a:endParaRPr lang="en-US"/>
        </a:p>
      </dgm:t>
    </dgm:pt>
    <dgm:pt modelId="{E90F3ACE-F27A-4D72-BA3A-E4CAC0054635}">
      <dgm:prSet phldrT="[Text]"/>
      <dgm:spPr>
        <a:blipFill rotWithShape="0">
          <a:blip xmlns:r="http://schemas.openxmlformats.org/officeDocument/2006/relationships" r:embed="rId4"/>
          <a:srcRect/>
          <a:stretch>
            <a:fillRect t="-11000" b="-11000"/>
          </a:stretch>
        </a:blipFill>
      </dgm:spPr>
      <dgm:t>
        <a:bodyPr/>
        <a:lstStyle/>
        <a:p>
          <a:endParaRPr lang="en-US" dirty="0"/>
        </a:p>
      </dgm:t>
    </dgm:pt>
    <dgm:pt modelId="{2D56A0A1-E1AF-4819-A49E-53F6104467DC}" type="parTrans" cxnId="{378FE38E-14D0-4F05-98EA-F02BC3DBE735}">
      <dgm:prSet/>
      <dgm:spPr/>
      <dgm:t>
        <a:bodyPr/>
        <a:lstStyle/>
        <a:p>
          <a:endParaRPr lang="en-US"/>
        </a:p>
      </dgm:t>
    </dgm:pt>
    <dgm:pt modelId="{A831DA44-C364-4F57-A045-F53C723D476F}" type="sibTrans" cxnId="{378FE38E-14D0-4F05-98EA-F02BC3DBE735}">
      <dgm:prSet/>
      <dgm:spPr/>
      <dgm:t>
        <a:bodyPr/>
        <a:lstStyle/>
        <a:p>
          <a:endParaRPr lang="en-US"/>
        </a:p>
      </dgm:t>
    </dgm:pt>
    <dgm:pt modelId="{1791D382-F45A-4C3B-A24F-AB329168BC64}">
      <dgm:prSet phldrT="[Text]"/>
      <dgm:spPr>
        <a:blipFill rotWithShape="0">
          <a:blip xmlns:r="http://schemas.openxmlformats.org/officeDocument/2006/relationships" r:embed="rId5"/>
          <a:srcRect/>
          <a:stretch>
            <a:fillRect/>
          </a:stretch>
        </a:blipFill>
      </dgm:spPr>
      <dgm:t>
        <a:bodyPr/>
        <a:lstStyle/>
        <a:p>
          <a:endParaRPr lang="en-US" dirty="0"/>
        </a:p>
      </dgm:t>
    </dgm:pt>
    <dgm:pt modelId="{1F6892EE-D34A-4538-9A6F-96F169C94E07}" type="parTrans" cxnId="{6D352020-FAD2-4AD4-B194-3B13220ABC94}">
      <dgm:prSet/>
      <dgm:spPr/>
      <dgm:t>
        <a:bodyPr/>
        <a:lstStyle/>
        <a:p>
          <a:endParaRPr lang="en-US"/>
        </a:p>
      </dgm:t>
    </dgm:pt>
    <dgm:pt modelId="{C9056098-3EF8-414D-B9C8-23DBA785C572}" type="sibTrans" cxnId="{6D352020-FAD2-4AD4-B194-3B13220ABC94}">
      <dgm:prSet/>
      <dgm:spPr/>
      <dgm:t>
        <a:bodyPr/>
        <a:lstStyle/>
        <a:p>
          <a:endParaRPr lang="en-US"/>
        </a:p>
      </dgm:t>
    </dgm:pt>
    <dgm:pt modelId="{FAFEFE44-9B57-48AD-A9DC-2EBCEA7D9724}">
      <dgm:prSet phldrT="[Text]"/>
      <dgm:spPr>
        <a:blipFill rotWithShape="0">
          <a:blip xmlns:r="http://schemas.openxmlformats.org/officeDocument/2006/relationships" r:embed="rId6"/>
          <a:srcRect/>
          <a:stretch>
            <a:fillRect/>
          </a:stretch>
        </a:blipFill>
      </dgm:spPr>
      <dgm:t>
        <a:bodyPr/>
        <a:lstStyle/>
        <a:p>
          <a:endParaRPr lang="en-US" dirty="0"/>
        </a:p>
      </dgm:t>
    </dgm:pt>
    <dgm:pt modelId="{432E1FD7-A2B5-434B-86FA-E17DA5A0E8FE}" type="parTrans" cxnId="{CB5A7C91-F376-4A22-B96B-9F3AEC73DC95}">
      <dgm:prSet/>
      <dgm:spPr/>
      <dgm:t>
        <a:bodyPr/>
        <a:lstStyle/>
        <a:p>
          <a:endParaRPr lang="en-US"/>
        </a:p>
      </dgm:t>
    </dgm:pt>
    <dgm:pt modelId="{B9C4803F-1EB0-4978-A8E4-DA33D74B06D6}" type="sibTrans" cxnId="{CB5A7C91-F376-4A22-B96B-9F3AEC73DC95}">
      <dgm:prSet/>
      <dgm:spPr/>
      <dgm:t>
        <a:bodyPr/>
        <a:lstStyle/>
        <a:p>
          <a:endParaRPr lang="en-US"/>
        </a:p>
      </dgm:t>
    </dgm:pt>
    <dgm:pt modelId="{11180693-CDB1-4D1D-B63C-8B3C2A00A627}">
      <dgm:prSet phldrT="[Text]"/>
      <dgm:spPr>
        <a:blipFill rotWithShape="0">
          <a:blip xmlns:r="http://schemas.openxmlformats.org/officeDocument/2006/relationships" r:embed="rId7"/>
          <a:srcRect/>
          <a:stretch>
            <a:fillRect/>
          </a:stretch>
        </a:blipFill>
      </dgm:spPr>
      <dgm:t>
        <a:bodyPr/>
        <a:lstStyle/>
        <a:p>
          <a:endParaRPr lang="en-US" dirty="0"/>
        </a:p>
      </dgm:t>
    </dgm:pt>
    <dgm:pt modelId="{A60ADDED-3E03-4168-80AD-1EC1B234EAE4}" type="parTrans" cxnId="{195413AD-2EF0-44E5-9493-336EFB51E2AC}">
      <dgm:prSet/>
      <dgm:spPr/>
      <dgm:t>
        <a:bodyPr/>
        <a:lstStyle/>
        <a:p>
          <a:endParaRPr lang="en-US"/>
        </a:p>
      </dgm:t>
    </dgm:pt>
    <dgm:pt modelId="{A557DACB-C24B-4672-9560-D65A603F4A88}" type="sibTrans" cxnId="{195413AD-2EF0-44E5-9493-336EFB51E2AC}">
      <dgm:prSet/>
      <dgm:spPr/>
      <dgm:t>
        <a:bodyPr/>
        <a:lstStyle/>
        <a:p>
          <a:endParaRPr lang="en-US"/>
        </a:p>
      </dgm:t>
    </dgm:pt>
    <dgm:pt modelId="{59ABD27F-7035-4D80-ABB4-095E2A9A6D60}" type="pres">
      <dgm:prSet presAssocID="{E62748CA-6BEB-4EBD-A07B-14097F579A3E}" presName="Name0" presStyleCnt="0">
        <dgm:presLayoutVars>
          <dgm:chMax val="11"/>
          <dgm:chPref val="11"/>
          <dgm:dir/>
          <dgm:resizeHandles/>
        </dgm:presLayoutVars>
      </dgm:prSet>
      <dgm:spPr/>
    </dgm:pt>
    <dgm:pt modelId="{79CF270A-3B96-40A6-8355-BF702B019902}" type="pres">
      <dgm:prSet presAssocID="{E90F3ACE-F27A-4D72-BA3A-E4CAC0054635}" presName="Accent7" presStyleCnt="0"/>
      <dgm:spPr/>
    </dgm:pt>
    <dgm:pt modelId="{A362EE98-6363-4EDE-B658-EA29B72389DF}" type="pres">
      <dgm:prSet presAssocID="{E90F3ACE-F27A-4D72-BA3A-E4CAC0054635}" presName="Accent" presStyleLbl="node1" presStyleIdx="0" presStyleCnt="7"/>
      <dgm:spPr/>
    </dgm:pt>
    <dgm:pt modelId="{C738389A-3C9A-4994-810A-22294D496997}" type="pres">
      <dgm:prSet presAssocID="{E90F3ACE-F27A-4D72-BA3A-E4CAC0054635}" presName="ParentBackground7" presStyleCnt="0"/>
      <dgm:spPr/>
    </dgm:pt>
    <dgm:pt modelId="{8B9C66AB-32D5-4D30-A6BE-7FF9C6B76FB4}" type="pres">
      <dgm:prSet presAssocID="{E90F3ACE-F27A-4D72-BA3A-E4CAC0054635}" presName="ParentBackground" presStyleLbl="fgAcc1" presStyleIdx="0" presStyleCnt="7"/>
      <dgm:spPr/>
    </dgm:pt>
    <dgm:pt modelId="{1FF5CF38-0582-4266-ADF7-1A41BAC2513E}" type="pres">
      <dgm:prSet presAssocID="{E90F3ACE-F27A-4D72-BA3A-E4CAC0054635}" presName="Parent7" presStyleLbl="revTx" presStyleIdx="0" presStyleCnt="0">
        <dgm:presLayoutVars>
          <dgm:chMax val="1"/>
          <dgm:chPref val="1"/>
          <dgm:bulletEnabled val="1"/>
        </dgm:presLayoutVars>
      </dgm:prSet>
      <dgm:spPr/>
    </dgm:pt>
    <dgm:pt modelId="{01323CB0-3A6B-4B60-A992-F791C77FFF2E}" type="pres">
      <dgm:prSet presAssocID="{11180693-CDB1-4D1D-B63C-8B3C2A00A627}" presName="Accent6" presStyleCnt="0"/>
      <dgm:spPr/>
    </dgm:pt>
    <dgm:pt modelId="{F63AA8A4-C42F-41A5-8A2F-BAFB37CF0D11}" type="pres">
      <dgm:prSet presAssocID="{11180693-CDB1-4D1D-B63C-8B3C2A00A627}" presName="Accent" presStyleLbl="node1" presStyleIdx="1" presStyleCnt="7"/>
      <dgm:spPr/>
    </dgm:pt>
    <dgm:pt modelId="{1B8506C1-FBDC-4C55-84EE-4E9F7D3582B1}" type="pres">
      <dgm:prSet presAssocID="{11180693-CDB1-4D1D-B63C-8B3C2A00A627}" presName="ParentBackground6" presStyleCnt="0"/>
      <dgm:spPr/>
    </dgm:pt>
    <dgm:pt modelId="{09DA44BF-1363-463C-AFB6-3738294FF298}" type="pres">
      <dgm:prSet presAssocID="{11180693-CDB1-4D1D-B63C-8B3C2A00A627}" presName="ParentBackground" presStyleLbl="fgAcc1" presStyleIdx="1" presStyleCnt="7"/>
      <dgm:spPr/>
    </dgm:pt>
    <dgm:pt modelId="{7120DC00-B56F-42D2-B158-4F9F3D533E58}" type="pres">
      <dgm:prSet presAssocID="{11180693-CDB1-4D1D-B63C-8B3C2A00A627}" presName="Parent6" presStyleLbl="revTx" presStyleIdx="0" presStyleCnt="0">
        <dgm:presLayoutVars>
          <dgm:chMax val="1"/>
          <dgm:chPref val="1"/>
          <dgm:bulletEnabled val="1"/>
        </dgm:presLayoutVars>
      </dgm:prSet>
      <dgm:spPr/>
    </dgm:pt>
    <dgm:pt modelId="{DCAC81A7-0A3E-45A1-9BDE-A4C1B0C8BF51}" type="pres">
      <dgm:prSet presAssocID="{FAFEFE44-9B57-48AD-A9DC-2EBCEA7D9724}" presName="Accent5" presStyleCnt="0"/>
      <dgm:spPr/>
    </dgm:pt>
    <dgm:pt modelId="{CD70ED1A-49B8-4566-B8B4-4889EB4A2F5E}" type="pres">
      <dgm:prSet presAssocID="{FAFEFE44-9B57-48AD-A9DC-2EBCEA7D9724}" presName="Accent" presStyleLbl="node1" presStyleIdx="2" presStyleCnt="7"/>
      <dgm:spPr/>
    </dgm:pt>
    <dgm:pt modelId="{9B50A75D-328A-448D-B367-9789068B8BB9}" type="pres">
      <dgm:prSet presAssocID="{FAFEFE44-9B57-48AD-A9DC-2EBCEA7D9724}" presName="ParentBackground5" presStyleCnt="0"/>
      <dgm:spPr/>
    </dgm:pt>
    <dgm:pt modelId="{2C3D03E6-E859-46E6-B4C2-A790078E59B1}" type="pres">
      <dgm:prSet presAssocID="{FAFEFE44-9B57-48AD-A9DC-2EBCEA7D9724}" presName="ParentBackground" presStyleLbl="fgAcc1" presStyleIdx="2" presStyleCnt="7"/>
      <dgm:spPr/>
    </dgm:pt>
    <dgm:pt modelId="{37EAEEE0-B7E7-48FB-BCBC-B61220333567}" type="pres">
      <dgm:prSet presAssocID="{FAFEFE44-9B57-48AD-A9DC-2EBCEA7D9724}" presName="Parent5" presStyleLbl="revTx" presStyleIdx="0" presStyleCnt="0">
        <dgm:presLayoutVars>
          <dgm:chMax val="1"/>
          <dgm:chPref val="1"/>
          <dgm:bulletEnabled val="1"/>
        </dgm:presLayoutVars>
      </dgm:prSet>
      <dgm:spPr/>
    </dgm:pt>
    <dgm:pt modelId="{F52F9E36-0540-458F-9288-2CEDDBCF3694}" type="pres">
      <dgm:prSet presAssocID="{1791D382-F45A-4C3B-A24F-AB329168BC64}" presName="Accent4" presStyleCnt="0"/>
      <dgm:spPr/>
    </dgm:pt>
    <dgm:pt modelId="{BF92A018-D8CF-4E0D-9ABB-D18C4FC38D55}" type="pres">
      <dgm:prSet presAssocID="{1791D382-F45A-4C3B-A24F-AB329168BC64}" presName="Accent" presStyleLbl="node1" presStyleIdx="3" presStyleCnt="7"/>
      <dgm:spPr/>
    </dgm:pt>
    <dgm:pt modelId="{33D7C2B1-244B-4802-9F5B-2DA013973B23}" type="pres">
      <dgm:prSet presAssocID="{1791D382-F45A-4C3B-A24F-AB329168BC64}" presName="ParentBackground4" presStyleCnt="0"/>
      <dgm:spPr/>
    </dgm:pt>
    <dgm:pt modelId="{B1118920-44D9-44B7-B865-8D1A71EA36F6}" type="pres">
      <dgm:prSet presAssocID="{1791D382-F45A-4C3B-A24F-AB329168BC64}" presName="ParentBackground" presStyleLbl="fgAcc1" presStyleIdx="3" presStyleCnt="7"/>
      <dgm:spPr/>
    </dgm:pt>
    <dgm:pt modelId="{137B1948-C298-4510-942D-34629D062DD3}" type="pres">
      <dgm:prSet presAssocID="{1791D382-F45A-4C3B-A24F-AB329168BC64}" presName="Parent4" presStyleLbl="revTx" presStyleIdx="0" presStyleCnt="0">
        <dgm:presLayoutVars>
          <dgm:chMax val="1"/>
          <dgm:chPref val="1"/>
          <dgm:bulletEnabled val="1"/>
        </dgm:presLayoutVars>
      </dgm:prSet>
      <dgm:spPr/>
    </dgm:pt>
    <dgm:pt modelId="{657A0653-7EB9-43B7-AB8C-3ABAAAB3F532}" type="pres">
      <dgm:prSet presAssocID="{07F44328-D45F-4E84-BD55-F89412669D52}" presName="Accent3" presStyleCnt="0"/>
      <dgm:spPr/>
    </dgm:pt>
    <dgm:pt modelId="{EEE245BA-F471-4BF2-9113-DAF1E3AB158D}" type="pres">
      <dgm:prSet presAssocID="{07F44328-D45F-4E84-BD55-F89412669D52}" presName="Accent" presStyleLbl="node1" presStyleIdx="4" presStyleCnt="7"/>
      <dgm:spPr/>
    </dgm:pt>
    <dgm:pt modelId="{1ABDAD62-9FFB-4413-B2EB-13EAEF6697EF}" type="pres">
      <dgm:prSet presAssocID="{07F44328-D45F-4E84-BD55-F89412669D52}" presName="ParentBackground3" presStyleCnt="0"/>
      <dgm:spPr/>
    </dgm:pt>
    <dgm:pt modelId="{64847A10-86DB-4C93-AF47-FCA116F93A58}" type="pres">
      <dgm:prSet presAssocID="{07F44328-D45F-4E84-BD55-F89412669D52}" presName="ParentBackground" presStyleLbl="fgAcc1" presStyleIdx="4" presStyleCnt="7"/>
      <dgm:spPr/>
    </dgm:pt>
    <dgm:pt modelId="{B168EC7E-2824-45B8-A222-958C1985ABAF}" type="pres">
      <dgm:prSet presAssocID="{07F44328-D45F-4E84-BD55-F89412669D52}" presName="Parent3" presStyleLbl="revTx" presStyleIdx="0" presStyleCnt="0">
        <dgm:presLayoutVars>
          <dgm:chMax val="1"/>
          <dgm:chPref val="1"/>
          <dgm:bulletEnabled val="1"/>
        </dgm:presLayoutVars>
      </dgm:prSet>
      <dgm:spPr/>
    </dgm:pt>
    <dgm:pt modelId="{74F7B25D-7358-44AF-8F1D-70D3F1C18CF7}" type="pres">
      <dgm:prSet presAssocID="{D4432423-602D-4C99-B350-D61597CE59AE}" presName="Accent2" presStyleCnt="0"/>
      <dgm:spPr/>
    </dgm:pt>
    <dgm:pt modelId="{7571BC51-673D-4728-A93D-5C1CFC9E5BAF}" type="pres">
      <dgm:prSet presAssocID="{D4432423-602D-4C99-B350-D61597CE59AE}" presName="Accent" presStyleLbl="node1" presStyleIdx="5" presStyleCnt="7"/>
      <dgm:spPr/>
    </dgm:pt>
    <dgm:pt modelId="{CB6FAD46-37FF-4767-8831-133CF48DC0A2}" type="pres">
      <dgm:prSet presAssocID="{D4432423-602D-4C99-B350-D61597CE59AE}" presName="ParentBackground2" presStyleCnt="0"/>
      <dgm:spPr/>
    </dgm:pt>
    <dgm:pt modelId="{CE7C2645-F684-4904-96F4-C2B81EADC915}" type="pres">
      <dgm:prSet presAssocID="{D4432423-602D-4C99-B350-D61597CE59AE}" presName="ParentBackground" presStyleLbl="fgAcc1" presStyleIdx="5" presStyleCnt="7"/>
      <dgm:spPr/>
    </dgm:pt>
    <dgm:pt modelId="{E824B67A-5A44-4FB9-B0FF-FAB57F3EDD72}" type="pres">
      <dgm:prSet presAssocID="{D4432423-602D-4C99-B350-D61597CE59AE}" presName="Parent2" presStyleLbl="revTx" presStyleIdx="0" presStyleCnt="0">
        <dgm:presLayoutVars>
          <dgm:chMax val="1"/>
          <dgm:chPref val="1"/>
          <dgm:bulletEnabled val="1"/>
        </dgm:presLayoutVars>
      </dgm:prSet>
      <dgm:spPr/>
    </dgm:pt>
    <dgm:pt modelId="{3D1E0933-6D47-4A13-BAA9-6A961693BC38}" type="pres">
      <dgm:prSet presAssocID="{2005ADB1-9E6C-4FD7-BF68-A66E0BD9310D}" presName="Accent1" presStyleCnt="0"/>
      <dgm:spPr/>
    </dgm:pt>
    <dgm:pt modelId="{77D54D3E-A549-47EA-B225-35AD66DEB5A4}" type="pres">
      <dgm:prSet presAssocID="{2005ADB1-9E6C-4FD7-BF68-A66E0BD9310D}" presName="Accent" presStyleLbl="node1" presStyleIdx="6" presStyleCnt="7"/>
      <dgm:spPr/>
    </dgm:pt>
    <dgm:pt modelId="{B28F9812-2A8C-42D0-BAA7-BD1BE4FA0C71}" type="pres">
      <dgm:prSet presAssocID="{2005ADB1-9E6C-4FD7-BF68-A66E0BD9310D}" presName="ParentBackground1" presStyleCnt="0"/>
      <dgm:spPr/>
    </dgm:pt>
    <dgm:pt modelId="{4DE5F39D-72A2-4269-937E-93B21BDD328C}" type="pres">
      <dgm:prSet presAssocID="{2005ADB1-9E6C-4FD7-BF68-A66E0BD9310D}" presName="ParentBackground" presStyleLbl="fgAcc1" presStyleIdx="6" presStyleCnt="7" custLinFactNeighborX="-2354" custLinFactNeighborY="-9"/>
      <dgm:spPr/>
    </dgm:pt>
    <dgm:pt modelId="{8A6EF545-258B-42BA-80E8-93B236CE8603}" type="pres">
      <dgm:prSet presAssocID="{2005ADB1-9E6C-4FD7-BF68-A66E0BD9310D}" presName="Parent1" presStyleLbl="revTx" presStyleIdx="0" presStyleCnt="0">
        <dgm:presLayoutVars>
          <dgm:chMax val="1"/>
          <dgm:chPref val="1"/>
          <dgm:bulletEnabled val="1"/>
        </dgm:presLayoutVars>
      </dgm:prSet>
      <dgm:spPr/>
    </dgm:pt>
  </dgm:ptLst>
  <dgm:cxnLst>
    <dgm:cxn modelId="{630FF30E-7167-4D54-BD64-3309C2068999}" type="presOf" srcId="{2005ADB1-9E6C-4FD7-BF68-A66E0BD9310D}" destId="{8A6EF545-258B-42BA-80E8-93B236CE8603}" srcOrd="1" destOrd="0" presId="urn:microsoft.com/office/officeart/2011/layout/CircleProcess"/>
    <dgm:cxn modelId="{6D352020-FAD2-4AD4-B194-3B13220ABC94}" srcId="{E62748CA-6BEB-4EBD-A07B-14097F579A3E}" destId="{1791D382-F45A-4C3B-A24F-AB329168BC64}" srcOrd="3" destOrd="0" parTransId="{1F6892EE-D34A-4538-9A6F-96F169C94E07}" sibTransId="{C9056098-3EF8-414D-B9C8-23DBA785C572}"/>
    <dgm:cxn modelId="{86C88528-B05F-426A-87DE-885BEBC54141}" type="presOf" srcId="{11180693-CDB1-4D1D-B63C-8B3C2A00A627}" destId="{09DA44BF-1363-463C-AFB6-3738294FF298}" srcOrd="0" destOrd="0" presId="urn:microsoft.com/office/officeart/2011/layout/CircleProcess"/>
    <dgm:cxn modelId="{F8EFAB37-2BDA-4F97-B6DF-DFB7FFDFE3EF}" type="presOf" srcId="{E90F3ACE-F27A-4D72-BA3A-E4CAC0054635}" destId="{1FF5CF38-0582-4266-ADF7-1A41BAC2513E}" srcOrd="1" destOrd="0" presId="urn:microsoft.com/office/officeart/2011/layout/CircleProcess"/>
    <dgm:cxn modelId="{22642761-B9CA-4FB8-B7FE-6B7614E5D0EB}" type="presOf" srcId="{11180693-CDB1-4D1D-B63C-8B3C2A00A627}" destId="{7120DC00-B56F-42D2-B158-4F9F3D533E58}" srcOrd="1" destOrd="0" presId="urn:microsoft.com/office/officeart/2011/layout/CircleProcess"/>
    <dgm:cxn modelId="{9B8AD246-4C0D-4673-AAAA-1461EFC85713}" type="presOf" srcId="{07F44328-D45F-4E84-BD55-F89412669D52}" destId="{64847A10-86DB-4C93-AF47-FCA116F93A58}" srcOrd="0" destOrd="0" presId="urn:microsoft.com/office/officeart/2011/layout/CircleProcess"/>
    <dgm:cxn modelId="{49947A69-CF00-4509-BA25-D444AF13326C}" type="presOf" srcId="{D4432423-602D-4C99-B350-D61597CE59AE}" destId="{E824B67A-5A44-4FB9-B0FF-FAB57F3EDD72}" srcOrd="1" destOrd="0" presId="urn:microsoft.com/office/officeart/2011/layout/CircleProcess"/>
    <dgm:cxn modelId="{9CD0B550-55BE-4B0B-907B-8D5086342B94}" type="presOf" srcId="{E90F3ACE-F27A-4D72-BA3A-E4CAC0054635}" destId="{8B9C66AB-32D5-4D30-A6BE-7FF9C6B76FB4}" srcOrd="0" destOrd="0" presId="urn:microsoft.com/office/officeart/2011/layout/CircleProcess"/>
    <dgm:cxn modelId="{0684F650-494D-4047-8AB1-464C0B87271A}" type="presOf" srcId="{1791D382-F45A-4C3B-A24F-AB329168BC64}" destId="{137B1948-C298-4510-942D-34629D062DD3}" srcOrd="1" destOrd="0" presId="urn:microsoft.com/office/officeart/2011/layout/CircleProcess"/>
    <dgm:cxn modelId="{CF8E1976-FF28-4A91-B340-B1B02143FFCB}" srcId="{E62748CA-6BEB-4EBD-A07B-14097F579A3E}" destId="{D4432423-602D-4C99-B350-D61597CE59AE}" srcOrd="1" destOrd="0" parTransId="{34297F7E-F89B-4692-9B1D-96F46A546947}" sibTransId="{63A097DA-CD45-4C1A-9BCA-1A607A612D4E}"/>
    <dgm:cxn modelId="{4604FA80-F4F6-4003-8CC2-B70F2CD978DB}" type="presOf" srcId="{FAFEFE44-9B57-48AD-A9DC-2EBCEA7D9724}" destId="{2C3D03E6-E859-46E6-B4C2-A790078E59B1}" srcOrd="0" destOrd="0" presId="urn:microsoft.com/office/officeart/2011/layout/CircleProcess"/>
    <dgm:cxn modelId="{AECFFE81-93D3-4434-8D5F-92FCCBA7664F}" type="presOf" srcId="{D4432423-602D-4C99-B350-D61597CE59AE}" destId="{CE7C2645-F684-4904-96F4-C2B81EADC915}" srcOrd="0" destOrd="0" presId="urn:microsoft.com/office/officeart/2011/layout/CircleProcess"/>
    <dgm:cxn modelId="{378FE38E-14D0-4F05-98EA-F02BC3DBE735}" srcId="{E62748CA-6BEB-4EBD-A07B-14097F579A3E}" destId="{E90F3ACE-F27A-4D72-BA3A-E4CAC0054635}" srcOrd="6" destOrd="0" parTransId="{2D56A0A1-E1AF-4819-A49E-53F6104467DC}" sibTransId="{A831DA44-C364-4F57-A045-F53C723D476F}"/>
    <dgm:cxn modelId="{CF6E0E90-988B-4B0E-8180-BB0A9174870B}" type="presOf" srcId="{FAFEFE44-9B57-48AD-A9DC-2EBCEA7D9724}" destId="{37EAEEE0-B7E7-48FB-BCBC-B61220333567}" srcOrd="1" destOrd="0" presId="urn:microsoft.com/office/officeart/2011/layout/CircleProcess"/>
    <dgm:cxn modelId="{CB5A7C91-F376-4A22-B96B-9F3AEC73DC95}" srcId="{E62748CA-6BEB-4EBD-A07B-14097F579A3E}" destId="{FAFEFE44-9B57-48AD-A9DC-2EBCEA7D9724}" srcOrd="4" destOrd="0" parTransId="{432E1FD7-A2B5-434B-86FA-E17DA5A0E8FE}" sibTransId="{B9C4803F-1EB0-4978-A8E4-DA33D74B06D6}"/>
    <dgm:cxn modelId="{C57712A9-3852-4C5E-AB4F-41442912DCF8}" srcId="{E62748CA-6BEB-4EBD-A07B-14097F579A3E}" destId="{07F44328-D45F-4E84-BD55-F89412669D52}" srcOrd="2" destOrd="0" parTransId="{2BE2CB60-0ACB-4358-9F68-7BD3DDE45474}" sibTransId="{C4B6ED34-52D5-4E99-8158-A3CFA5300D7E}"/>
    <dgm:cxn modelId="{195413AD-2EF0-44E5-9493-336EFB51E2AC}" srcId="{E62748CA-6BEB-4EBD-A07B-14097F579A3E}" destId="{11180693-CDB1-4D1D-B63C-8B3C2A00A627}" srcOrd="5" destOrd="0" parTransId="{A60ADDED-3E03-4168-80AD-1EC1B234EAE4}" sibTransId="{A557DACB-C24B-4672-9560-D65A603F4A88}"/>
    <dgm:cxn modelId="{C39A19CD-AA09-4F65-89D0-72ECCC1E40B5}" srcId="{E62748CA-6BEB-4EBD-A07B-14097F579A3E}" destId="{2005ADB1-9E6C-4FD7-BF68-A66E0BD9310D}" srcOrd="0" destOrd="0" parTransId="{7731AFE3-C0DE-47D0-ABE0-74D3743448E2}" sibTransId="{D6E7FD59-931A-410D-8064-132A32E26FFC}"/>
    <dgm:cxn modelId="{DB4BEFCD-A507-43BC-8EB3-B025298DD188}" type="presOf" srcId="{2005ADB1-9E6C-4FD7-BF68-A66E0BD9310D}" destId="{4DE5F39D-72A2-4269-937E-93B21BDD328C}" srcOrd="0" destOrd="0" presId="urn:microsoft.com/office/officeart/2011/layout/CircleProcess"/>
    <dgm:cxn modelId="{937AC3DB-D65D-43F5-B05A-62F4ECD282B2}" type="presOf" srcId="{07F44328-D45F-4E84-BD55-F89412669D52}" destId="{B168EC7E-2824-45B8-A222-958C1985ABAF}" srcOrd="1" destOrd="0" presId="urn:microsoft.com/office/officeart/2011/layout/CircleProcess"/>
    <dgm:cxn modelId="{2A2F94E4-86B2-4D6A-82C7-CC8B43607AAE}" type="presOf" srcId="{E62748CA-6BEB-4EBD-A07B-14097F579A3E}" destId="{59ABD27F-7035-4D80-ABB4-095E2A9A6D60}" srcOrd="0" destOrd="0" presId="urn:microsoft.com/office/officeart/2011/layout/CircleProcess"/>
    <dgm:cxn modelId="{949145F4-6730-4F49-85BB-7233E54618B6}" type="presOf" srcId="{1791D382-F45A-4C3B-A24F-AB329168BC64}" destId="{B1118920-44D9-44B7-B865-8D1A71EA36F6}" srcOrd="0" destOrd="0" presId="urn:microsoft.com/office/officeart/2011/layout/CircleProcess"/>
    <dgm:cxn modelId="{D607ADC0-D3A4-47AF-A402-2529564E3B6A}" type="presParOf" srcId="{59ABD27F-7035-4D80-ABB4-095E2A9A6D60}" destId="{79CF270A-3B96-40A6-8355-BF702B019902}" srcOrd="0" destOrd="0" presId="urn:microsoft.com/office/officeart/2011/layout/CircleProcess"/>
    <dgm:cxn modelId="{4F35BDDB-95A2-425B-9E98-A874A79F2FCE}" type="presParOf" srcId="{79CF270A-3B96-40A6-8355-BF702B019902}" destId="{A362EE98-6363-4EDE-B658-EA29B72389DF}" srcOrd="0" destOrd="0" presId="urn:microsoft.com/office/officeart/2011/layout/CircleProcess"/>
    <dgm:cxn modelId="{255BDDE1-C218-4D73-9F92-57336F2892C6}" type="presParOf" srcId="{59ABD27F-7035-4D80-ABB4-095E2A9A6D60}" destId="{C738389A-3C9A-4994-810A-22294D496997}" srcOrd="1" destOrd="0" presId="urn:microsoft.com/office/officeart/2011/layout/CircleProcess"/>
    <dgm:cxn modelId="{7843D2EC-949B-4FBA-95AF-65C8CB72ADDE}" type="presParOf" srcId="{C738389A-3C9A-4994-810A-22294D496997}" destId="{8B9C66AB-32D5-4D30-A6BE-7FF9C6B76FB4}" srcOrd="0" destOrd="0" presId="urn:microsoft.com/office/officeart/2011/layout/CircleProcess"/>
    <dgm:cxn modelId="{355D8A9F-215D-4DF2-A6D6-B3FFC82FD72A}" type="presParOf" srcId="{59ABD27F-7035-4D80-ABB4-095E2A9A6D60}" destId="{1FF5CF38-0582-4266-ADF7-1A41BAC2513E}" srcOrd="2" destOrd="0" presId="urn:microsoft.com/office/officeart/2011/layout/CircleProcess"/>
    <dgm:cxn modelId="{B55D4BEA-9196-4BD8-A19D-A44B18D3029D}" type="presParOf" srcId="{59ABD27F-7035-4D80-ABB4-095E2A9A6D60}" destId="{01323CB0-3A6B-4B60-A992-F791C77FFF2E}" srcOrd="3" destOrd="0" presId="urn:microsoft.com/office/officeart/2011/layout/CircleProcess"/>
    <dgm:cxn modelId="{518F24CF-2A80-4970-8518-6A99132CB769}" type="presParOf" srcId="{01323CB0-3A6B-4B60-A992-F791C77FFF2E}" destId="{F63AA8A4-C42F-41A5-8A2F-BAFB37CF0D11}" srcOrd="0" destOrd="0" presId="urn:microsoft.com/office/officeart/2011/layout/CircleProcess"/>
    <dgm:cxn modelId="{7D2200B8-6F22-48EF-AC36-8F9883CCAE5E}" type="presParOf" srcId="{59ABD27F-7035-4D80-ABB4-095E2A9A6D60}" destId="{1B8506C1-FBDC-4C55-84EE-4E9F7D3582B1}" srcOrd="4" destOrd="0" presId="urn:microsoft.com/office/officeart/2011/layout/CircleProcess"/>
    <dgm:cxn modelId="{B32B45BD-4C90-4C14-BF00-2FCC480336B0}" type="presParOf" srcId="{1B8506C1-FBDC-4C55-84EE-4E9F7D3582B1}" destId="{09DA44BF-1363-463C-AFB6-3738294FF298}" srcOrd="0" destOrd="0" presId="urn:microsoft.com/office/officeart/2011/layout/CircleProcess"/>
    <dgm:cxn modelId="{6C7E626A-5D32-408A-BC57-B0F7B8098EBD}" type="presParOf" srcId="{59ABD27F-7035-4D80-ABB4-095E2A9A6D60}" destId="{7120DC00-B56F-42D2-B158-4F9F3D533E58}" srcOrd="5" destOrd="0" presId="urn:microsoft.com/office/officeart/2011/layout/CircleProcess"/>
    <dgm:cxn modelId="{86E72335-1C54-47DD-A5D2-C5915E7240E8}" type="presParOf" srcId="{59ABD27F-7035-4D80-ABB4-095E2A9A6D60}" destId="{DCAC81A7-0A3E-45A1-9BDE-A4C1B0C8BF51}" srcOrd="6" destOrd="0" presId="urn:microsoft.com/office/officeart/2011/layout/CircleProcess"/>
    <dgm:cxn modelId="{1203039C-B3D8-4404-9F6A-B424DDE9B53A}" type="presParOf" srcId="{DCAC81A7-0A3E-45A1-9BDE-A4C1B0C8BF51}" destId="{CD70ED1A-49B8-4566-B8B4-4889EB4A2F5E}" srcOrd="0" destOrd="0" presId="urn:microsoft.com/office/officeart/2011/layout/CircleProcess"/>
    <dgm:cxn modelId="{7DDA4A1F-52A0-4177-9F5C-DC94018CE43A}" type="presParOf" srcId="{59ABD27F-7035-4D80-ABB4-095E2A9A6D60}" destId="{9B50A75D-328A-448D-B367-9789068B8BB9}" srcOrd="7" destOrd="0" presId="urn:microsoft.com/office/officeart/2011/layout/CircleProcess"/>
    <dgm:cxn modelId="{009EEE7D-D2E6-49BF-95E9-E1B4E0B12322}" type="presParOf" srcId="{9B50A75D-328A-448D-B367-9789068B8BB9}" destId="{2C3D03E6-E859-46E6-B4C2-A790078E59B1}" srcOrd="0" destOrd="0" presId="urn:microsoft.com/office/officeart/2011/layout/CircleProcess"/>
    <dgm:cxn modelId="{0E246245-3793-4697-A65B-08C5074C4895}" type="presParOf" srcId="{59ABD27F-7035-4D80-ABB4-095E2A9A6D60}" destId="{37EAEEE0-B7E7-48FB-BCBC-B61220333567}" srcOrd="8" destOrd="0" presId="urn:microsoft.com/office/officeart/2011/layout/CircleProcess"/>
    <dgm:cxn modelId="{C55414E4-ED93-4ABC-A65D-3D5011400BF6}" type="presParOf" srcId="{59ABD27F-7035-4D80-ABB4-095E2A9A6D60}" destId="{F52F9E36-0540-458F-9288-2CEDDBCF3694}" srcOrd="9" destOrd="0" presId="urn:microsoft.com/office/officeart/2011/layout/CircleProcess"/>
    <dgm:cxn modelId="{97BA2B50-ADC8-44DB-ABAC-8407BBEB10E4}" type="presParOf" srcId="{F52F9E36-0540-458F-9288-2CEDDBCF3694}" destId="{BF92A018-D8CF-4E0D-9ABB-D18C4FC38D55}" srcOrd="0" destOrd="0" presId="urn:microsoft.com/office/officeart/2011/layout/CircleProcess"/>
    <dgm:cxn modelId="{C0AEB884-7820-4F11-8516-7244F0C47C87}" type="presParOf" srcId="{59ABD27F-7035-4D80-ABB4-095E2A9A6D60}" destId="{33D7C2B1-244B-4802-9F5B-2DA013973B23}" srcOrd="10" destOrd="0" presId="urn:microsoft.com/office/officeart/2011/layout/CircleProcess"/>
    <dgm:cxn modelId="{DE8223CA-A517-4FE1-AE71-9AAC1FEA7EAE}" type="presParOf" srcId="{33D7C2B1-244B-4802-9F5B-2DA013973B23}" destId="{B1118920-44D9-44B7-B865-8D1A71EA36F6}" srcOrd="0" destOrd="0" presId="urn:microsoft.com/office/officeart/2011/layout/CircleProcess"/>
    <dgm:cxn modelId="{182D79AB-E5D3-4B4D-808E-1DD7546B41B7}" type="presParOf" srcId="{59ABD27F-7035-4D80-ABB4-095E2A9A6D60}" destId="{137B1948-C298-4510-942D-34629D062DD3}" srcOrd="11" destOrd="0" presId="urn:microsoft.com/office/officeart/2011/layout/CircleProcess"/>
    <dgm:cxn modelId="{A3562FF4-97E6-45E2-A855-9E22BBFBC616}" type="presParOf" srcId="{59ABD27F-7035-4D80-ABB4-095E2A9A6D60}" destId="{657A0653-7EB9-43B7-AB8C-3ABAAAB3F532}" srcOrd="12" destOrd="0" presId="urn:microsoft.com/office/officeart/2011/layout/CircleProcess"/>
    <dgm:cxn modelId="{78E0F7F4-9FCC-49AB-AEA3-6277F300BF32}" type="presParOf" srcId="{657A0653-7EB9-43B7-AB8C-3ABAAAB3F532}" destId="{EEE245BA-F471-4BF2-9113-DAF1E3AB158D}" srcOrd="0" destOrd="0" presId="urn:microsoft.com/office/officeart/2011/layout/CircleProcess"/>
    <dgm:cxn modelId="{B339CF37-4E88-4B79-B776-19A96375FAAD}" type="presParOf" srcId="{59ABD27F-7035-4D80-ABB4-095E2A9A6D60}" destId="{1ABDAD62-9FFB-4413-B2EB-13EAEF6697EF}" srcOrd="13" destOrd="0" presId="urn:microsoft.com/office/officeart/2011/layout/CircleProcess"/>
    <dgm:cxn modelId="{DC1F11C7-5D50-4795-8E6D-A50F25AD321E}" type="presParOf" srcId="{1ABDAD62-9FFB-4413-B2EB-13EAEF6697EF}" destId="{64847A10-86DB-4C93-AF47-FCA116F93A58}" srcOrd="0" destOrd="0" presId="urn:microsoft.com/office/officeart/2011/layout/CircleProcess"/>
    <dgm:cxn modelId="{B770718A-1E52-4607-97CC-FB1ABEC70E49}" type="presParOf" srcId="{59ABD27F-7035-4D80-ABB4-095E2A9A6D60}" destId="{B168EC7E-2824-45B8-A222-958C1985ABAF}" srcOrd="14" destOrd="0" presId="urn:microsoft.com/office/officeart/2011/layout/CircleProcess"/>
    <dgm:cxn modelId="{C39C87D2-88BF-4A87-A1F1-E326B37E4BC6}" type="presParOf" srcId="{59ABD27F-7035-4D80-ABB4-095E2A9A6D60}" destId="{74F7B25D-7358-44AF-8F1D-70D3F1C18CF7}" srcOrd="15" destOrd="0" presId="urn:microsoft.com/office/officeart/2011/layout/CircleProcess"/>
    <dgm:cxn modelId="{FD6D1631-82E6-4C08-B2FB-349C858DDDC6}" type="presParOf" srcId="{74F7B25D-7358-44AF-8F1D-70D3F1C18CF7}" destId="{7571BC51-673D-4728-A93D-5C1CFC9E5BAF}" srcOrd="0" destOrd="0" presId="urn:microsoft.com/office/officeart/2011/layout/CircleProcess"/>
    <dgm:cxn modelId="{C79017D6-2392-4482-BC80-ED52C32F495F}" type="presParOf" srcId="{59ABD27F-7035-4D80-ABB4-095E2A9A6D60}" destId="{CB6FAD46-37FF-4767-8831-133CF48DC0A2}" srcOrd="16" destOrd="0" presId="urn:microsoft.com/office/officeart/2011/layout/CircleProcess"/>
    <dgm:cxn modelId="{EEBA0E02-2D56-4CC6-A43A-693123A9CA1D}" type="presParOf" srcId="{CB6FAD46-37FF-4767-8831-133CF48DC0A2}" destId="{CE7C2645-F684-4904-96F4-C2B81EADC915}" srcOrd="0" destOrd="0" presId="urn:microsoft.com/office/officeart/2011/layout/CircleProcess"/>
    <dgm:cxn modelId="{3FA36B8E-7A7A-42FB-A816-6C31758197A7}" type="presParOf" srcId="{59ABD27F-7035-4D80-ABB4-095E2A9A6D60}" destId="{E824B67A-5A44-4FB9-B0FF-FAB57F3EDD72}" srcOrd="17" destOrd="0" presId="urn:microsoft.com/office/officeart/2011/layout/CircleProcess"/>
    <dgm:cxn modelId="{B03F5068-EECA-487D-83AA-D7CCD7D1ABD5}" type="presParOf" srcId="{59ABD27F-7035-4D80-ABB4-095E2A9A6D60}" destId="{3D1E0933-6D47-4A13-BAA9-6A961693BC38}" srcOrd="18" destOrd="0" presId="urn:microsoft.com/office/officeart/2011/layout/CircleProcess"/>
    <dgm:cxn modelId="{4A984F24-D4AB-461C-99F9-8D7585A338E7}" type="presParOf" srcId="{3D1E0933-6D47-4A13-BAA9-6A961693BC38}" destId="{77D54D3E-A549-47EA-B225-35AD66DEB5A4}" srcOrd="0" destOrd="0" presId="urn:microsoft.com/office/officeart/2011/layout/CircleProcess"/>
    <dgm:cxn modelId="{378AC487-A295-4554-84BD-282011A8E9BA}" type="presParOf" srcId="{59ABD27F-7035-4D80-ABB4-095E2A9A6D60}" destId="{B28F9812-2A8C-42D0-BAA7-BD1BE4FA0C71}" srcOrd="19" destOrd="0" presId="urn:microsoft.com/office/officeart/2011/layout/CircleProcess"/>
    <dgm:cxn modelId="{18431C7D-016C-49E9-A2A9-ACCE614AED4D}" type="presParOf" srcId="{B28F9812-2A8C-42D0-BAA7-BD1BE4FA0C71}" destId="{4DE5F39D-72A2-4269-937E-93B21BDD328C}" srcOrd="0" destOrd="0" presId="urn:microsoft.com/office/officeart/2011/layout/CircleProcess"/>
    <dgm:cxn modelId="{4A44B638-E6BE-40AA-B673-45B6F620F638}" type="presParOf" srcId="{59ABD27F-7035-4D80-ABB4-095E2A9A6D60}" destId="{8A6EF545-258B-42BA-80E8-93B236CE8603}" srcOrd="20"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2EE98-6363-4EDE-B658-EA29B72389DF}">
      <dsp:nvSpPr>
        <dsp:cNvPr id="0" name=""/>
        <dsp:cNvSpPr/>
      </dsp:nvSpPr>
      <dsp:spPr>
        <a:xfrm>
          <a:off x="9568749" y="2240670"/>
          <a:ext cx="1478849" cy="147839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9C66AB-32D5-4D30-A6BE-7FF9C6B76FB4}">
      <dsp:nvSpPr>
        <dsp:cNvPr id="0" name=""/>
        <dsp:cNvSpPr/>
      </dsp:nvSpPr>
      <dsp:spPr>
        <a:xfrm>
          <a:off x="9618990" y="2289959"/>
          <a:ext cx="1379458" cy="1379819"/>
        </a:xfrm>
        <a:prstGeom prst="ellipse">
          <a:avLst/>
        </a:prstGeom>
        <a:blipFill rotWithShape="0">
          <a:blip xmlns:r="http://schemas.openxmlformats.org/officeDocument/2006/relationships" r:embed="rId1"/>
          <a:srcRect/>
          <a:stretch>
            <a:fillRect t="-11000" b="-11000"/>
          </a:stretch>
        </a:blip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470" tIns="77470" rIns="77470" bIns="77470" numCol="1" spcCol="1270" anchor="ctr" anchorCtr="0">
          <a:noAutofit/>
        </a:bodyPr>
        <a:lstStyle/>
        <a:p>
          <a:pPr marL="0" lvl="0" indent="0" algn="ctr" defTabSz="2711450">
            <a:lnSpc>
              <a:spcPct val="90000"/>
            </a:lnSpc>
            <a:spcBef>
              <a:spcPct val="0"/>
            </a:spcBef>
            <a:spcAft>
              <a:spcPct val="35000"/>
            </a:spcAft>
            <a:buNone/>
          </a:pPr>
          <a:endParaRPr lang="en-US" sz="6100" kern="1200" dirty="0"/>
        </a:p>
      </dsp:txBody>
      <dsp:txXfrm>
        <a:off x="9815588" y="2487113"/>
        <a:ext cx="985171" cy="985511"/>
      </dsp:txXfrm>
    </dsp:sp>
    <dsp:sp modelId="{F63AA8A4-C42F-41A5-8A2F-BAFB37CF0D11}">
      <dsp:nvSpPr>
        <dsp:cNvPr id="0" name=""/>
        <dsp:cNvSpPr/>
      </dsp:nvSpPr>
      <dsp:spPr>
        <a:xfrm rot="2700000">
          <a:off x="8041486" y="2240504"/>
          <a:ext cx="1478469" cy="1478469"/>
        </a:xfrm>
        <a:prstGeom prst="teardrop">
          <a:avLst>
            <a:gd name="adj" fmla="val 10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DA44BF-1363-463C-AFB6-3738294FF298}">
      <dsp:nvSpPr>
        <dsp:cNvPr id="0" name=""/>
        <dsp:cNvSpPr/>
      </dsp:nvSpPr>
      <dsp:spPr>
        <a:xfrm>
          <a:off x="8090991" y="2289959"/>
          <a:ext cx="1379458" cy="1379819"/>
        </a:xfrm>
        <a:prstGeom prst="ellipse">
          <a:avLst/>
        </a:prstGeom>
        <a:blipFill rotWithShape="0">
          <a:blip xmlns:r="http://schemas.openxmlformats.org/officeDocument/2006/relationships" r:embed="rId2"/>
          <a:srcRect/>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470" tIns="77470" rIns="77470" bIns="77470" numCol="1" spcCol="1270" anchor="ctr" anchorCtr="0">
          <a:noAutofit/>
        </a:bodyPr>
        <a:lstStyle/>
        <a:p>
          <a:pPr marL="0" lvl="0" indent="0" algn="ctr" defTabSz="2711450">
            <a:lnSpc>
              <a:spcPct val="90000"/>
            </a:lnSpc>
            <a:spcBef>
              <a:spcPct val="0"/>
            </a:spcBef>
            <a:spcAft>
              <a:spcPct val="35000"/>
            </a:spcAft>
            <a:buNone/>
          </a:pPr>
          <a:endParaRPr lang="en-US" sz="6100" kern="1200" dirty="0"/>
        </a:p>
      </dsp:txBody>
      <dsp:txXfrm>
        <a:off x="8287589" y="2487113"/>
        <a:ext cx="985171" cy="985511"/>
      </dsp:txXfrm>
    </dsp:sp>
    <dsp:sp modelId="{CD70ED1A-49B8-4566-B8B4-4889EB4A2F5E}">
      <dsp:nvSpPr>
        <dsp:cNvPr id="0" name=""/>
        <dsp:cNvSpPr/>
      </dsp:nvSpPr>
      <dsp:spPr>
        <a:xfrm rot="2700000">
          <a:off x="6514579" y="2240504"/>
          <a:ext cx="1478469" cy="1478469"/>
        </a:xfrm>
        <a:prstGeom prst="teardrop">
          <a:avLst>
            <a:gd name="adj" fmla="val 1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3D03E6-E859-46E6-B4C2-A790078E59B1}">
      <dsp:nvSpPr>
        <dsp:cNvPr id="0" name=""/>
        <dsp:cNvSpPr/>
      </dsp:nvSpPr>
      <dsp:spPr>
        <a:xfrm>
          <a:off x="6562992" y="2289959"/>
          <a:ext cx="1379458" cy="1379819"/>
        </a:xfrm>
        <a:prstGeom prst="ellipse">
          <a:avLst/>
        </a:prstGeom>
        <a:blipFill rotWithShape="0">
          <a:blip xmlns:r="http://schemas.openxmlformats.org/officeDocument/2006/relationships" r:embed="rId3"/>
          <a:srcRect/>
          <a:stretch>
            <a:fillRect/>
          </a:stretch>
        </a:blip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470" tIns="77470" rIns="77470" bIns="77470" numCol="1" spcCol="1270" anchor="ctr" anchorCtr="0">
          <a:noAutofit/>
        </a:bodyPr>
        <a:lstStyle/>
        <a:p>
          <a:pPr marL="0" lvl="0" indent="0" algn="ctr" defTabSz="2711450">
            <a:lnSpc>
              <a:spcPct val="90000"/>
            </a:lnSpc>
            <a:spcBef>
              <a:spcPct val="0"/>
            </a:spcBef>
            <a:spcAft>
              <a:spcPct val="35000"/>
            </a:spcAft>
            <a:buNone/>
          </a:pPr>
          <a:endParaRPr lang="en-US" sz="6100" kern="1200" dirty="0"/>
        </a:p>
      </dsp:txBody>
      <dsp:txXfrm>
        <a:off x="6760682" y="2487113"/>
        <a:ext cx="985171" cy="985511"/>
      </dsp:txXfrm>
    </dsp:sp>
    <dsp:sp modelId="{BF92A018-D8CF-4E0D-9ABB-D18C4FC38D55}">
      <dsp:nvSpPr>
        <dsp:cNvPr id="0" name=""/>
        <dsp:cNvSpPr/>
      </dsp:nvSpPr>
      <dsp:spPr>
        <a:xfrm rot="2700000">
          <a:off x="4986580" y="2240504"/>
          <a:ext cx="1478469" cy="1478469"/>
        </a:xfrm>
        <a:prstGeom prst="teardrop">
          <a:avLst>
            <a:gd name="adj" fmla="val 1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118920-44D9-44B7-B865-8D1A71EA36F6}">
      <dsp:nvSpPr>
        <dsp:cNvPr id="0" name=""/>
        <dsp:cNvSpPr/>
      </dsp:nvSpPr>
      <dsp:spPr>
        <a:xfrm>
          <a:off x="5036085" y="2289959"/>
          <a:ext cx="1379458" cy="1379819"/>
        </a:xfrm>
        <a:prstGeom prst="ellipse">
          <a:avLst/>
        </a:prstGeom>
        <a:blipFill rotWithShape="0">
          <a:blip xmlns:r="http://schemas.openxmlformats.org/officeDocument/2006/relationships" r:embed="rId4"/>
          <a:srcRect/>
          <a:stretch>
            <a:fillRect/>
          </a:stretch>
        </a:blip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470" tIns="77470" rIns="77470" bIns="77470" numCol="1" spcCol="1270" anchor="ctr" anchorCtr="0">
          <a:noAutofit/>
        </a:bodyPr>
        <a:lstStyle/>
        <a:p>
          <a:pPr marL="0" lvl="0" indent="0" algn="ctr" defTabSz="2711450">
            <a:lnSpc>
              <a:spcPct val="90000"/>
            </a:lnSpc>
            <a:spcBef>
              <a:spcPct val="0"/>
            </a:spcBef>
            <a:spcAft>
              <a:spcPct val="35000"/>
            </a:spcAft>
            <a:buNone/>
          </a:pPr>
          <a:endParaRPr lang="en-US" sz="6100" kern="1200" dirty="0"/>
        </a:p>
      </dsp:txBody>
      <dsp:txXfrm>
        <a:off x="5232683" y="2487113"/>
        <a:ext cx="985171" cy="985511"/>
      </dsp:txXfrm>
    </dsp:sp>
    <dsp:sp modelId="{EEE245BA-F471-4BF2-9113-DAF1E3AB158D}">
      <dsp:nvSpPr>
        <dsp:cNvPr id="0" name=""/>
        <dsp:cNvSpPr/>
      </dsp:nvSpPr>
      <dsp:spPr>
        <a:xfrm rot="2700000">
          <a:off x="3458581" y="2240504"/>
          <a:ext cx="1478469" cy="1478469"/>
        </a:xfrm>
        <a:prstGeom prst="teardrop">
          <a:avLst>
            <a:gd name="adj" fmla="val 10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847A10-86DB-4C93-AF47-FCA116F93A58}">
      <dsp:nvSpPr>
        <dsp:cNvPr id="0" name=""/>
        <dsp:cNvSpPr/>
      </dsp:nvSpPr>
      <dsp:spPr>
        <a:xfrm>
          <a:off x="3508086" y="2289959"/>
          <a:ext cx="1379458" cy="1379819"/>
        </a:xfrm>
        <a:prstGeom prst="ellipse">
          <a:avLst/>
        </a:prstGeom>
        <a:blipFill rotWithShape="0">
          <a:blip xmlns:r="http://schemas.openxmlformats.org/officeDocument/2006/relationships" r:embed="rId5"/>
          <a:srcRect/>
          <a:stretch>
            <a:fillRect/>
          </a:stretch>
        </a:blip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3704684" y="2487113"/>
        <a:ext cx="985171" cy="985511"/>
      </dsp:txXfrm>
    </dsp:sp>
    <dsp:sp modelId="{7571BC51-673D-4728-A93D-5C1CFC9E5BAF}">
      <dsp:nvSpPr>
        <dsp:cNvPr id="0" name=""/>
        <dsp:cNvSpPr/>
      </dsp:nvSpPr>
      <dsp:spPr>
        <a:xfrm rot="2700000">
          <a:off x="1931674" y="2240504"/>
          <a:ext cx="1478469" cy="1478469"/>
        </a:xfrm>
        <a:prstGeom prst="teardrop">
          <a:avLst>
            <a:gd name="adj" fmla="val 1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7C2645-F684-4904-96F4-C2B81EADC915}">
      <dsp:nvSpPr>
        <dsp:cNvPr id="0" name=""/>
        <dsp:cNvSpPr/>
      </dsp:nvSpPr>
      <dsp:spPr>
        <a:xfrm>
          <a:off x="1980087" y="2289959"/>
          <a:ext cx="1379458" cy="1379819"/>
        </a:xfrm>
        <a:prstGeom prst="ellipse">
          <a:avLst/>
        </a:prstGeom>
        <a:blipFill rotWithShape="0">
          <a:blip xmlns:r="http://schemas.openxmlformats.org/officeDocument/2006/relationships" r:embed="rId6"/>
          <a:srcRect/>
          <a:stretch>
            <a:fillRect/>
          </a:stretch>
        </a:blip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470" tIns="77470" rIns="77470" bIns="77470" numCol="1" spcCol="1270" anchor="ctr" anchorCtr="0">
          <a:noAutofit/>
        </a:bodyPr>
        <a:lstStyle/>
        <a:p>
          <a:pPr marL="0" lvl="0" indent="0" algn="ctr" defTabSz="2711450">
            <a:lnSpc>
              <a:spcPct val="90000"/>
            </a:lnSpc>
            <a:spcBef>
              <a:spcPct val="0"/>
            </a:spcBef>
            <a:spcAft>
              <a:spcPct val="35000"/>
            </a:spcAft>
            <a:buNone/>
          </a:pPr>
          <a:endParaRPr lang="en-US" sz="6100" kern="1200" dirty="0"/>
        </a:p>
      </dsp:txBody>
      <dsp:txXfrm>
        <a:off x="2177777" y="2487113"/>
        <a:ext cx="985171" cy="985511"/>
      </dsp:txXfrm>
    </dsp:sp>
    <dsp:sp modelId="{77D54D3E-A549-47EA-B225-35AD66DEB5A4}">
      <dsp:nvSpPr>
        <dsp:cNvPr id="0" name=""/>
        <dsp:cNvSpPr/>
      </dsp:nvSpPr>
      <dsp:spPr>
        <a:xfrm rot="2700000">
          <a:off x="403675" y="2240504"/>
          <a:ext cx="1478469" cy="1478469"/>
        </a:xfrm>
        <a:prstGeom prst="teardrop">
          <a:avLst>
            <a:gd name="adj" fmla="val 10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E5F39D-72A2-4269-937E-93B21BDD328C}">
      <dsp:nvSpPr>
        <dsp:cNvPr id="0" name=""/>
        <dsp:cNvSpPr/>
      </dsp:nvSpPr>
      <dsp:spPr>
        <a:xfrm>
          <a:off x="420708" y="2289835"/>
          <a:ext cx="1379458" cy="1379819"/>
        </a:xfrm>
        <a:prstGeom prst="ellipse">
          <a:avLst/>
        </a:prstGeom>
        <a:blipFill rotWithShape="0">
          <a:blip xmlns:r="http://schemas.openxmlformats.org/officeDocument/2006/relationships" r:embed="rId7"/>
          <a:srcRect/>
          <a:stretch>
            <a:fillRect l="-1000" r="-1000"/>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470" tIns="77470" rIns="77470" bIns="77470" numCol="1" spcCol="1270" anchor="ctr" anchorCtr="0">
          <a:noAutofit/>
        </a:bodyPr>
        <a:lstStyle/>
        <a:p>
          <a:pPr marL="0" lvl="0" indent="0" algn="ctr" defTabSz="2711450">
            <a:lnSpc>
              <a:spcPct val="90000"/>
            </a:lnSpc>
            <a:spcBef>
              <a:spcPct val="0"/>
            </a:spcBef>
            <a:spcAft>
              <a:spcPct val="35000"/>
            </a:spcAft>
            <a:buNone/>
          </a:pPr>
          <a:endParaRPr lang="en-US" sz="6100" kern="1200" dirty="0"/>
        </a:p>
      </dsp:txBody>
      <dsp:txXfrm>
        <a:off x="617305" y="2486989"/>
        <a:ext cx="985171" cy="98551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F88F58-F388-442F-9456-E7D185917615}"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CCF49-2D1D-423B-B956-EF3B34C99AE7}" type="slidenum">
              <a:rPr lang="en-US" smtClean="0"/>
              <a:t>‹#›</a:t>
            </a:fld>
            <a:endParaRPr lang="en-US"/>
          </a:p>
        </p:txBody>
      </p:sp>
    </p:spTree>
    <p:extLst>
      <p:ext uri="{BB962C8B-B14F-4D97-AF65-F5344CB8AC3E}">
        <p14:creationId xmlns:p14="http://schemas.microsoft.com/office/powerpoint/2010/main" val="2838063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6413" y="720725"/>
            <a:ext cx="6302375"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149020" rtl="0" eaLnBrk="1" fontAlgn="auto" latinLnBrk="0" hangingPunct="1">
              <a:lnSpc>
                <a:spcPct val="100000"/>
              </a:lnSpc>
              <a:spcBef>
                <a:spcPts val="0"/>
              </a:spcBef>
              <a:spcAft>
                <a:spcPts val="0"/>
              </a:spcAft>
              <a:buClrTx/>
              <a:buSzTx/>
              <a:buFontTx/>
              <a:buNone/>
              <a:tabLst/>
              <a:defRPr/>
            </a:pPr>
            <a:fld id="{49A7E746-3035-4B4A-ABE3-16FA786C9BE4}"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14902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40288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149020" rtl="0" eaLnBrk="1" fontAlgn="auto" latinLnBrk="0" hangingPunct="1">
              <a:lnSpc>
                <a:spcPct val="100000"/>
              </a:lnSpc>
              <a:spcBef>
                <a:spcPts val="0"/>
              </a:spcBef>
              <a:spcAft>
                <a:spcPts val="0"/>
              </a:spcAft>
              <a:buClrTx/>
              <a:buSzTx/>
              <a:buFontTx/>
              <a:buNone/>
              <a:tabLst/>
              <a:defRPr/>
            </a:pPr>
            <a:fld id="{F2537BA8-5721-4B96-ABD4-4D9EDA128589}" type="slidenum">
              <a:rPr kumimoji="0" lang="en-IN"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149020" rtl="0" eaLnBrk="1" fontAlgn="auto" latinLnBrk="0" hangingPunct="1">
                <a:lnSpc>
                  <a:spcPct val="100000"/>
                </a:lnSpc>
                <a:spcBef>
                  <a:spcPts val="0"/>
                </a:spcBef>
                <a:spcAft>
                  <a:spcPts val="0"/>
                </a:spcAft>
                <a:buClrTx/>
                <a:buSzTx/>
                <a:buFontTx/>
                <a:buNone/>
                <a:tabLst/>
                <a:defRPr/>
              </a:pPr>
              <a:t>7</a:t>
            </a:fld>
            <a:endParaRPr kumimoji="0" lang="en-IN"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59510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6413" y="720725"/>
            <a:ext cx="6302375"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149020" rtl="0" eaLnBrk="1" fontAlgn="auto" latinLnBrk="0" hangingPunct="1">
              <a:lnSpc>
                <a:spcPct val="100000"/>
              </a:lnSpc>
              <a:spcBef>
                <a:spcPts val="0"/>
              </a:spcBef>
              <a:spcAft>
                <a:spcPts val="0"/>
              </a:spcAft>
              <a:buClrTx/>
              <a:buSzTx/>
              <a:buFontTx/>
              <a:buNone/>
              <a:tabLst/>
              <a:defRPr/>
            </a:pPr>
            <a:fld id="{49A7E746-3035-4B4A-ABE3-16FA786C9BE4}"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149020" rtl="0" eaLnBrk="1" fontAlgn="auto" latinLnBrk="0" hangingPunct="1">
                <a:lnSpc>
                  <a:spcPct val="100000"/>
                </a:lnSpc>
                <a:spcBef>
                  <a:spcPts val="0"/>
                </a:spcBef>
                <a:spcAft>
                  <a:spcPts val="0"/>
                </a:spcAft>
                <a:buClrTx/>
                <a:buSzTx/>
                <a:buFontTx/>
                <a:buNone/>
                <a:tabLst/>
                <a:defRPr/>
              </a:pPr>
              <a:t>25</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40288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6413" y="720725"/>
            <a:ext cx="6302375"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149020" rtl="0" eaLnBrk="1" fontAlgn="auto" latinLnBrk="0" hangingPunct="1">
              <a:lnSpc>
                <a:spcPct val="100000"/>
              </a:lnSpc>
              <a:spcBef>
                <a:spcPts val="0"/>
              </a:spcBef>
              <a:spcAft>
                <a:spcPts val="0"/>
              </a:spcAft>
              <a:buClrTx/>
              <a:buSzTx/>
              <a:buFontTx/>
              <a:buNone/>
              <a:tabLst/>
              <a:defRPr/>
            </a:pPr>
            <a:fld id="{49A7E746-3035-4B4A-ABE3-16FA786C9BE4}"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149020" rtl="0" eaLnBrk="1" fontAlgn="auto" latinLnBrk="0" hangingPunct="1">
                <a:lnSpc>
                  <a:spcPct val="100000"/>
                </a:lnSpc>
                <a:spcBef>
                  <a:spcPts val="0"/>
                </a:spcBef>
                <a:spcAft>
                  <a:spcPts val="0"/>
                </a:spcAft>
                <a:buClrTx/>
                <a:buSzTx/>
                <a:buFontTx/>
                <a:buNone/>
                <a:tabLst/>
                <a:defRPr/>
              </a:pPr>
              <a:t>26</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40288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149020" rtl="0" eaLnBrk="1" fontAlgn="auto" latinLnBrk="0" hangingPunct="1">
              <a:lnSpc>
                <a:spcPct val="100000"/>
              </a:lnSpc>
              <a:spcBef>
                <a:spcPts val="0"/>
              </a:spcBef>
              <a:spcAft>
                <a:spcPts val="0"/>
              </a:spcAft>
              <a:buClrTx/>
              <a:buSzTx/>
              <a:buFontTx/>
              <a:buNone/>
              <a:tabLst/>
              <a:defRPr/>
            </a:pPr>
            <a:fld id="{F2537BA8-5721-4B96-ABD4-4D9EDA128589}" type="slidenum">
              <a:rPr kumimoji="0" lang="en-IN"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149020" rtl="0" eaLnBrk="1" fontAlgn="auto" latinLnBrk="0" hangingPunct="1">
                <a:lnSpc>
                  <a:spcPct val="100000"/>
                </a:lnSpc>
                <a:spcBef>
                  <a:spcPts val="0"/>
                </a:spcBef>
                <a:spcAft>
                  <a:spcPts val="0"/>
                </a:spcAft>
                <a:buClrTx/>
                <a:buSzTx/>
                <a:buFontTx/>
                <a:buNone/>
                <a:tabLst/>
                <a:defRPr/>
              </a:pPr>
              <a:t>39</a:t>
            </a:fld>
            <a:endParaRPr kumimoji="0" lang="en-IN"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38294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844E-F457-166B-DFD2-0FDAF198F1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1F7A5D-6E95-B584-F6F0-E3ADAA19D5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5FF439-427D-8904-19E5-2AA8FFFDFD07}"/>
              </a:ext>
            </a:extLst>
          </p:cNvPr>
          <p:cNvSpPr>
            <a:spLocks noGrp="1"/>
          </p:cNvSpPr>
          <p:nvPr>
            <p:ph type="dt" sz="half" idx="10"/>
          </p:nvPr>
        </p:nvSpPr>
        <p:spPr/>
        <p:txBody>
          <a:bodyPr/>
          <a:lstStyle/>
          <a:p>
            <a:fld id="{4D156FD0-119F-4131-9B61-EE5CFF9AD6AD}" type="datetimeFigureOut">
              <a:rPr lang="en-US" smtClean="0"/>
              <a:t>12/10/2024</a:t>
            </a:fld>
            <a:endParaRPr lang="en-US"/>
          </a:p>
        </p:txBody>
      </p:sp>
      <p:sp>
        <p:nvSpPr>
          <p:cNvPr id="5" name="Footer Placeholder 4">
            <a:extLst>
              <a:ext uri="{FF2B5EF4-FFF2-40B4-BE49-F238E27FC236}">
                <a16:creationId xmlns:a16="http://schemas.microsoft.com/office/drawing/2014/main" id="{C32935EE-04A1-855A-2C51-45FF5F566A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1638F-312E-38A8-474B-942D1EBDB8E1}"/>
              </a:ext>
            </a:extLst>
          </p:cNvPr>
          <p:cNvSpPr>
            <a:spLocks noGrp="1"/>
          </p:cNvSpPr>
          <p:nvPr>
            <p:ph type="sldNum" sz="quarter" idx="12"/>
          </p:nvPr>
        </p:nvSpPr>
        <p:spPr/>
        <p:txBody>
          <a:bodyPr/>
          <a:lstStyle/>
          <a:p>
            <a:fld id="{A145D5EF-5BE6-4F5D-8F2C-711DD9860E99}" type="slidenum">
              <a:rPr lang="en-US" smtClean="0"/>
              <a:t>‹#›</a:t>
            </a:fld>
            <a:endParaRPr lang="en-US"/>
          </a:p>
        </p:txBody>
      </p:sp>
    </p:spTree>
    <p:extLst>
      <p:ext uri="{BB962C8B-B14F-4D97-AF65-F5344CB8AC3E}">
        <p14:creationId xmlns:p14="http://schemas.microsoft.com/office/powerpoint/2010/main" val="146636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C40E-DCAD-DCA1-D1E9-60BDE39AC2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1BC656-2DB0-050B-8824-F63FC6ED21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260A5-28C3-F053-FF35-71EBF45DA7FC}"/>
              </a:ext>
            </a:extLst>
          </p:cNvPr>
          <p:cNvSpPr>
            <a:spLocks noGrp="1"/>
          </p:cNvSpPr>
          <p:nvPr>
            <p:ph type="dt" sz="half" idx="10"/>
          </p:nvPr>
        </p:nvSpPr>
        <p:spPr/>
        <p:txBody>
          <a:bodyPr/>
          <a:lstStyle/>
          <a:p>
            <a:fld id="{4D156FD0-119F-4131-9B61-EE5CFF9AD6AD}" type="datetimeFigureOut">
              <a:rPr lang="en-US" smtClean="0"/>
              <a:t>12/10/2024</a:t>
            </a:fld>
            <a:endParaRPr lang="en-US"/>
          </a:p>
        </p:txBody>
      </p:sp>
      <p:sp>
        <p:nvSpPr>
          <p:cNvPr id="5" name="Footer Placeholder 4">
            <a:extLst>
              <a:ext uri="{FF2B5EF4-FFF2-40B4-BE49-F238E27FC236}">
                <a16:creationId xmlns:a16="http://schemas.microsoft.com/office/drawing/2014/main" id="{7F583ED9-19E5-1C65-9811-277F27ADF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54D74-CD9E-A60A-9BB8-C56D81062AB1}"/>
              </a:ext>
            </a:extLst>
          </p:cNvPr>
          <p:cNvSpPr>
            <a:spLocks noGrp="1"/>
          </p:cNvSpPr>
          <p:nvPr>
            <p:ph type="sldNum" sz="quarter" idx="12"/>
          </p:nvPr>
        </p:nvSpPr>
        <p:spPr/>
        <p:txBody>
          <a:bodyPr/>
          <a:lstStyle/>
          <a:p>
            <a:fld id="{A145D5EF-5BE6-4F5D-8F2C-711DD9860E99}" type="slidenum">
              <a:rPr lang="en-US" smtClean="0"/>
              <a:t>‹#›</a:t>
            </a:fld>
            <a:endParaRPr lang="en-US"/>
          </a:p>
        </p:txBody>
      </p:sp>
    </p:spTree>
    <p:extLst>
      <p:ext uri="{BB962C8B-B14F-4D97-AF65-F5344CB8AC3E}">
        <p14:creationId xmlns:p14="http://schemas.microsoft.com/office/powerpoint/2010/main" val="1585023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A3532-0A22-4395-7ABC-6CD62D53C2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89F357-0E53-DFF1-681D-0A046190CF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34C7F-8366-0D81-C378-4AE00373549A}"/>
              </a:ext>
            </a:extLst>
          </p:cNvPr>
          <p:cNvSpPr>
            <a:spLocks noGrp="1"/>
          </p:cNvSpPr>
          <p:nvPr>
            <p:ph type="dt" sz="half" idx="10"/>
          </p:nvPr>
        </p:nvSpPr>
        <p:spPr/>
        <p:txBody>
          <a:bodyPr/>
          <a:lstStyle/>
          <a:p>
            <a:fld id="{4D156FD0-119F-4131-9B61-EE5CFF9AD6AD}" type="datetimeFigureOut">
              <a:rPr lang="en-US" smtClean="0"/>
              <a:t>12/10/2024</a:t>
            </a:fld>
            <a:endParaRPr lang="en-US"/>
          </a:p>
        </p:txBody>
      </p:sp>
      <p:sp>
        <p:nvSpPr>
          <p:cNvPr id="5" name="Footer Placeholder 4">
            <a:extLst>
              <a:ext uri="{FF2B5EF4-FFF2-40B4-BE49-F238E27FC236}">
                <a16:creationId xmlns:a16="http://schemas.microsoft.com/office/drawing/2014/main" id="{1B1310F4-BE1F-79CA-C7F5-EA81CA949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73B4C-AAB7-60BF-B0C7-C6749345F584}"/>
              </a:ext>
            </a:extLst>
          </p:cNvPr>
          <p:cNvSpPr>
            <a:spLocks noGrp="1"/>
          </p:cNvSpPr>
          <p:nvPr>
            <p:ph type="sldNum" sz="quarter" idx="12"/>
          </p:nvPr>
        </p:nvSpPr>
        <p:spPr/>
        <p:txBody>
          <a:bodyPr/>
          <a:lstStyle/>
          <a:p>
            <a:fld id="{A145D5EF-5BE6-4F5D-8F2C-711DD9860E99}" type="slidenum">
              <a:rPr lang="en-US" smtClean="0"/>
              <a:t>‹#›</a:t>
            </a:fld>
            <a:endParaRPr lang="en-US"/>
          </a:p>
        </p:txBody>
      </p:sp>
    </p:spTree>
    <p:extLst>
      <p:ext uri="{BB962C8B-B14F-4D97-AF65-F5344CB8AC3E}">
        <p14:creationId xmlns:p14="http://schemas.microsoft.com/office/powerpoint/2010/main" val="3137055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130430"/>
            <a:ext cx="10363200" cy="1470025"/>
          </a:xfrm>
        </p:spPr>
        <p:txBody>
          <a:bodyPr>
            <a:normAutofit/>
          </a:bodyPr>
          <a:lstStyle>
            <a:lvl1pPr marL="0" algn="ctr" defTabSz="1077206" rtl="0" eaLnBrk="1" latinLnBrk="0" hangingPunct="1">
              <a:defRPr lang="en-US" sz="3750" b="1" u="sng" kern="1200" dirty="0">
                <a:solidFill>
                  <a:schemeClr val="tx2">
                    <a:lumMod val="75000"/>
                  </a:schemeClr>
                </a:solidFill>
                <a:effectLst>
                  <a:outerShdw blurRad="31750" dist="25400" dir="5400000" algn="tl" rotWithShape="0">
                    <a:srgbClr val="000000">
                      <a:alpha val="25000"/>
                    </a:srgbClr>
                  </a:outerShdw>
                </a:effectLst>
                <a:latin typeface="+mn-lt"/>
                <a:ea typeface="+mn-ea"/>
                <a:cs typeface="+mn-cs"/>
              </a:defRPr>
            </a:lvl1pPr>
          </a:lstStyle>
          <a:p>
            <a:r>
              <a:rPr lang="en-US" dirty="0"/>
              <a:t>CLICK TO EDIT MASTER TITLE STYLE</a:t>
            </a:r>
          </a:p>
        </p:txBody>
      </p:sp>
      <p:sp>
        <p:nvSpPr>
          <p:cNvPr id="3" name="Subtitle 2"/>
          <p:cNvSpPr>
            <a:spLocks noGrp="1"/>
          </p:cNvSpPr>
          <p:nvPr>
            <p:ph type="subTitle" idx="1" hasCustomPrompt="1"/>
          </p:nvPr>
        </p:nvSpPr>
        <p:spPr>
          <a:xfrm>
            <a:off x="1828800" y="3886200"/>
            <a:ext cx="8534400" cy="1752600"/>
          </a:xfrm>
        </p:spPr>
        <p:txBody>
          <a:bodyPr/>
          <a:lstStyle>
            <a:lvl1pPr marL="0" indent="0" algn="ctr">
              <a:buNone/>
              <a:defRPr>
                <a:solidFill>
                  <a:schemeClr val="tx1">
                    <a:tint val="75000"/>
                  </a:schemeClr>
                </a:solidFill>
              </a:defRPr>
            </a:lvl1pPr>
            <a:lvl2pPr marL="538603" indent="0" algn="ctr">
              <a:buNone/>
              <a:defRPr>
                <a:solidFill>
                  <a:schemeClr val="tx1">
                    <a:tint val="75000"/>
                  </a:schemeClr>
                </a:solidFill>
              </a:defRPr>
            </a:lvl2pPr>
            <a:lvl3pPr marL="1077206" indent="0" algn="ctr">
              <a:buNone/>
              <a:defRPr>
                <a:solidFill>
                  <a:schemeClr val="tx1">
                    <a:tint val="75000"/>
                  </a:schemeClr>
                </a:solidFill>
              </a:defRPr>
            </a:lvl3pPr>
            <a:lvl4pPr marL="1615810" indent="0" algn="ctr">
              <a:buNone/>
              <a:defRPr>
                <a:solidFill>
                  <a:schemeClr val="tx1">
                    <a:tint val="75000"/>
                  </a:schemeClr>
                </a:solidFill>
              </a:defRPr>
            </a:lvl4pPr>
            <a:lvl5pPr marL="2154412" indent="0" algn="ctr">
              <a:buNone/>
              <a:defRPr>
                <a:solidFill>
                  <a:schemeClr val="tx1">
                    <a:tint val="75000"/>
                  </a:schemeClr>
                </a:solidFill>
              </a:defRPr>
            </a:lvl5pPr>
            <a:lvl6pPr marL="2693017" indent="0" algn="ctr">
              <a:buNone/>
              <a:defRPr>
                <a:solidFill>
                  <a:schemeClr val="tx1">
                    <a:tint val="75000"/>
                  </a:schemeClr>
                </a:solidFill>
              </a:defRPr>
            </a:lvl6pPr>
            <a:lvl7pPr marL="3231619" indent="0" algn="ctr">
              <a:buNone/>
              <a:defRPr>
                <a:solidFill>
                  <a:schemeClr val="tx1">
                    <a:tint val="75000"/>
                  </a:schemeClr>
                </a:solidFill>
              </a:defRPr>
            </a:lvl7pPr>
            <a:lvl8pPr marL="3770224" indent="0" algn="ctr">
              <a:buNone/>
              <a:defRPr>
                <a:solidFill>
                  <a:schemeClr val="tx1">
                    <a:tint val="75000"/>
                  </a:schemeClr>
                </a:solidFill>
              </a:defRPr>
            </a:lvl8pPr>
            <a:lvl9pPr marL="4308826" indent="0" algn="ctr">
              <a:buNone/>
              <a:defRPr>
                <a:solidFill>
                  <a:schemeClr val="tx1">
                    <a:tint val="75000"/>
                  </a:schemeClr>
                </a:solidFill>
              </a:defRPr>
            </a:lvl9pPr>
          </a:lstStyle>
          <a:p>
            <a:r>
              <a:rPr lang="en-US" dirty="0"/>
              <a:t>Click To Edit Master </a:t>
            </a:r>
            <a:r>
              <a:rPr lang="en-US" dirty="0" err="1"/>
              <a:t>Subtile</a:t>
            </a:r>
            <a:r>
              <a:rPr lang="en-US" dirty="0"/>
              <a:t> Style</a:t>
            </a:r>
          </a:p>
        </p:txBody>
      </p:sp>
      <p:sp>
        <p:nvSpPr>
          <p:cNvPr id="4" name="Date Placeholder 3"/>
          <p:cNvSpPr>
            <a:spLocks noGrp="1"/>
          </p:cNvSpPr>
          <p:nvPr>
            <p:ph type="dt" sz="half" idx="10"/>
          </p:nvPr>
        </p:nvSpPr>
        <p:spPr/>
        <p:txBody>
          <a:bodyPr/>
          <a:lstStyle/>
          <a:p>
            <a:fld id="{A96749D5-FA22-44B3-BE2E-379B54FE6025}" type="datetime1">
              <a:rPr lang="en-US" smtClean="0"/>
              <a:t>12/10/2024</a:t>
            </a:fld>
            <a:endParaRPr lang="en-US"/>
          </a:p>
        </p:txBody>
      </p:sp>
      <p:sp>
        <p:nvSpPr>
          <p:cNvPr id="5" name="Footer Placeholder 4"/>
          <p:cNvSpPr>
            <a:spLocks noGrp="1"/>
          </p:cNvSpPr>
          <p:nvPr>
            <p:ph type="ftr" sz="quarter" idx="11"/>
          </p:nvPr>
        </p:nvSpPr>
        <p:spPr/>
        <p:txBody>
          <a:bodyPr/>
          <a:lstStyle/>
          <a:p>
            <a:r>
              <a:rPr lang="en-US" dirty="0"/>
              <a:t>Copyright  © Techlanders Solutions</a:t>
            </a:r>
          </a:p>
        </p:txBody>
      </p:sp>
      <p:sp>
        <p:nvSpPr>
          <p:cNvPr id="6" name="Slide Number Placeholder 5"/>
          <p:cNvSpPr>
            <a:spLocks noGrp="1"/>
          </p:cNvSpPr>
          <p:nvPr>
            <p:ph type="sldNum" sz="quarter" idx="12"/>
          </p:nvPr>
        </p:nvSpPr>
        <p:spPr/>
        <p:txBody>
          <a:bodyPr/>
          <a:lstStyle/>
          <a:p>
            <a:fld id="{4119462B-DC2E-4E97-BC89-145590C3647E}" type="slidenum">
              <a:rPr lang="en-US" smtClean="0"/>
              <a:t>‹#›</a:t>
            </a:fld>
            <a:endParaRPr lang="en-US"/>
          </a:p>
        </p:txBody>
      </p:sp>
    </p:spTree>
    <p:extLst>
      <p:ext uri="{BB962C8B-B14F-4D97-AF65-F5344CB8AC3E}">
        <p14:creationId xmlns:p14="http://schemas.microsoft.com/office/powerpoint/2010/main" val="505542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70854268-463C-47B4-B652-5761E9EF504B}" type="datetime1">
              <a:rPr lang="en-US" smtClean="0"/>
              <a:t>12/10/2024</a:t>
            </a:fld>
            <a:endParaRPr lang="en-US"/>
          </a:p>
        </p:txBody>
      </p:sp>
      <p:sp>
        <p:nvSpPr>
          <p:cNvPr id="8" name="Footer Placeholder 7"/>
          <p:cNvSpPr>
            <a:spLocks noGrp="1"/>
          </p:cNvSpPr>
          <p:nvPr>
            <p:ph type="ftr" sz="quarter" idx="11"/>
          </p:nvPr>
        </p:nvSpPr>
        <p:spPr/>
        <p:txBody>
          <a:bodyPr/>
          <a:lstStyle/>
          <a:p>
            <a:r>
              <a:rPr lang="en-US" dirty="0"/>
              <a:t>Copyright  © Techlanders Solutions</a:t>
            </a:r>
          </a:p>
        </p:txBody>
      </p:sp>
      <p:sp>
        <p:nvSpPr>
          <p:cNvPr id="9" name="Slide Number Placeholder 8"/>
          <p:cNvSpPr>
            <a:spLocks noGrp="1"/>
          </p:cNvSpPr>
          <p:nvPr>
            <p:ph type="sldNum" sz="quarter" idx="12"/>
          </p:nvPr>
        </p:nvSpPr>
        <p:spPr/>
        <p:txBody>
          <a:bodyPr/>
          <a:lstStyle/>
          <a:p>
            <a:fld id="{4119462B-DC2E-4E97-BC89-145590C3647E}" type="slidenum">
              <a:rPr lang="en-US" smtClean="0"/>
              <a:t>‹#›</a:t>
            </a:fld>
            <a:endParaRPr lang="en-US"/>
          </a:p>
        </p:txBody>
      </p:sp>
    </p:spTree>
    <p:extLst>
      <p:ext uri="{BB962C8B-B14F-4D97-AF65-F5344CB8AC3E}">
        <p14:creationId xmlns:p14="http://schemas.microsoft.com/office/powerpoint/2010/main" val="1604598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normAutofit/>
          </a:bodyPr>
          <a:lstStyle>
            <a:lvl1pPr marL="0" algn="ctr" defTabSz="1077206" rtl="0" eaLnBrk="1" latinLnBrk="0" hangingPunct="1">
              <a:defRPr lang="en-US" sz="3750" b="1" u="sng" kern="1200" dirty="0">
                <a:solidFill>
                  <a:schemeClr val="tx2">
                    <a:lumMod val="75000"/>
                  </a:schemeClr>
                </a:solidFill>
                <a:effectLst>
                  <a:outerShdw blurRad="31750" dist="25400" dir="5400000" algn="tl" rotWithShape="0">
                    <a:srgbClr val="000000">
                      <a:alpha val="25000"/>
                    </a:srgbClr>
                  </a:outerShdw>
                </a:effectLst>
                <a:latin typeface="+mn-lt"/>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963084" y="2906718"/>
            <a:ext cx="10363200" cy="1500187"/>
          </a:xfrm>
        </p:spPr>
        <p:txBody>
          <a:bodyPr anchor="b"/>
          <a:lstStyle>
            <a:lvl1pPr marL="0" indent="0">
              <a:buNone/>
              <a:defRPr sz="2344">
                <a:solidFill>
                  <a:schemeClr val="tx1">
                    <a:tint val="75000"/>
                  </a:schemeClr>
                </a:solidFill>
              </a:defRPr>
            </a:lvl1pPr>
            <a:lvl2pPr marL="538603" indent="0">
              <a:buNone/>
              <a:defRPr sz="2156">
                <a:solidFill>
                  <a:schemeClr val="tx1">
                    <a:tint val="75000"/>
                  </a:schemeClr>
                </a:solidFill>
              </a:defRPr>
            </a:lvl2pPr>
            <a:lvl3pPr marL="1077206" indent="0">
              <a:buNone/>
              <a:defRPr sz="1875">
                <a:solidFill>
                  <a:schemeClr val="tx1">
                    <a:tint val="75000"/>
                  </a:schemeClr>
                </a:solidFill>
              </a:defRPr>
            </a:lvl3pPr>
            <a:lvl4pPr marL="1615810" indent="0">
              <a:buNone/>
              <a:defRPr sz="1688">
                <a:solidFill>
                  <a:schemeClr val="tx1">
                    <a:tint val="75000"/>
                  </a:schemeClr>
                </a:solidFill>
              </a:defRPr>
            </a:lvl4pPr>
            <a:lvl5pPr marL="2154412" indent="0">
              <a:buNone/>
              <a:defRPr sz="1688">
                <a:solidFill>
                  <a:schemeClr val="tx1">
                    <a:tint val="75000"/>
                  </a:schemeClr>
                </a:solidFill>
              </a:defRPr>
            </a:lvl5pPr>
            <a:lvl6pPr marL="2693017" indent="0">
              <a:buNone/>
              <a:defRPr sz="1688">
                <a:solidFill>
                  <a:schemeClr val="tx1">
                    <a:tint val="75000"/>
                  </a:schemeClr>
                </a:solidFill>
              </a:defRPr>
            </a:lvl6pPr>
            <a:lvl7pPr marL="3231619" indent="0">
              <a:buNone/>
              <a:defRPr sz="1688">
                <a:solidFill>
                  <a:schemeClr val="tx1">
                    <a:tint val="75000"/>
                  </a:schemeClr>
                </a:solidFill>
              </a:defRPr>
            </a:lvl7pPr>
            <a:lvl8pPr marL="3770224" indent="0">
              <a:buNone/>
              <a:defRPr sz="1688">
                <a:solidFill>
                  <a:schemeClr val="tx1">
                    <a:tint val="75000"/>
                  </a:schemeClr>
                </a:solidFill>
              </a:defRPr>
            </a:lvl8pPr>
            <a:lvl9pPr marL="4308826" indent="0">
              <a:buNone/>
              <a:defRPr sz="16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C745C1-C9FE-4210-84D2-AAFC17F0BC83}" type="datetime1">
              <a:rPr lang="en-US" smtClean="0"/>
              <a:t>12/10/2024</a:t>
            </a:fld>
            <a:endParaRPr lang="en-US"/>
          </a:p>
        </p:txBody>
      </p:sp>
      <p:sp>
        <p:nvSpPr>
          <p:cNvPr id="5" name="Footer Placeholder 4"/>
          <p:cNvSpPr>
            <a:spLocks noGrp="1"/>
          </p:cNvSpPr>
          <p:nvPr>
            <p:ph type="ftr" sz="quarter" idx="11"/>
          </p:nvPr>
        </p:nvSpPr>
        <p:spPr/>
        <p:txBody>
          <a:bodyPr/>
          <a:lstStyle/>
          <a:p>
            <a:r>
              <a:rPr lang="en-US" dirty="0"/>
              <a:t>Copyright  © Techlanders Solutions</a:t>
            </a:r>
          </a:p>
        </p:txBody>
      </p:sp>
      <p:sp>
        <p:nvSpPr>
          <p:cNvPr id="6" name="Slide Number Placeholder 5"/>
          <p:cNvSpPr>
            <a:spLocks noGrp="1"/>
          </p:cNvSpPr>
          <p:nvPr>
            <p:ph type="sldNum" sz="quarter" idx="12"/>
          </p:nvPr>
        </p:nvSpPr>
        <p:spPr/>
        <p:txBody>
          <a:bodyPr/>
          <a:lstStyle/>
          <a:p>
            <a:fld id="{4119462B-DC2E-4E97-BC89-145590C3647E}" type="slidenum">
              <a:rPr lang="en-US" smtClean="0"/>
              <a:t>‹#›</a:t>
            </a:fld>
            <a:endParaRPr lang="en-US"/>
          </a:p>
        </p:txBody>
      </p:sp>
    </p:spTree>
    <p:extLst>
      <p:ext uri="{BB962C8B-B14F-4D97-AF65-F5344CB8AC3E}">
        <p14:creationId xmlns:p14="http://schemas.microsoft.com/office/powerpoint/2010/main" val="1530474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marL="0" algn="ctr" defTabSz="1077206" rtl="0" eaLnBrk="1" latinLnBrk="0" hangingPunct="1">
              <a:defRPr lang="en-US" sz="3750" b="1" u="sng" kern="1200" dirty="0">
                <a:solidFill>
                  <a:schemeClr val="tx2">
                    <a:lumMod val="75000"/>
                  </a:schemeClr>
                </a:solidFill>
                <a:effectLst>
                  <a:outerShdw blurRad="31750" dist="25400" dir="5400000" algn="tl" rotWithShape="0">
                    <a:srgbClr val="000000">
                      <a:alpha val="25000"/>
                    </a:srgbClr>
                  </a:outerShdw>
                </a:effectLst>
                <a:latin typeface="+mn-lt"/>
                <a:ea typeface="+mn-ea"/>
                <a:cs typeface="+mn-cs"/>
              </a:defRPr>
            </a:lvl1pPr>
          </a:lstStyle>
          <a:p>
            <a:r>
              <a:rPr lang="en-US" dirty="0"/>
              <a:t>CLICK TO EDIT MASTER TITLE STYLE</a:t>
            </a:r>
          </a:p>
        </p:txBody>
      </p:sp>
      <p:sp>
        <p:nvSpPr>
          <p:cNvPr id="3" name="Content Placeholder 2"/>
          <p:cNvSpPr>
            <a:spLocks noGrp="1"/>
          </p:cNvSpPr>
          <p:nvPr>
            <p:ph sz="half" idx="1"/>
          </p:nvPr>
        </p:nvSpPr>
        <p:spPr>
          <a:xfrm>
            <a:off x="609600" y="1600200"/>
            <a:ext cx="5384800" cy="4525963"/>
          </a:xfrm>
        </p:spPr>
        <p:txBody>
          <a:bodyPr/>
          <a:lstStyle>
            <a:lvl1pPr>
              <a:defRPr sz="3281"/>
            </a:lvl1pPr>
            <a:lvl2pPr>
              <a:defRPr sz="2813"/>
            </a:lvl2pPr>
            <a:lvl3pPr>
              <a:defRPr sz="2344"/>
            </a:lvl3pPr>
            <a:lvl4pPr>
              <a:defRPr sz="2156"/>
            </a:lvl4pPr>
            <a:lvl5pPr>
              <a:defRPr sz="2156"/>
            </a:lvl5pPr>
            <a:lvl6pPr>
              <a:defRPr sz="2156"/>
            </a:lvl6pPr>
            <a:lvl7pPr>
              <a:defRPr sz="2156"/>
            </a:lvl7pPr>
            <a:lvl8pPr>
              <a:defRPr sz="2156"/>
            </a:lvl8pPr>
            <a:lvl9pPr>
              <a:defRPr sz="21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lvl1pPr>
              <a:defRPr sz="3281"/>
            </a:lvl1pPr>
            <a:lvl2pPr>
              <a:defRPr sz="2813"/>
            </a:lvl2pPr>
            <a:lvl3pPr>
              <a:defRPr sz="2344"/>
            </a:lvl3pPr>
            <a:lvl4pPr>
              <a:defRPr sz="2156"/>
            </a:lvl4pPr>
            <a:lvl5pPr>
              <a:defRPr sz="2156"/>
            </a:lvl5pPr>
            <a:lvl6pPr>
              <a:defRPr sz="2156"/>
            </a:lvl6pPr>
            <a:lvl7pPr>
              <a:defRPr sz="2156"/>
            </a:lvl7pPr>
            <a:lvl8pPr>
              <a:defRPr sz="2156"/>
            </a:lvl8pPr>
            <a:lvl9pPr>
              <a:defRPr sz="21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B7A3C9-F792-44B8-B3C2-E4746B53256A}" type="datetime1">
              <a:rPr lang="en-US" smtClean="0"/>
              <a:t>12/10/2024</a:t>
            </a:fld>
            <a:endParaRPr lang="en-US"/>
          </a:p>
        </p:txBody>
      </p:sp>
      <p:sp>
        <p:nvSpPr>
          <p:cNvPr id="6" name="Footer Placeholder 5"/>
          <p:cNvSpPr>
            <a:spLocks noGrp="1"/>
          </p:cNvSpPr>
          <p:nvPr>
            <p:ph type="ftr" sz="quarter" idx="11"/>
          </p:nvPr>
        </p:nvSpPr>
        <p:spPr/>
        <p:txBody>
          <a:bodyPr/>
          <a:lstStyle/>
          <a:p>
            <a:r>
              <a:rPr lang="en-US" dirty="0"/>
              <a:t>Copyright  © Techlanders Solutions</a:t>
            </a:r>
          </a:p>
        </p:txBody>
      </p:sp>
      <p:sp>
        <p:nvSpPr>
          <p:cNvPr id="7" name="Slide Number Placeholder 6"/>
          <p:cNvSpPr>
            <a:spLocks noGrp="1"/>
          </p:cNvSpPr>
          <p:nvPr>
            <p:ph type="sldNum" sz="quarter" idx="12"/>
          </p:nvPr>
        </p:nvSpPr>
        <p:spPr/>
        <p:txBody>
          <a:bodyPr/>
          <a:lstStyle/>
          <a:p>
            <a:fld id="{4119462B-DC2E-4E97-BC89-145590C3647E}" type="slidenum">
              <a:rPr lang="en-US" smtClean="0"/>
              <a:t>‹#›</a:t>
            </a:fld>
            <a:endParaRPr lang="en-US"/>
          </a:p>
        </p:txBody>
      </p:sp>
    </p:spTree>
    <p:extLst>
      <p:ext uri="{BB962C8B-B14F-4D97-AF65-F5344CB8AC3E}">
        <p14:creationId xmlns:p14="http://schemas.microsoft.com/office/powerpoint/2010/main" val="4078587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D95C1BE-21FA-4B29-BF5B-87E17C30ACBF}" type="datetime1">
              <a:rPr lang="en-US" smtClean="0"/>
              <a:t>12/10/2024</a:t>
            </a:fld>
            <a:endParaRPr lang="en-US"/>
          </a:p>
        </p:txBody>
      </p:sp>
      <p:sp>
        <p:nvSpPr>
          <p:cNvPr id="4" name="Footer Placeholder 3"/>
          <p:cNvSpPr>
            <a:spLocks noGrp="1"/>
          </p:cNvSpPr>
          <p:nvPr>
            <p:ph type="ftr" sz="quarter" idx="11"/>
          </p:nvPr>
        </p:nvSpPr>
        <p:spPr/>
        <p:txBody>
          <a:bodyPr/>
          <a:lstStyle/>
          <a:p>
            <a:r>
              <a:rPr lang="en-US" dirty="0"/>
              <a:t>Copyright  © Techlanders Solutions</a:t>
            </a:r>
          </a:p>
        </p:txBody>
      </p:sp>
      <p:sp>
        <p:nvSpPr>
          <p:cNvPr id="5" name="Slide Number Placeholder 4"/>
          <p:cNvSpPr>
            <a:spLocks noGrp="1"/>
          </p:cNvSpPr>
          <p:nvPr>
            <p:ph type="sldNum" sz="quarter" idx="12"/>
          </p:nvPr>
        </p:nvSpPr>
        <p:spPr/>
        <p:txBody>
          <a:bodyPr/>
          <a:lstStyle/>
          <a:p>
            <a:fld id="{4119462B-DC2E-4E97-BC89-145590C3647E}" type="slidenum">
              <a:rPr lang="en-US" smtClean="0"/>
              <a:t>‹#›</a:t>
            </a:fld>
            <a:endParaRPr lang="en-US"/>
          </a:p>
        </p:txBody>
      </p:sp>
    </p:spTree>
    <p:extLst>
      <p:ext uri="{BB962C8B-B14F-4D97-AF65-F5344CB8AC3E}">
        <p14:creationId xmlns:p14="http://schemas.microsoft.com/office/powerpoint/2010/main" val="33150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1" y="1535117"/>
            <a:ext cx="5386917" cy="639762"/>
          </a:xfrm>
        </p:spPr>
        <p:txBody>
          <a:bodyPr anchor="b"/>
          <a:lstStyle>
            <a:lvl1pPr marL="0" indent="0">
              <a:buNone/>
              <a:defRPr sz="2813" b="1"/>
            </a:lvl1pPr>
            <a:lvl2pPr marL="538603" indent="0">
              <a:buNone/>
              <a:defRPr sz="2344" b="1"/>
            </a:lvl2pPr>
            <a:lvl3pPr marL="1077206" indent="0">
              <a:buNone/>
              <a:defRPr sz="2156" b="1"/>
            </a:lvl3pPr>
            <a:lvl4pPr marL="1615810" indent="0">
              <a:buNone/>
              <a:defRPr sz="1875" b="1"/>
            </a:lvl4pPr>
            <a:lvl5pPr marL="2154412" indent="0">
              <a:buNone/>
              <a:defRPr sz="1875" b="1"/>
            </a:lvl5pPr>
            <a:lvl6pPr marL="2693017" indent="0">
              <a:buNone/>
              <a:defRPr sz="1875" b="1"/>
            </a:lvl6pPr>
            <a:lvl7pPr marL="3231619" indent="0">
              <a:buNone/>
              <a:defRPr sz="1875" b="1"/>
            </a:lvl7pPr>
            <a:lvl8pPr marL="3770224" indent="0">
              <a:buNone/>
              <a:defRPr sz="1875" b="1"/>
            </a:lvl8pPr>
            <a:lvl9pPr marL="4308826" indent="0">
              <a:buNone/>
              <a:defRPr sz="1875" b="1"/>
            </a:lvl9pPr>
          </a:lstStyle>
          <a:p>
            <a:pPr lvl="0"/>
            <a:r>
              <a:rPr lang="en-US"/>
              <a:t>Click to edit Master text styles</a:t>
            </a:r>
          </a:p>
        </p:txBody>
      </p:sp>
      <p:sp>
        <p:nvSpPr>
          <p:cNvPr id="4" name="Content Placeholder 3"/>
          <p:cNvSpPr>
            <a:spLocks noGrp="1"/>
          </p:cNvSpPr>
          <p:nvPr>
            <p:ph sz="half" idx="2"/>
          </p:nvPr>
        </p:nvSpPr>
        <p:spPr>
          <a:xfrm>
            <a:off x="609601" y="2174879"/>
            <a:ext cx="5386917" cy="3951288"/>
          </a:xfrm>
        </p:spPr>
        <p:txBody>
          <a:bodyPr/>
          <a:lstStyle>
            <a:lvl1pPr>
              <a:defRPr sz="2813"/>
            </a:lvl1pPr>
            <a:lvl2pPr>
              <a:defRPr sz="2344"/>
            </a:lvl2pPr>
            <a:lvl3pPr>
              <a:defRPr sz="2156"/>
            </a:lvl3pPr>
            <a:lvl4pPr>
              <a:defRPr sz="1875"/>
            </a:lvl4pPr>
            <a:lvl5pPr>
              <a:defRPr sz="1875"/>
            </a:lvl5pPr>
            <a:lvl6pPr>
              <a:defRPr sz="1875"/>
            </a:lvl6pPr>
            <a:lvl7pPr>
              <a:defRPr sz="1875"/>
            </a:lvl7pPr>
            <a:lvl8pPr>
              <a:defRPr sz="1875"/>
            </a:lvl8pPr>
            <a:lvl9pPr>
              <a:defRPr sz="187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3" y="1535117"/>
            <a:ext cx="5389033" cy="639762"/>
          </a:xfrm>
        </p:spPr>
        <p:txBody>
          <a:bodyPr anchor="b"/>
          <a:lstStyle>
            <a:lvl1pPr marL="0" indent="0">
              <a:buNone/>
              <a:defRPr sz="2813" b="1"/>
            </a:lvl1pPr>
            <a:lvl2pPr marL="538603" indent="0">
              <a:buNone/>
              <a:defRPr sz="2344" b="1"/>
            </a:lvl2pPr>
            <a:lvl3pPr marL="1077206" indent="0">
              <a:buNone/>
              <a:defRPr sz="2156" b="1"/>
            </a:lvl3pPr>
            <a:lvl4pPr marL="1615810" indent="0">
              <a:buNone/>
              <a:defRPr sz="1875" b="1"/>
            </a:lvl4pPr>
            <a:lvl5pPr marL="2154412" indent="0">
              <a:buNone/>
              <a:defRPr sz="1875" b="1"/>
            </a:lvl5pPr>
            <a:lvl6pPr marL="2693017" indent="0">
              <a:buNone/>
              <a:defRPr sz="1875" b="1"/>
            </a:lvl6pPr>
            <a:lvl7pPr marL="3231619" indent="0">
              <a:buNone/>
              <a:defRPr sz="1875" b="1"/>
            </a:lvl7pPr>
            <a:lvl8pPr marL="3770224" indent="0">
              <a:buNone/>
              <a:defRPr sz="1875" b="1"/>
            </a:lvl8pPr>
            <a:lvl9pPr marL="4308826" indent="0">
              <a:buNone/>
              <a:defRPr sz="1875" b="1"/>
            </a:lvl9pPr>
          </a:lstStyle>
          <a:p>
            <a:pPr lvl="0"/>
            <a:r>
              <a:rPr lang="en-US"/>
              <a:t>Click to edit Master text styles</a:t>
            </a:r>
          </a:p>
        </p:txBody>
      </p:sp>
      <p:sp>
        <p:nvSpPr>
          <p:cNvPr id="6" name="Content Placeholder 5"/>
          <p:cNvSpPr>
            <a:spLocks noGrp="1"/>
          </p:cNvSpPr>
          <p:nvPr>
            <p:ph sz="quarter" idx="4"/>
          </p:nvPr>
        </p:nvSpPr>
        <p:spPr>
          <a:xfrm>
            <a:off x="6193373" y="2174879"/>
            <a:ext cx="5389033" cy="3951288"/>
          </a:xfrm>
        </p:spPr>
        <p:txBody>
          <a:bodyPr/>
          <a:lstStyle>
            <a:lvl1pPr>
              <a:defRPr sz="2813"/>
            </a:lvl1pPr>
            <a:lvl2pPr>
              <a:defRPr sz="2344"/>
            </a:lvl2pPr>
            <a:lvl3pPr>
              <a:defRPr sz="2156"/>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234F88-C800-48FF-BC8D-563A41D2A87C}" type="datetime1">
              <a:rPr lang="en-US" smtClean="0"/>
              <a:t>12/10/2024</a:t>
            </a:fld>
            <a:endParaRPr lang="en-US"/>
          </a:p>
        </p:txBody>
      </p:sp>
      <p:sp>
        <p:nvSpPr>
          <p:cNvPr id="8" name="Footer Placeholder 7"/>
          <p:cNvSpPr>
            <a:spLocks noGrp="1"/>
          </p:cNvSpPr>
          <p:nvPr>
            <p:ph type="ftr" sz="quarter" idx="11"/>
          </p:nvPr>
        </p:nvSpPr>
        <p:spPr/>
        <p:txBody>
          <a:bodyPr/>
          <a:lstStyle/>
          <a:p>
            <a:r>
              <a:rPr lang="en-US" dirty="0"/>
              <a:t>Copyright  © Techlanders Solutions</a:t>
            </a:r>
          </a:p>
        </p:txBody>
      </p:sp>
      <p:sp>
        <p:nvSpPr>
          <p:cNvPr id="9" name="Slide Number Placeholder 8"/>
          <p:cNvSpPr>
            <a:spLocks noGrp="1"/>
          </p:cNvSpPr>
          <p:nvPr>
            <p:ph type="sldNum" sz="quarter" idx="12"/>
          </p:nvPr>
        </p:nvSpPr>
        <p:spPr/>
        <p:txBody>
          <a:bodyPr/>
          <a:lstStyle/>
          <a:p>
            <a:fld id="{4119462B-DC2E-4E97-BC89-145590C3647E}" type="slidenum">
              <a:rPr lang="en-US" smtClean="0"/>
              <a:t>‹#›</a:t>
            </a:fld>
            <a:endParaRPr lang="en-US"/>
          </a:p>
        </p:txBody>
      </p:sp>
    </p:spTree>
    <p:extLst>
      <p:ext uri="{BB962C8B-B14F-4D97-AF65-F5344CB8AC3E}">
        <p14:creationId xmlns:p14="http://schemas.microsoft.com/office/powerpoint/2010/main" val="3560066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73050"/>
            <a:ext cx="4011084" cy="1162050"/>
          </a:xfrm>
        </p:spPr>
        <p:txBody>
          <a:bodyPr anchor="b"/>
          <a:lstStyle>
            <a:lvl1pPr algn="l">
              <a:defRPr sz="2344" b="1"/>
            </a:lvl1pPr>
          </a:lstStyle>
          <a:p>
            <a:r>
              <a:rPr lang="en-US" dirty="0"/>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750"/>
            </a:lvl1pPr>
            <a:lvl2pPr>
              <a:defRPr sz="3281"/>
            </a:lvl2pPr>
            <a:lvl3pPr>
              <a:defRPr sz="2813"/>
            </a:lvl3pPr>
            <a:lvl4pPr>
              <a:defRPr sz="2344"/>
            </a:lvl4pPr>
            <a:lvl5pPr>
              <a:defRPr sz="2344"/>
            </a:lvl5pPr>
            <a:lvl6pPr>
              <a:defRPr sz="2344"/>
            </a:lvl6pPr>
            <a:lvl7pPr>
              <a:defRPr sz="2344"/>
            </a:lvl7pPr>
            <a:lvl8pPr>
              <a:defRPr sz="2344"/>
            </a:lvl8pPr>
            <a:lvl9pPr>
              <a:defRPr sz="23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5"/>
            <a:ext cx="4011084" cy="4691063"/>
          </a:xfrm>
        </p:spPr>
        <p:txBody>
          <a:bodyPr/>
          <a:lstStyle>
            <a:lvl1pPr marL="0" indent="0">
              <a:buNone/>
              <a:defRPr sz="1688"/>
            </a:lvl1pPr>
            <a:lvl2pPr marL="538603" indent="0">
              <a:buNone/>
              <a:defRPr sz="1406"/>
            </a:lvl2pPr>
            <a:lvl3pPr marL="1077206" indent="0">
              <a:buNone/>
              <a:defRPr sz="1219"/>
            </a:lvl3pPr>
            <a:lvl4pPr marL="1615810" indent="0">
              <a:buNone/>
              <a:defRPr sz="1031"/>
            </a:lvl4pPr>
            <a:lvl5pPr marL="2154412" indent="0">
              <a:buNone/>
              <a:defRPr sz="1031"/>
            </a:lvl5pPr>
            <a:lvl6pPr marL="2693017" indent="0">
              <a:buNone/>
              <a:defRPr sz="1031"/>
            </a:lvl6pPr>
            <a:lvl7pPr marL="3231619" indent="0">
              <a:buNone/>
              <a:defRPr sz="1031"/>
            </a:lvl7pPr>
            <a:lvl8pPr marL="3770224" indent="0">
              <a:buNone/>
              <a:defRPr sz="1031"/>
            </a:lvl8pPr>
            <a:lvl9pPr marL="4308826" indent="0">
              <a:buNone/>
              <a:defRPr sz="1031"/>
            </a:lvl9pPr>
          </a:lstStyle>
          <a:p>
            <a:pPr lvl="0"/>
            <a:r>
              <a:rPr lang="en-US"/>
              <a:t>Click to edit Master text styles</a:t>
            </a:r>
          </a:p>
        </p:txBody>
      </p:sp>
      <p:sp>
        <p:nvSpPr>
          <p:cNvPr id="5" name="Date Placeholder 4"/>
          <p:cNvSpPr>
            <a:spLocks noGrp="1"/>
          </p:cNvSpPr>
          <p:nvPr>
            <p:ph type="dt" sz="half" idx="10"/>
          </p:nvPr>
        </p:nvSpPr>
        <p:spPr/>
        <p:txBody>
          <a:bodyPr/>
          <a:lstStyle/>
          <a:p>
            <a:fld id="{29B70B44-D296-4719-AE8E-CE93F07BA873}" type="datetime1">
              <a:rPr lang="en-US" smtClean="0"/>
              <a:t>12/10/2024</a:t>
            </a:fld>
            <a:endParaRPr lang="en-US"/>
          </a:p>
        </p:txBody>
      </p:sp>
      <p:sp>
        <p:nvSpPr>
          <p:cNvPr id="6" name="Footer Placeholder 5"/>
          <p:cNvSpPr>
            <a:spLocks noGrp="1"/>
          </p:cNvSpPr>
          <p:nvPr>
            <p:ph type="ftr" sz="quarter" idx="11"/>
          </p:nvPr>
        </p:nvSpPr>
        <p:spPr/>
        <p:txBody>
          <a:bodyPr/>
          <a:lstStyle/>
          <a:p>
            <a:r>
              <a:rPr lang="en-US" dirty="0"/>
              <a:t>Copyright  © Techlanders Solutions</a:t>
            </a:r>
          </a:p>
        </p:txBody>
      </p:sp>
      <p:sp>
        <p:nvSpPr>
          <p:cNvPr id="7" name="Slide Number Placeholder 6"/>
          <p:cNvSpPr>
            <a:spLocks noGrp="1"/>
          </p:cNvSpPr>
          <p:nvPr>
            <p:ph type="sldNum" sz="quarter" idx="12"/>
          </p:nvPr>
        </p:nvSpPr>
        <p:spPr/>
        <p:txBody>
          <a:bodyPr/>
          <a:lstStyle/>
          <a:p>
            <a:fld id="{4119462B-DC2E-4E97-BC89-145590C3647E}" type="slidenum">
              <a:rPr lang="en-US" smtClean="0"/>
              <a:t>‹#›</a:t>
            </a:fld>
            <a:endParaRPr lang="en-US"/>
          </a:p>
        </p:txBody>
      </p:sp>
    </p:spTree>
    <p:extLst>
      <p:ext uri="{BB962C8B-B14F-4D97-AF65-F5344CB8AC3E}">
        <p14:creationId xmlns:p14="http://schemas.microsoft.com/office/powerpoint/2010/main" val="1904018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4"/>
            <a:ext cx="7315200" cy="566738"/>
          </a:xfrm>
        </p:spPr>
        <p:txBody>
          <a:bodyPr anchor="b"/>
          <a:lstStyle>
            <a:lvl1pPr algn="l">
              <a:defRPr sz="2344"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750"/>
            </a:lvl1pPr>
            <a:lvl2pPr marL="538603" indent="0">
              <a:buNone/>
              <a:defRPr sz="3281"/>
            </a:lvl2pPr>
            <a:lvl3pPr marL="1077206" indent="0">
              <a:buNone/>
              <a:defRPr sz="2813"/>
            </a:lvl3pPr>
            <a:lvl4pPr marL="1615810" indent="0">
              <a:buNone/>
              <a:defRPr sz="2344"/>
            </a:lvl4pPr>
            <a:lvl5pPr marL="2154412" indent="0">
              <a:buNone/>
              <a:defRPr sz="2344"/>
            </a:lvl5pPr>
            <a:lvl6pPr marL="2693017" indent="0">
              <a:buNone/>
              <a:defRPr sz="2344"/>
            </a:lvl6pPr>
            <a:lvl7pPr marL="3231619" indent="0">
              <a:buNone/>
              <a:defRPr sz="2344"/>
            </a:lvl7pPr>
            <a:lvl8pPr marL="3770224" indent="0">
              <a:buNone/>
              <a:defRPr sz="2344"/>
            </a:lvl8pPr>
            <a:lvl9pPr marL="4308826" indent="0">
              <a:buNone/>
              <a:defRPr sz="2344"/>
            </a:lvl9pPr>
          </a:lstStyle>
          <a:p>
            <a:endParaRPr lang="en-US"/>
          </a:p>
        </p:txBody>
      </p:sp>
      <p:sp>
        <p:nvSpPr>
          <p:cNvPr id="4" name="Text Placeholder 3"/>
          <p:cNvSpPr>
            <a:spLocks noGrp="1"/>
          </p:cNvSpPr>
          <p:nvPr>
            <p:ph type="body" sz="half" idx="2"/>
          </p:nvPr>
        </p:nvSpPr>
        <p:spPr>
          <a:xfrm>
            <a:off x="2389717" y="5367342"/>
            <a:ext cx="7315200" cy="804862"/>
          </a:xfrm>
        </p:spPr>
        <p:txBody>
          <a:bodyPr/>
          <a:lstStyle>
            <a:lvl1pPr marL="0" indent="0">
              <a:buNone/>
              <a:defRPr sz="1688"/>
            </a:lvl1pPr>
            <a:lvl2pPr marL="538603" indent="0">
              <a:buNone/>
              <a:defRPr sz="1406"/>
            </a:lvl2pPr>
            <a:lvl3pPr marL="1077206" indent="0">
              <a:buNone/>
              <a:defRPr sz="1219"/>
            </a:lvl3pPr>
            <a:lvl4pPr marL="1615810" indent="0">
              <a:buNone/>
              <a:defRPr sz="1031"/>
            </a:lvl4pPr>
            <a:lvl5pPr marL="2154412" indent="0">
              <a:buNone/>
              <a:defRPr sz="1031"/>
            </a:lvl5pPr>
            <a:lvl6pPr marL="2693017" indent="0">
              <a:buNone/>
              <a:defRPr sz="1031"/>
            </a:lvl6pPr>
            <a:lvl7pPr marL="3231619" indent="0">
              <a:buNone/>
              <a:defRPr sz="1031"/>
            </a:lvl7pPr>
            <a:lvl8pPr marL="3770224" indent="0">
              <a:buNone/>
              <a:defRPr sz="1031"/>
            </a:lvl8pPr>
            <a:lvl9pPr marL="4308826" indent="0">
              <a:buNone/>
              <a:defRPr sz="1031"/>
            </a:lvl9pPr>
          </a:lstStyle>
          <a:p>
            <a:pPr lvl="0"/>
            <a:r>
              <a:rPr lang="en-US"/>
              <a:t>Click to edit Master text styles</a:t>
            </a:r>
          </a:p>
        </p:txBody>
      </p:sp>
      <p:sp>
        <p:nvSpPr>
          <p:cNvPr id="5" name="Date Placeholder 4"/>
          <p:cNvSpPr>
            <a:spLocks noGrp="1"/>
          </p:cNvSpPr>
          <p:nvPr>
            <p:ph type="dt" sz="half" idx="10"/>
          </p:nvPr>
        </p:nvSpPr>
        <p:spPr/>
        <p:txBody>
          <a:bodyPr/>
          <a:lstStyle/>
          <a:p>
            <a:fld id="{76B83AFF-2AAF-4A0F-8FCB-63A62ED8947D}" type="datetime1">
              <a:rPr lang="en-US" smtClean="0"/>
              <a:t>12/10/2024</a:t>
            </a:fld>
            <a:endParaRPr lang="en-US"/>
          </a:p>
        </p:txBody>
      </p:sp>
      <p:sp>
        <p:nvSpPr>
          <p:cNvPr id="6" name="Footer Placeholder 5"/>
          <p:cNvSpPr>
            <a:spLocks noGrp="1"/>
          </p:cNvSpPr>
          <p:nvPr>
            <p:ph type="ftr" sz="quarter" idx="11"/>
          </p:nvPr>
        </p:nvSpPr>
        <p:spPr/>
        <p:txBody>
          <a:bodyPr/>
          <a:lstStyle/>
          <a:p>
            <a:r>
              <a:rPr lang="en-US" dirty="0"/>
              <a:t>Copyright  © Techlanders Solutions</a:t>
            </a:r>
          </a:p>
        </p:txBody>
      </p:sp>
      <p:sp>
        <p:nvSpPr>
          <p:cNvPr id="7" name="Slide Number Placeholder 6"/>
          <p:cNvSpPr>
            <a:spLocks noGrp="1"/>
          </p:cNvSpPr>
          <p:nvPr>
            <p:ph type="sldNum" sz="quarter" idx="12"/>
          </p:nvPr>
        </p:nvSpPr>
        <p:spPr/>
        <p:txBody>
          <a:bodyPr/>
          <a:lstStyle/>
          <a:p>
            <a:fld id="{4119462B-DC2E-4E97-BC89-145590C3647E}" type="slidenum">
              <a:rPr lang="en-US" smtClean="0"/>
              <a:t>‹#›</a:t>
            </a:fld>
            <a:endParaRPr lang="en-US"/>
          </a:p>
        </p:txBody>
      </p:sp>
    </p:spTree>
    <p:extLst>
      <p:ext uri="{BB962C8B-B14F-4D97-AF65-F5344CB8AC3E}">
        <p14:creationId xmlns:p14="http://schemas.microsoft.com/office/powerpoint/2010/main" val="37395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B3C3-3CC2-45FA-782A-037657C36B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D30B86-DBB0-CBE4-8FF6-8BD16A1524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199EB-5425-04D1-25EB-62392678C26A}"/>
              </a:ext>
            </a:extLst>
          </p:cNvPr>
          <p:cNvSpPr>
            <a:spLocks noGrp="1"/>
          </p:cNvSpPr>
          <p:nvPr>
            <p:ph type="dt" sz="half" idx="10"/>
          </p:nvPr>
        </p:nvSpPr>
        <p:spPr/>
        <p:txBody>
          <a:bodyPr/>
          <a:lstStyle/>
          <a:p>
            <a:fld id="{4D156FD0-119F-4131-9B61-EE5CFF9AD6AD}" type="datetimeFigureOut">
              <a:rPr lang="en-US" smtClean="0"/>
              <a:t>12/10/2024</a:t>
            </a:fld>
            <a:endParaRPr lang="en-US"/>
          </a:p>
        </p:txBody>
      </p:sp>
      <p:sp>
        <p:nvSpPr>
          <p:cNvPr id="5" name="Footer Placeholder 4">
            <a:extLst>
              <a:ext uri="{FF2B5EF4-FFF2-40B4-BE49-F238E27FC236}">
                <a16:creationId xmlns:a16="http://schemas.microsoft.com/office/drawing/2014/main" id="{C7AA5809-64A5-8AA6-DDD5-16DCCBB44C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1486F-D45E-68DC-F6F2-5617EC74B77C}"/>
              </a:ext>
            </a:extLst>
          </p:cNvPr>
          <p:cNvSpPr>
            <a:spLocks noGrp="1"/>
          </p:cNvSpPr>
          <p:nvPr>
            <p:ph type="sldNum" sz="quarter" idx="12"/>
          </p:nvPr>
        </p:nvSpPr>
        <p:spPr/>
        <p:txBody>
          <a:bodyPr/>
          <a:lstStyle/>
          <a:p>
            <a:fld id="{A145D5EF-5BE6-4F5D-8F2C-711DD9860E99}" type="slidenum">
              <a:rPr lang="en-US" smtClean="0"/>
              <a:t>‹#›</a:t>
            </a:fld>
            <a:endParaRPr lang="en-US"/>
          </a:p>
        </p:txBody>
      </p:sp>
    </p:spTree>
    <p:extLst>
      <p:ext uri="{BB962C8B-B14F-4D97-AF65-F5344CB8AC3E}">
        <p14:creationId xmlns:p14="http://schemas.microsoft.com/office/powerpoint/2010/main" val="4274666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5504C9-1CEA-46DD-AF6D-E599FC4E3D7D}" type="datetime1">
              <a:rPr lang="en-US" smtClean="0"/>
              <a:t>12/10/2024</a:t>
            </a:fld>
            <a:endParaRPr lang="en-US"/>
          </a:p>
        </p:txBody>
      </p:sp>
      <p:sp>
        <p:nvSpPr>
          <p:cNvPr id="5" name="Footer Placeholder 4"/>
          <p:cNvSpPr>
            <a:spLocks noGrp="1"/>
          </p:cNvSpPr>
          <p:nvPr>
            <p:ph type="ftr" sz="quarter" idx="11"/>
          </p:nvPr>
        </p:nvSpPr>
        <p:spPr/>
        <p:txBody>
          <a:bodyPr/>
          <a:lstStyle/>
          <a:p>
            <a:r>
              <a:rPr lang="en-US" dirty="0"/>
              <a:t>Copyright  © Techlanders Solutions</a:t>
            </a:r>
          </a:p>
        </p:txBody>
      </p:sp>
      <p:sp>
        <p:nvSpPr>
          <p:cNvPr id="6" name="Slide Number Placeholder 5"/>
          <p:cNvSpPr>
            <a:spLocks noGrp="1"/>
          </p:cNvSpPr>
          <p:nvPr>
            <p:ph type="sldNum" sz="quarter" idx="12"/>
          </p:nvPr>
        </p:nvSpPr>
        <p:spPr/>
        <p:txBody>
          <a:bodyPr/>
          <a:lstStyle/>
          <a:p>
            <a:fld id="{4119462B-DC2E-4E97-BC89-145590C3647E}" type="slidenum">
              <a:rPr lang="en-US" smtClean="0"/>
              <a:t>‹#›</a:t>
            </a:fld>
            <a:endParaRPr lang="en-US"/>
          </a:p>
        </p:txBody>
      </p:sp>
    </p:spTree>
    <p:extLst>
      <p:ext uri="{BB962C8B-B14F-4D97-AF65-F5344CB8AC3E}">
        <p14:creationId xmlns:p14="http://schemas.microsoft.com/office/powerpoint/2010/main" val="36699932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839200" y="274643"/>
            <a:ext cx="2743200" cy="585152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06ADEC-A027-4FD3-A9F9-2B8808A22FE6}" type="datetime1">
              <a:rPr lang="en-US" smtClean="0"/>
              <a:t>12/10/2024</a:t>
            </a:fld>
            <a:endParaRPr lang="en-US"/>
          </a:p>
        </p:txBody>
      </p:sp>
      <p:sp>
        <p:nvSpPr>
          <p:cNvPr id="5" name="Footer Placeholder 4"/>
          <p:cNvSpPr>
            <a:spLocks noGrp="1"/>
          </p:cNvSpPr>
          <p:nvPr>
            <p:ph type="ftr" sz="quarter" idx="11"/>
          </p:nvPr>
        </p:nvSpPr>
        <p:spPr/>
        <p:txBody>
          <a:bodyPr/>
          <a:lstStyle/>
          <a:p>
            <a:r>
              <a:rPr lang="en-US" dirty="0"/>
              <a:t>Copyright  © Techlanders Solutions</a:t>
            </a:r>
          </a:p>
        </p:txBody>
      </p:sp>
      <p:sp>
        <p:nvSpPr>
          <p:cNvPr id="6" name="Slide Number Placeholder 5"/>
          <p:cNvSpPr>
            <a:spLocks noGrp="1"/>
          </p:cNvSpPr>
          <p:nvPr>
            <p:ph type="sldNum" sz="quarter" idx="12"/>
          </p:nvPr>
        </p:nvSpPr>
        <p:spPr/>
        <p:txBody>
          <a:bodyPr/>
          <a:lstStyle/>
          <a:p>
            <a:fld id="{4119462B-DC2E-4E97-BC89-145590C3647E}" type="slidenum">
              <a:rPr lang="en-US" smtClean="0"/>
              <a:t>‹#›</a:t>
            </a:fld>
            <a:endParaRPr lang="en-US"/>
          </a:p>
        </p:txBody>
      </p:sp>
    </p:spTree>
    <p:extLst>
      <p:ext uri="{BB962C8B-B14F-4D97-AF65-F5344CB8AC3E}">
        <p14:creationId xmlns:p14="http://schemas.microsoft.com/office/powerpoint/2010/main" val="21088349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480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BF1B2-D507-F591-5B3A-A93ADEC0D2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801D8D-BC80-4BAD-324B-85CBAC64FF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080332-6E42-78EE-6BB0-697AE65C44A4}"/>
              </a:ext>
            </a:extLst>
          </p:cNvPr>
          <p:cNvSpPr>
            <a:spLocks noGrp="1"/>
          </p:cNvSpPr>
          <p:nvPr>
            <p:ph type="dt" sz="half" idx="10"/>
          </p:nvPr>
        </p:nvSpPr>
        <p:spPr/>
        <p:txBody>
          <a:bodyPr/>
          <a:lstStyle/>
          <a:p>
            <a:fld id="{4D156FD0-119F-4131-9B61-EE5CFF9AD6AD}" type="datetimeFigureOut">
              <a:rPr lang="en-US" smtClean="0"/>
              <a:t>12/10/2024</a:t>
            </a:fld>
            <a:endParaRPr lang="en-US"/>
          </a:p>
        </p:txBody>
      </p:sp>
      <p:sp>
        <p:nvSpPr>
          <p:cNvPr id="5" name="Footer Placeholder 4">
            <a:extLst>
              <a:ext uri="{FF2B5EF4-FFF2-40B4-BE49-F238E27FC236}">
                <a16:creationId xmlns:a16="http://schemas.microsoft.com/office/drawing/2014/main" id="{A5E5B52E-E582-5411-FB75-9304F5060A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458F7-1EAF-EC78-E1C5-6C3B12EAE2F2}"/>
              </a:ext>
            </a:extLst>
          </p:cNvPr>
          <p:cNvSpPr>
            <a:spLocks noGrp="1"/>
          </p:cNvSpPr>
          <p:nvPr>
            <p:ph type="sldNum" sz="quarter" idx="12"/>
          </p:nvPr>
        </p:nvSpPr>
        <p:spPr/>
        <p:txBody>
          <a:bodyPr/>
          <a:lstStyle/>
          <a:p>
            <a:fld id="{A145D5EF-5BE6-4F5D-8F2C-711DD9860E99}" type="slidenum">
              <a:rPr lang="en-US" smtClean="0"/>
              <a:t>‹#›</a:t>
            </a:fld>
            <a:endParaRPr lang="en-US"/>
          </a:p>
        </p:txBody>
      </p:sp>
    </p:spTree>
    <p:extLst>
      <p:ext uri="{BB962C8B-B14F-4D97-AF65-F5344CB8AC3E}">
        <p14:creationId xmlns:p14="http://schemas.microsoft.com/office/powerpoint/2010/main" val="671638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CA32-DFF4-6227-5D20-BAA0E8A28D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D4AAEC-BE9C-24EF-2622-06B9F3F7C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3AE0D8-5EBA-75BD-FE6B-3CFBAE3AB9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A33CA0-8ABC-CA4B-E148-28F782E0FBE9}"/>
              </a:ext>
            </a:extLst>
          </p:cNvPr>
          <p:cNvSpPr>
            <a:spLocks noGrp="1"/>
          </p:cNvSpPr>
          <p:nvPr>
            <p:ph type="dt" sz="half" idx="10"/>
          </p:nvPr>
        </p:nvSpPr>
        <p:spPr/>
        <p:txBody>
          <a:bodyPr/>
          <a:lstStyle/>
          <a:p>
            <a:fld id="{4D156FD0-119F-4131-9B61-EE5CFF9AD6AD}" type="datetimeFigureOut">
              <a:rPr lang="en-US" smtClean="0"/>
              <a:t>12/10/2024</a:t>
            </a:fld>
            <a:endParaRPr lang="en-US"/>
          </a:p>
        </p:txBody>
      </p:sp>
      <p:sp>
        <p:nvSpPr>
          <p:cNvPr id="6" name="Footer Placeholder 5">
            <a:extLst>
              <a:ext uri="{FF2B5EF4-FFF2-40B4-BE49-F238E27FC236}">
                <a16:creationId xmlns:a16="http://schemas.microsoft.com/office/drawing/2014/main" id="{EA696A33-1E5C-9B59-D69D-FB96FE14B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EA4906-791F-0103-F28F-57D06299B9AD}"/>
              </a:ext>
            </a:extLst>
          </p:cNvPr>
          <p:cNvSpPr>
            <a:spLocks noGrp="1"/>
          </p:cNvSpPr>
          <p:nvPr>
            <p:ph type="sldNum" sz="quarter" idx="12"/>
          </p:nvPr>
        </p:nvSpPr>
        <p:spPr/>
        <p:txBody>
          <a:bodyPr/>
          <a:lstStyle/>
          <a:p>
            <a:fld id="{A145D5EF-5BE6-4F5D-8F2C-711DD9860E99}" type="slidenum">
              <a:rPr lang="en-US" smtClean="0"/>
              <a:t>‹#›</a:t>
            </a:fld>
            <a:endParaRPr lang="en-US"/>
          </a:p>
        </p:txBody>
      </p:sp>
    </p:spTree>
    <p:extLst>
      <p:ext uri="{BB962C8B-B14F-4D97-AF65-F5344CB8AC3E}">
        <p14:creationId xmlns:p14="http://schemas.microsoft.com/office/powerpoint/2010/main" val="408630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1444-82EE-8649-BFE1-145C031885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66AFCE-A340-682A-95DC-87DD69C0E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D3B504-AAC7-DDDE-276B-55B8B52602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B7F9FB-4813-6981-4C55-2CC645F708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D0051D-A258-0F50-A20A-3A8F3FA1D3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7E7E94-A8B3-9401-54D0-DD1EA5404A87}"/>
              </a:ext>
            </a:extLst>
          </p:cNvPr>
          <p:cNvSpPr>
            <a:spLocks noGrp="1"/>
          </p:cNvSpPr>
          <p:nvPr>
            <p:ph type="dt" sz="half" idx="10"/>
          </p:nvPr>
        </p:nvSpPr>
        <p:spPr/>
        <p:txBody>
          <a:bodyPr/>
          <a:lstStyle/>
          <a:p>
            <a:fld id="{4D156FD0-119F-4131-9B61-EE5CFF9AD6AD}" type="datetimeFigureOut">
              <a:rPr lang="en-US" smtClean="0"/>
              <a:t>12/10/2024</a:t>
            </a:fld>
            <a:endParaRPr lang="en-US"/>
          </a:p>
        </p:txBody>
      </p:sp>
      <p:sp>
        <p:nvSpPr>
          <p:cNvPr id="8" name="Footer Placeholder 7">
            <a:extLst>
              <a:ext uri="{FF2B5EF4-FFF2-40B4-BE49-F238E27FC236}">
                <a16:creationId xmlns:a16="http://schemas.microsoft.com/office/drawing/2014/main" id="{B60077D9-AAA4-2268-ECD5-6E36611ACE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EEC1EB-A4C3-FF75-76F7-0C4B175EE795}"/>
              </a:ext>
            </a:extLst>
          </p:cNvPr>
          <p:cNvSpPr>
            <a:spLocks noGrp="1"/>
          </p:cNvSpPr>
          <p:nvPr>
            <p:ph type="sldNum" sz="quarter" idx="12"/>
          </p:nvPr>
        </p:nvSpPr>
        <p:spPr/>
        <p:txBody>
          <a:bodyPr/>
          <a:lstStyle/>
          <a:p>
            <a:fld id="{A145D5EF-5BE6-4F5D-8F2C-711DD9860E99}" type="slidenum">
              <a:rPr lang="en-US" smtClean="0"/>
              <a:t>‹#›</a:t>
            </a:fld>
            <a:endParaRPr lang="en-US"/>
          </a:p>
        </p:txBody>
      </p:sp>
    </p:spTree>
    <p:extLst>
      <p:ext uri="{BB962C8B-B14F-4D97-AF65-F5344CB8AC3E}">
        <p14:creationId xmlns:p14="http://schemas.microsoft.com/office/powerpoint/2010/main" val="715970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5CC5B-02A0-7B2A-80EC-D4351649DC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7772DB-FB79-F92C-AD7C-CEBC1BCA28EC}"/>
              </a:ext>
            </a:extLst>
          </p:cNvPr>
          <p:cNvSpPr>
            <a:spLocks noGrp="1"/>
          </p:cNvSpPr>
          <p:nvPr>
            <p:ph type="dt" sz="half" idx="10"/>
          </p:nvPr>
        </p:nvSpPr>
        <p:spPr/>
        <p:txBody>
          <a:bodyPr/>
          <a:lstStyle/>
          <a:p>
            <a:fld id="{4D156FD0-119F-4131-9B61-EE5CFF9AD6AD}" type="datetimeFigureOut">
              <a:rPr lang="en-US" smtClean="0"/>
              <a:t>12/10/2024</a:t>
            </a:fld>
            <a:endParaRPr lang="en-US"/>
          </a:p>
        </p:txBody>
      </p:sp>
      <p:sp>
        <p:nvSpPr>
          <p:cNvPr id="4" name="Footer Placeholder 3">
            <a:extLst>
              <a:ext uri="{FF2B5EF4-FFF2-40B4-BE49-F238E27FC236}">
                <a16:creationId xmlns:a16="http://schemas.microsoft.com/office/drawing/2014/main" id="{90E65F46-29DE-9BA6-9A0D-39F221436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3FF39-225B-DDFB-0117-F2E971E4FB4A}"/>
              </a:ext>
            </a:extLst>
          </p:cNvPr>
          <p:cNvSpPr>
            <a:spLocks noGrp="1"/>
          </p:cNvSpPr>
          <p:nvPr>
            <p:ph type="sldNum" sz="quarter" idx="12"/>
          </p:nvPr>
        </p:nvSpPr>
        <p:spPr/>
        <p:txBody>
          <a:bodyPr/>
          <a:lstStyle/>
          <a:p>
            <a:fld id="{A145D5EF-5BE6-4F5D-8F2C-711DD9860E99}" type="slidenum">
              <a:rPr lang="en-US" smtClean="0"/>
              <a:t>‹#›</a:t>
            </a:fld>
            <a:endParaRPr lang="en-US"/>
          </a:p>
        </p:txBody>
      </p:sp>
    </p:spTree>
    <p:extLst>
      <p:ext uri="{BB962C8B-B14F-4D97-AF65-F5344CB8AC3E}">
        <p14:creationId xmlns:p14="http://schemas.microsoft.com/office/powerpoint/2010/main" val="163689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E01456-8032-7084-269B-11A2A0825DEB}"/>
              </a:ext>
            </a:extLst>
          </p:cNvPr>
          <p:cNvSpPr>
            <a:spLocks noGrp="1"/>
          </p:cNvSpPr>
          <p:nvPr>
            <p:ph type="dt" sz="half" idx="10"/>
          </p:nvPr>
        </p:nvSpPr>
        <p:spPr/>
        <p:txBody>
          <a:bodyPr/>
          <a:lstStyle/>
          <a:p>
            <a:fld id="{4D156FD0-119F-4131-9B61-EE5CFF9AD6AD}" type="datetimeFigureOut">
              <a:rPr lang="en-US" smtClean="0"/>
              <a:t>12/10/2024</a:t>
            </a:fld>
            <a:endParaRPr lang="en-US"/>
          </a:p>
        </p:txBody>
      </p:sp>
      <p:sp>
        <p:nvSpPr>
          <p:cNvPr id="3" name="Footer Placeholder 2">
            <a:extLst>
              <a:ext uri="{FF2B5EF4-FFF2-40B4-BE49-F238E27FC236}">
                <a16:creationId xmlns:a16="http://schemas.microsoft.com/office/drawing/2014/main" id="{171B6E18-1BF4-8DE1-FAFD-F9847D338E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2FB6DB-1CD5-2302-8F3D-744E953C3CD9}"/>
              </a:ext>
            </a:extLst>
          </p:cNvPr>
          <p:cNvSpPr>
            <a:spLocks noGrp="1"/>
          </p:cNvSpPr>
          <p:nvPr>
            <p:ph type="sldNum" sz="quarter" idx="12"/>
          </p:nvPr>
        </p:nvSpPr>
        <p:spPr/>
        <p:txBody>
          <a:bodyPr/>
          <a:lstStyle/>
          <a:p>
            <a:fld id="{A145D5EF-5BE6-4F5D-8F2C-711DD9860E99}" type="slidenum">
              <a:rPr lang="en-US" smtClean="0"/>
              <a:t>‹#›</a:t>
            </a:fld>
            <a:endParaRPr lang="en-US"/>
          </a:p>
        </p:txBody>
      </p:sp>
    </p:spTree>
    <p:extLst>
      <p:ext uri="{BB962C8B-B14F-4D97-AF65-F5344CB8AC3E}">
        <p14:creationId xmlns:p14="http://schemas.microsoft.com/office/powerpoint/2010/main" val="2600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42010-9412-A35B-1725-A876AB21C6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39E8BE-BD35-08E1-7F20-2BB00A2187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A7341-D534-881D-2112-BC3FE837C6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CB3AAB-A601-3E49-ABA0-139C2C38CF84}"/>
              </a:ext>
            </a:extLst>
          </p:cNvPr>
          <p:cNvSpPr>
            <a:spLocks noGrp="1"/>
          </p:cNvSpPr>
          <p:nvPr>
            <p:ph type="dt" sz="half" idx="10"/>
          </p:nvPr>
        </p:nvSpPr>
        <p:spPr/>
        <p:txBody>
          <a:bodyPr/>
          <a:lstStyle/>
          <a:p>
            <a:fld id="{4D156FD0-119F-4131-9B61-EE5CFF9AD6AD}" type="datetimeFigureOut">
              <a:rPr lang="en-US" smtClean="0"/>
              <a:t>12/10/2024</a:t>
            </a:fld>
            <a:endParaRPr lang="en-US"/>
          </a:p>
        </p:txBody>
      </p:sp>
      <p:sp>
        <p:nvSpPr>
          <p:cNvPr id="6" name="Footer Placeholder 5">
            <a:extLst>
              <a:ext uri="{FF2B5EF4-FFF2-40B4-BE49-F238E27FC236}">
                <a16:creationId xmlns:a16="http://schemas.microsoft.com/office/drawing/2014/main" id="{9456930F-D2C6-9555-1424-C4DEEC6D0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51FB4-C81F-6E83-E9A9-D292698A7E1B}"/>
              </a:ext>
            </a:extLst>
          </p:cNvPr>
          <p:cNvSpPr>
            <a:spLocks noGrp="1"/>
          </p:cNvSpPr>
          <p:nvPr>
            <p:ph type="sldNum" sz="quarter" idx="12"/>
          </p:nvPr>
        </p:nvSpPr>
        <p:spPr/>
        <p:txBody>
          <a:bodyPr/>
          <a:lstStyle/>
          <a:p>
            <a:fld id="{A145D5EF-5BE6-4F5D-8F2C-711DD9860E99}" type="slidenum">
              <a:rPr lang="en-US" smtClean="0"/>
              <a:t>‹#›</a:t>
            </a:fld>
            <a:endParaRPr lang="en-US"/>
          </a:p>
        </p:txBody>
      </p:sp>
    </p:spTree>
    <p:extLst>
      <p:ext uri="{BB962C8B-B14F-4D97-AF65-F5344CB8AC3E}">
        <p14:creationId xmlns:p14="http://schemas.microsoft.com/office/powerpoint/2010/main" val="3151851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CB2BC-55FC-FCCA-5EBC-2332C8F12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D1DBA1-DFE1-AC98-7661-D025A19B68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9F5601-E8C4-7C06-2213-92508623A8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B52ED-38A6-0C85-AC98-9CBF8AC374AD}"/>
              </a:ext>
            </a:extLst>
          </p:cNvPr>
          <p:cNvSpPr>
            <a:spLocks noGrp="1"/>
          </p:cNvSpPr>
          <p:nvPr>
            <p:ph type="dt" sz="half" idx="10"/>
          </p:nvPr>
        </p:nvSpPr>
        <p:spPr/>
        <p:txBody>
          <a:bodyPr/>
          <a:lstStyle/>
          <a:p>
            <a:fld id="{4D156FD0-119F-4131-9B61-EE5CFF9AD6AD}" type="datetimeFigureOut">
              <a:rPr lang="en-US" smtClean="0"/>
              <a:t>12/10/2024</a:t>
            </a:fld>
            <a:endParaRPr lang="en-US"/>
          </a:p>
        </p:txBody>
      </p:sp>
      <p:sp>
        <p:nvSpPr>
          <p:cNvPr id="6" name="Footer Placeholder 5">
            <a:extLst>
              <a:ext uri="{FF2B5EF4-FFF2-40B4-BE49-F238E27FC236}">
                <a16:creationId xmlns:a16="http://schemas.microsoft.com/office/drawing/2014/main" id="{FD67E3C3-403A-FE38-9A16-B966F9F79E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F8AC0F-D2E0-60B8-08FB-6BFF4F23DEE0}"/>
              </a:ext>
            </a:extLst>
          </p:cNvPr>
          <p:cNvSpPr>
            <a:spLocks noGrp="1"/>
          </p:cNvSpPr>
          <p:nvPr>
            <p:ph type="sldNum" sz="quarter" idx="12"/>
          </p:nvPr>
        </p:nvSpPr>
        <p:spPr/>
        <p:txBody>
          <a:bodyPr/>
          <a:lstStyle/>
          <a:p>
            <a:fld id="{A145D5EF-5BE6-4F5D-8F2C-711DD9860E99}" type="slidenum">
              <a:rPr lang="en-US" smtClean="0"/>
              <a:t>‹#›</a:t>
            </a:fld>
            <a:endParaRPr lang="en-US"/>
          </a:p>
        </p:txBody>
      </p:sp>
    </p:spTree>
    <p:extLst>
      <p:ext uri="{BB962C8B-B14F-4D97-AF65-F5344CB8AC3E}">
        <p14:creationId xmlns:p14="http://schemas.microsoft.com/office/powerpoint/2010/main" val="1034387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95E38C-F498-ECF2-1773-2EB7393438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5F2CA2-9062-691C-3815-3EEB3187CC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349284-D2E5-8D02-AF9A-0FCDD36856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56FD0-119F-4131-9B61-EE5CFF9AD6AD}" type="datetimeFigureOut">
              <a:rPr lang="en-US" smtClean="0"/>
              <a:t>12/10/2024</a:t>
            </a:fld>
            <a:endParaRPr lang="en-US"/>
          </a:p>
        </p:txBody>
      </p:sp>
      <p:sp>
        <p:nvSpPr>
          <p:cNvPr id="5" name="Footer Placeholder 4">
            <a:extLst>
              <a:ext uri="{FF2B5EF4-FFF2-40B4-BE49-F238E27FC236}">
                <a16:creationId xmlns:a16="http://schemas.microsoft.com/office/drawing/2014/main" id="{6E56DDBB-36C4-B4CB-EEBD-7204871C25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8A112C-4323-A059-C3BF-A7DC7929FB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5D5EF-5BE6-4F5D-8F2C-711DD9860E99}" type="slidenum">
              <a:rPr lang="en-US" smtClean="0"/>
              <a:t>‹#›</a:t>
            </a:fld>
            <a:endParaRPr lang="en-US"/>
          </a:p>
        </p:txBody>
      </p:sp>
    </p:spTree>
    <p:extLst>
      <p:ext uri="{BB962C8B-B14F-4D97-AF65-F5344CB8AC3E}">
        <p14:creationId xmlns:p14="http://schemas.microsoft.com/office/powerpoint/2010/main" val="3891937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3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14901" tIns="57454" rIns="114901" bIns="57454"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114901" tIns="57454" rIns="114901" bIns="5745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5"/>
            <a:ext cx="2844800" cy="365125"/>
          </a:xfrm>
          <a:prstGeom prst="rect">
            <a:avLst/>
          </a:prstGeom>
        </p:spPr>
        <p:txBody>
          <a:bodyPr vert="horz" lIns="114901" tIns="57454" rIns="114901" bIns="57454" rtlCol="0" anchor="ctr"/>
          <a:lstStyle>
            <a:lvl1pPr algn="l">
              <a:defRPr sz="1406">
                <a:solidFill>
                  <a:schemeClr val="tx1">
                    <a:tint val="75000"/>
                  </a:schemeClr>
                </a:solidFill>
              </a:defRPr>
            </a:lvl1pPr>
          </a:lstStyle>
          <a:p>
            <a:fld id="{01FE1D4C-C70C-4194-A5EF-9C618E29EBB9}" type="datetime1">
              <a:rPr lang="en-US" smtClean="0"/>
              <a:t>12/10/2024</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114901" tIns="57454" rIns="114901" bIns="57454" rtlCol="0" anchor="ctr"/>
          <a:lstStyle>
            <a:lvl1pPr algn="ctr">
              <a:defRPr sz="1406">
                <a:solidFill>
                  <a:schemeClr val="tx1">
                    <a:tint val="75000"/>
                  </a:schemeClr>
                </a:solidFill>
              </a:defRPr>
            </a:lvl1pPr>
          </a:lstStyle>
          <a:p>
            <a:r>
              <a:rPr lang="en-US" dirty="0"/>
              <a:t>Copyright  © Techlanders Solutions</a:t>
            </a:r>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114901" tIns="57454" rIns="114901" bIns="57454" rtlCol="0" anchor="ctr"/>
          <a:lstStyle>
            <a:lvl1pPr algn="r">
              <a:defRPr sz="1406">
                <a:solidFill>
                  <a:schemeClr val="tx1">
                    <a:tint val="75000"/>
                  </a:schemeClr>
                </a:solidFill>
              </a:defRPr>
            </a:lvl1pPr>
          </a:lstStyle>
          <a:p>
            <a:fld id="{4119462B-DC2E-4E97-BC89-145590C3647E}" type="slidenum">
              <a:rPr lang="en-US" smtClean="0"/>
              <a:t>‹#›</a:t>
            </a:fld>
            <a:endParaRPr lang="en-US"/>
          </a:p>
        </p:txBody>
      </p:sp>
      <p:sp>
        <p:nvSpPr>
          <p:cNvPr id="7" name="Right Triangle 6"/>
          <p:cNvSpPr/>
          <p:nvPr/>
        </p:nvSpPr>
        <p:spPr>
          <a:xfrm>
            <a:off x="7" y="3886205"/>
            <a:ext cx="1930401" cy="2971801"/>
          </a:xfrm>
          <a:prstGeom prst="rtTriangle">
            <a:avLst/>
          </a:prstGeom>
          <a:solidFill>
            <a:srgbClr val="33CCFF">
              <a:alpha val="29804"/>
            </a:srgb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7720" tIns="53863" rIns="107720" bIns="53863" rtlCol="0" anchor="ctr"/>
          <a:lstStyle/>
          <a:p>
            <a:pPr algn="ctr"/>
            <a:endParaRPr lang="en-US" sz="1688"/>
          </a:p>
        </p:txBody>
      </p:sp>
      <p:sp>
        <p:nvSpPr>
          <p:cNvPr id="8" name="Right Triangle 7"/>
          <p:cNvSpPr/>
          <p:nvPr/>
        </p:nvSpPr>
        <p:spPr>
          <a:xfrm flipV="1">
            <a:off x="0" y="-34636"/>
            <a:ext cx="1930400" cy="1787236"/>
          </a:xfrm>
          <a:prstGeom prst="rtTriangle">
            <a:avLst/>
          </a:prstGeom>
          <a:solidFill>
            <a:srgbClr val="33CCFF">
              <a:alpha val="29804"/>
            </a:srgb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7720" tIns="53863" rIns="107720" bIns="53863" rtlCol="0" anchor="ctr"/>
          <a:lstStyle/>
          <a:p>
            <a:pPr algn="ctr"/>
            <a:endParaRPr lang="en-US" sz="1688"/>
          </a:p>
        </p:txBody>
      </p:sp>
      <p:sp>
        <p:nvSpPr>
          <p:cNvPr id="15" name="Rectangle 14"/>
          <p:cNvSpPr/>
          <p:nvPr/>
        </p:nvSpPr>
        <p:spPr>
          <a:xfrm rot="19423632">
            <a:off x="180407" y="2519162"/>
            <a:ext cx="11633490" cy="1565972"/>
          </a:xfrm>
          <a:prstGeom prst="rect">
            <a:avLst/>
          </a:prstGeom>
          <a:noFill/>
        </p:spPr>
        <p:txBody>
          <a:bodyPr wrap="none" lIns="107720" tIns="53863" rIns="107720" bIns="53863">
            <a:spAutoFit/>
          </a:bodyPr>
          <a:lstStyle/>
          <a:p>
            <a:pPr algn="ctr"/>
            <a:r>
              <a:rPr lang="en-US" sz="9469" b="0" cap="none" spc="0" dirty="0">
                <a:ln w="0"/>
                <a:solidFill>
                  <a:schemeClr val="accent1">
                    <a:alpha val="8000"/>
                  </a:schemeClr>
                </a:solidFill>
                <a:effectLst/>
              </a:rPr>
              <a:t>Techlanders Solutions</a:t>
            </a:r>
          </a:p>
        </p:txBody>
      </p:sp>
      <p:pic>
        <p:nvPicPr>
          <p:cNvPr id="11" name="Picture 10" descr="A close up of a sign&#10;&#10;Description automatically generated">
            <a:extLst>
              <a:ext uri="{FF2B5EF4-FFF2-40B4-BE49-F238E27FC236}">
                <a16:creationId xmlns:a16="http://schemas.microsoft.com/office/drawing/2014/main" id="{486D4E1C-924C-41D6-B10A-1F885279C448}"/>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241400" y="46931"/>
            <a:ext cx="1761128" cy="455414"/>
          </a:xfrm>
          <a:prstGeom prst="rect">
            <a:avLst/>
          </a:prstGeom>
        </p:spPr>
      </p:pic>
    </p:spTree>
    <p:extLst>
      <p:ext uri="{BB962C8B-B14F-4D97-AF65-F5344CB8AC3E}">
        <p14:creationId xmlns:p14="http://schemas.microsoft.com/office/powerpoint/2010/main" val="1472312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marL="0" algn="ctr" defTabSz="1077206" rtl="0" eaLnBrk="1" latinLnBrk="0" hangingPunct="1">
        <a:spcBef>
          <a:spcPct val="0"/>
        </a:spcBef>
        <a:buNone/>
        <a:defRPr lang="en-US" sz="3750" b="1" i="0" u="sng" kern="1200" dirty="0">
          <a:solidFill>
            <a:schemeClr val="tx2">
              <a:lumMod val="75000"/>
            </a:schemeClr>
          </a:solidFill>
          <a:effectLst>
            <a:outerShdw blurRad="31750" dist="25400" dir="5400000" algn="tl" rotWithShape="0">
              <a:srgbClr val="000000">
                <a:alpha val="25000"/>
              </a:srgbClr>
            </a:outerShdw>
          </a:effectLst>
          <a:latin typeface="+mn-lt"/>
          <a:ea typeface="+mn-ea"/>
          <a:cs typeface="+mn-cs"/>
        </a:defRPr>
      </a:lvl1pPr>
    </p:titleStyle>
    <p:bodyStyle>
      <a:lvl1pPr marL="403954" indent="-403954" algn="l" defTabSz="1077206" rtl="0" eaLnBrk="1" latinLnBrk="0" hangingPunct="1">
        <a:spcBef>
          <a:spcPct val="20000"/>
        </a:spcBef>
        <a:buFont typeface="Arial" panose="020B0604020202020204" pitchFamily="34" charset="0"/>
        <a:buChar char="•"/>
        <a:defRPr sz="3750" kern="1200">
          <a:solidFill>
            <a:schemeClr val="tx1"/>
          </a:solidFill>
          <a:latin typeface="+mn-lt"/>
          <a:ea typeface="+mn-ea"/>
          <a:cs typeface="+mn-cs"/>
        </a:defRPr>
      </a:lvl1pPr>
      <a:lvl2pPr marL="875230" indent="-336627" algn="l" defTabSz="1077206" rtl="0" eaLnBrk="1" latinLnBrk="0" hangingPunct="1">
        <a:spcBef>
          <a:spcPct val="20000"/>
        </a:spcBef>
        <a:buFont typeface="Arial" panose="020B0604020202020204" pitchFamily="34" charset="0"/>
        <a:buChar char="–"/>
        <a:defRPr sz="3281" kern="1200">
          <a:solidFill>
            <a:schemeClr val="tx1"/>
          </a:solidFill>
          <a:latin typeface="+mn-lt"/>
          <a:ea typeface="+mn-ea"/>
          <a:cs typeface="+mn-cs"/>
        </a:defRPr>
      </a:lvl2pPr>
      <a:lvl3pPr marL="1346509" indent="-269302" algn="l" defTabSz="1077206" rtl="0" eaLnBrk="1" latinLnBrk="0" hangingPunct="1">
        <a:spcBef>
          <a:spcPct val="20000"/>
        </a:spcBef>
        <a:buFont typeface="Arial" panose="020B0604020202020204" pitchFamily="34" charset="0"/>
        <a:buChar char="•"/>
        <a:defRPr sz="2813" kern="1200">
          <a:solidFill>
            <a:schemeClr val="tx1"/>
          </a:solidFill>
          <a:latin typeface="+mn-lt"/>
          <a:ea typeface="+mn-ea"/>
          <a:cs typeface="+mn-cs"/>
        </a:defRPr>
      </a:lvl3pPr>
      <a:lvl4pPr marL="1885112" indent="-269302" algn="l" defTabSz="1077206" rtl="0" eaLnBrk="1" latinLnBrk="0" hangingPunct="1">
        <a:spcBef>
          <a:spcPct val="20000"/>
        </a:spcBef>
        <a:buFont typeface="Arial" panose="020B0604020202020204" pitchFamily="34" charset="0"/>
        <a:buChar char="–"/>
        <a:defRPr sz="2344" kern="1200">
          <a:solidFill>
            <a:schemeClr val="tx1"/>
          </a:solidFill>
          <a:latin typeface="+mn-lt"/>
          <a:ea typeface="+mn-ea"/>
          <a:cs typeface="+mn-cs"/>
        </a:defRPr>
      </a:lvl4pPr>
      <a:lvl5pPr marL="2423716" indent="-269302" algn="l" defTabSz="1077206" rtl="0" eaLnBrk="1" latinLnBrk="0" hangingPunct="1">
        <a:spcBef>
          <a:spcPct val="20000"/>
        </a:spcBef>
        <a:buFont typeface="Arial" panose="020B0604020202020204" pitchFamily="34" charset="0"/>
        <a:buChar char="»"/>
        <a:defRPr sz="2344" kern="1200">
          <a:solidFill>
            <a:schemeClr val="tx1"/>
          </a:solidFill>
          <a:latin typeface="+mn-lt"/>
          <a:ea typeface="+mn-ea"/>
          <a:cs typeface="+mn-cs"/>
        </a:defRPr>
      </a:lvl5pPr>
      <a:lvl6pPr marL="2962318" indent="-269302" algn="l" defTabSz="1077206" rtl="0" eaLnBrk="1" latinLnBrk="0" hangingPunct="1">
        <a:spcBef>
          <a:spcPct val="20000"/>
        </a:spcBef>
        <a:buFont typeface="Arial" panose="020B0604020202020204" pitchFamily="34" charset="0"/>
        <a:buChar char="•"/>
        <a:defRPr sz="2344" kern="1200">
          <a:solidFill>
            <a:schemeClr val="tx1"/>
          </a:solidFill>
          <a:latin typeface="+mn-lt"/>
          <a:ea typeface="+mn-ea"/>
          <a:cs typeface="+mn-cs"/>
        </a:defRPr>
      </a:lvl6pPr>
      <a:lvl7pPr marL="3500921" indent="-269302" algn="l" defTabSz="1077206" rtl="0" eaLnBrk="1" latinLnBrk="0" hangingPunct="1">
        <a:spcBef>
          <a:spcPct val="20000"/>
        </a:spcBef>
        <a:buFont typeface="Arial" panose="020B0604020202020204" pitchFamily="34" charset="0"/>
        <a:buChar char="•"/>
        <a:defRPr sz="2344" kern="1200">
          <a:solidFill>
            <a:schemeClr val="tx1"/>
          </a:solidFill>
          <a:latin typeface="+mn-lt"/>
          <a:ea typeface="+mn-ea"/>
          <a:cs typeface="+mn-cs"/>
        </a:defRPr>
      </a:lvl7pPr>
      <a:lvl8pPr marL="4039524" indent="-269302" algn="l" defTabSz="1077206" rtl="0" eaLnBrk="1" latinLnBrk="0" hangingPunct="1">
        <a:spcBef>
          <a:spcPct val="20000"/>
        </a:spcBef>
        <a:buFont typeface="Arial" panose="020B0604020202020204" pitchFamily="34" charset="0"/>
        <a:buChar char="•"/>
        <a:defRPr sz="2344" kern="1200">
          <a:solidFill>
            <a:schemeClr val="tx1"/>
          </a:solidFill>
          <a:latin typeface="+mn-lt"/>
          <a:ea typeface="+mn-ea"/>
          <a:cs typeface="+mn-cs"/>
        </a:defRPr>
      </a:lvl8pPr>
      <a:lvl9pPr marL="4578128" indent="-269302" algn="l" defTabSz="1077206" rtl="0" eaLnBrk="1" latinLnBrk="0" hangingPunct="1">
        <a:spcBef>
          <a:spcPct val="20000"/>
        </a:spcBef>
        <a:buFont typeface="Arial" panose="020B0604020202020204" pitchFamily="34" charset="0"/>
        <a:buChar char="•"/>
        <a:defRPr sz="2344" kern="1200">
          <a:solidFill>
            <a:schemeClr val="tx1"/>
          </a:solidFill>
          <a:latin typeface="+mn-lt"/>
          <a:ea typeface="+mn-ea"/>
          <a:cs typeface="+mn-cs"/>
        </a:defRPr>
      </a:lvl9pPr>
    </p:bodyStyle>
    <p:otherStyle>
      <a:defPPr>
        <a:defRPr lang="en-US"/>
      </a:defPPr>
      <a:lvl1pPr marL="0" algn="l" defTabSz="1077206" rtl="0" eaLnBrk="1" latinLnBrk="0" hangingPunct="1">
        <a:defRPr sz="2156" kern="1200">
          <a:solidFill>
            <a:schemeClr val="tx1"/>
          </a:solidFill>
          <a:latin typeface="+mn-lt"/>
          <a:ea typeface="+mn-ea"/>
          <a:cs typeface="+mn-cs"/>
        </a:defRPr>
      </a:lvl1pPr>
      <a:lvl2pPr marL="538603" algn="l" defTabSz="1077206" rtl="0" eaLnBrk="1" latinLnBrk="0" hangingPunct="1">
        <a:defRPr sz="2156" kern="1200">
          <a:solidFill>
            <a:schemeClr val="tx1"/>
          </a:solidFill>
          <a:latin typeface="+mn-lt"/>
          <a:ea typeface="+mn-ea"/>
          <a:cs typeface="+mn-cs"/>
        </a:defRPr>
      </a:lvl2pPr>
      <a:lvl3pPr marL="1077206" algn="l" defTabSz="1077206" rtl="0" eaLnBrk="1" latinLnBrk="0" hangingPunct="1">
        <a:defRPr sz="2156" kern="1200">
          <a:solidFill>
            <a:schemeClr val="tx1"/>
          </a:solidFill>
          <a:latin typeface="+mn-lt"/>
          <a:ea typeface="+mn-ea"/>
          <a:cs typeface="+mn-cs"/>
        </a:defRPr>
      </a:lvl3pPr>
      <a:lvl4pPr marL="1615810" algn="l" defTabSz="1077206" rtl="0" eaLnBrk="1" latinLnBrk="0" hangingPunct="1">
        <a:defRPr sz="2156" kern="1200">
          <a:solidFill>
            <a:schemeClr val="tx1"/>
          </a:solidFill>
          <a:latin typeface="+mn-lt"/>
          <a:ea typeface="+mn-ea"/>
          <a:cs typeface="+mn-cs"/>
        </a:defRPr>
      </a:lvl4pPr>
      <a:lvl5pPr marL="2154412" algn="l" defTabSz="1077206" rtl="0" eaLnBrk="1" latinLnBrk="0" hangingPunct="1">
        <a:defRPr sz="2156" kern="1200">
          <a:solidFill>
            <a:schemeClr val="tx1"/>
          </a:solidFill>
          <a:latin typeface="+mn-lt"/>
          <a:ea typeface="+mn-ea"/>
          <a:cs typeface="+mn-cs"/>
        </a:defRPr>
      </a:lvl5pPr>
      <a:lvl6pPr marL="2693017" algn="l" defTabSz="1077206" rtl="0" eaLnBrk="1" latinLnBrk="0" hangingPunct="1">
        <a:defRPr sz="2156" kern="1200">
          <a:solidFill>
            <a:schemeClr val="tx1"/>
          </a:solidFill>
          <a:latin typeface="+mn-lt"/>
          <a:ea typeface="+mn-ea"/>
          <a:cs typeface="+mn-cs"/>
        </a:defRPr>
      </a:lvl6pPr>
      <a:lvl7pPr marL="3231619" algn="l" defTabSz="1077206" rtl="0" eaLnBrk="1" latinLnBrk="0" hangingPunct="1">
        <a:defRPr sz="2156" kern="1200">
          <a:solidFill>
            <a:schemeClr val="tx1"/>
          </a:solidFill>
          <a:latin typeface="+mn-lt"/>
          <a:ea typeface="+mn-ea"/>
          <a:cs typeface="+mn-cs"/>
        </a:defRPr>
      </a:lvl7pPr>
      <a:lvl8pPr marL="3770224" algn="l" defTabSz="1077206" rtl="0" eaLnBrk="1" latinLnBrk="0" hangingPunct="1">
        <a:defRPr sz="2156" kern="1200">
          <a:solidFill>
            <a:schemeClr val="tx1"/>
          </a:solidFill>
          <a:latin typeface="+mn-lt"/>
          <a:ea typeface="+mn-ea"/>
          <a:cs typeface="+mn-cs"/>
        </a:defRPr>
      </a:lvl8pPr>
      <a:lvl9pPr marL="4308826" algn="l" defTabSz="1077206" rtl="0" eaLnBrk="1" latinLnBrk="0" hangingPunct="1">
        <a:defRPr sz="215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5338" y="2510362"/>
            <a:ext cx="10401300" cy="1447800"/>
          </a:xfrm>
        </p:spPr>
        <p:txBody>
          <a:bodyPr>
            <a:normAutofit/>
          </a:bodyPr>
          <a:lstStyle/>
          <a:p>
            <a:r>
              <a:rPr lang="pt-BR" u="none" dirty="0">
                <a:solidFill>
                  <a:schemeClr val="tx1"/>
                </a:solidFill>
                <a:latin typeface="Calibri" pitchFamily="34" charset="0"/>
                <a:cs typeface="Calibri" pitchFamily="34" charset="0"/>
              </a:rPr>
              <a:t>Microsoft Azure</a:t>
            </a:r>
            <a:endParaRPr lang="en-US" u="none" dirty="0">
              <a:solidFill>
                <a:schemeClr val="tx1"/>
              </a:solidFill>
              <a:latin typeface="Calibri" pitchFamily="34" charset="0"/>
              <a:cs typeface="Calibri" pitchFamily="34" charset="0"/>
            </a:endParaRPr>
          </a:p>
        </p:txBody>
      </p:sp>
      <p:sp>
        <p:nvSpPr>
          <p:cNvPr id="7" name="TextBox 6"/>
          <p:cNvSpPr txBox="1"/>
          <p:nvPr/>
        </p:nvSpPr>
        <p:spPr>
          <a:xfrm>
            <a:off x="6453187" y="4817154"/>
            <a:ext cx="5043488" cy="974528"/>
          </a:xfrm>
          <a:prstGeom prst="rect">
            <a:avLst/>
          </a:prstGeom>
          <a:noFill/>
        </p:spPr>
        <p:txBody>
          <a:bodyPr wrap="square" lIns="107720" tIns="53863" rIns="107720" bIns="53863" rtlCol="0">
            <a:spAutoFit/>
          </a:bodyPr>
          <a:lstStyle/>
          <a:p>
            <a:pPr algn="r" defTabSz="1077206"/>
            <a:r>
              <a:rPr lang="en-US" sz="2813" u="sng" dirty="0">
                <a:solidFill>
                  <a:srgbClr val="F79646">
                    <a:lumMod val="75000"/>
                  </a:srgbClr>
                </a:solidFill>
                <a:latin typeface="Cambria"/>
              </a:rPr>
              <a:t>Techlanders Solutions</a:t>
            </a:r>
          </a:p>
          <a:p>
            <a:pPr defTabSz="1077206"/>
            <a:endParaRPr lang="en-US" sz="2813" u="sng" dirty="0">
              <a:solidFill>
                <a:prstClr val="black"/>
              </a:solidFill>
              <a:latin typeface="Cambria"/>
            </a:endParaRPr>
          </a:p>
        </p:txBody>
      </p:sp>
      <p:sp>
        <p:nvSpPr>
          <p:cNvPr id="4" name="Footer Placeholder 3"/>
          <p:cNvSpPr>
            <a:spLocks noGrp="1"/>
          </p:cNvSpPr>
          <p:nvPr>
            <p:ph type="ftr" sz="quarter" idx="11"/>
          </p:nvPr>
        </p:nvSpPr>
        <p:spPr/>
        <p:txBody>
          <a:bodyPr/>
          <a:lstStyle/>
          <a:p>
            <a:pPr defTabSz="1077206"/>
            <a:r>
              <a:rPr lang="en-US" dirty="0">
                <a:solidFill>
                  <a:prstClr val="black">
                    <a:tint val="75000"/>
                  </a:prstClr>
                </a:solidFill>
                <a:latin typeface="Cambria"/>
              </a:rPr>
              <a:t>Copyright  © Techlanders Solutions</a:t>
            </a:r>
          </a:p>
        </p:txBody>
      </p:sp>
      <p:sp>
        <p:nvSpPr>
          <p:cNvPr id="5" name="Slide Number Placeholder 4"/>
          <p:cNvSpPr>
            <a:spLocks noGrp="1"/>
          </p:cNvSpPr>
          <p:nvPr>
            <p:ph type="sldNum" sz="quarter" idx="12"/>
          </p:nvPr>
        </p:nvSpPr>
        <p:spPr/>
        <p:txBody>
          <a:bodyPr/>
          <a:lstStyle/>
          <a:p>
            <a:pPr defTabSz="1077206"/>
            <a:fld id="{4119462B-DC2E-4E97-BC89-145590C3647E}" type="slidenum">
              <a:rPr lang="en-US">
                <a:solidFill>
                  <a:prstClr val="black">
                    <a:tint val="75000"/>
                  </a:prstClr>
                </a:solidFill>
                <a:latin typeface="Cambria"/>
              </a:rPr>
              <a:pPr defTabSz="1077206"/>
              <a:t>1</a:t>
            </a:fld>
            <a:endParaRPr lang="en-US">
              <a:solidFill>
                <a:prstClr val="black">
                  <a:tint val="75000"/>
                </a:prstClr>
              </a:solidFill>
              <a:latin typeface="Cambria"/>
            </a:endParaRPr>
          </a:p>
        </p:txBody>
      </p:sp>
    </p:spTree>
    <p:extLst>
      <p:ext uri="{BB962C8B-B14F-4D97-AF65-F5344CB8AC3E}">
        <p14:creationId xmlns:p14="http://schemas.microsoft.com/office/powerpoint/2010/main" val="3005603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9617750" y="5795625"/>
            <a:ext cx="1859250" cy="394500"/>
          </a:xfrm>
          <a:prstGeom prst="rect">
            <a:avLst/>
          </a:prstGeom>
          <a:noFill/>
          <a:ln>
            <a:noFill/>
          </a:ln>
        </p:spPr>
        <p:txBody>
          <a:bodyPr spcFirstLastPara="1" wrap="square" lIns="85711" tIns="85711" rIns="85711" bIns="85711" anchor="ctr" anchorCtr="0">
            <a:noAutofit/>
          </a:bodyPr>
          <a:lstStyle>
            <a:defPPr>
              <a:defRPr lang="en-US"/>
            </a:defPPr>
            <a:lvl1pPr marL="0" lvl="0" algn="r" defTabSz="857250" rtl="0" eaLnBrk="1" latinLnBrk="0" hangingPunct="1">
              <a:buNone/>
              <a:defRPr sz="1500" b="1" kern="1200">
                <a:solidFill>
                  <a:srgbClr val="FFFFFF"/>
                </a:solidFill>
                <a:latin typeface="Roboto Condensed"/>
                <a:ea typeface="Roboto Condensed"/>
                <a:cs typeface="Roboto Condensed"/>
                <a:sym typeface="Roboto Condensed"/>
              </a:defRPr>
            </a:lvl1pPr>
            <a:lvl2pPr marL="428625" lvl="1" algn="r" defTabSz="857250" rtl="0" eaLnBrk="1" latinLnBrk="0" hangingPunct="1">
              <a:buNone/>
              <a:defRPr sz="1500" b="1" kern="1200">
                <a:solidFill>
                  <a:srgbClr val="FFFFFF"/>
                </a:solidFill>
                <a:latin typeface="Roboto Condensed"/>
                <a:ea typeface="Roboto Condensed"/>
                <a:cs typeface="Roboto Condensed"/>
                <a:sym typeface="Roboto Condensed"/>
              </a:defRPr>
            </a:lvl2pPr>
            <a:lvl3pPr marL="857250" lvl="2" algn="r" defTabSz="857250" rtl="0" eaLnBrk="1" latinLnBrk="0" hangingPunct="1">
              <a:buNone/>
              <a:defRPr sz="1500" b="1" kern="1200">
                <a:solidFill>
                  <a:srgbClr val="FFFFFF"/>
                </a:solidFill>
                <a:latin typeface="Roboto Condensed"/>
                <a:ea typeface="Roboto Condensed"/>
                <a:cs typeface="Roboto Condensed"/>
                <a:sym typeface="Roboto Condensed"/>
              </a:defRPr>
            </a:lvl3pPr>
            <a:lvl4pPr marL="1285875" lvl="3" algn="r" defTabSz="857250" rtl="0" eaLnBrk="1" latinLnBrk="0" hangingPunct="1">
              <a:buNone/>
              <a:defRPr sz="1500" b="1" kern="1200">
                <a:solidFill>
                  <a:srgbClr val="FFFFFF"/>
                </a:solidFill>
                <a:latin typeface="Roboto Condensed"/>
                <a:ea typeface="Roboto Condensed"/>
                <a:cs typeface="Roboto Condensed"/>
                <a:sym typeface="Roboto Condensed"/>
              </a:defRPr>
            </a:lvl4pPr>
            <a:lvl5pPr marL="1714500" lvl="4" algn="r" defTabSz="857250" rtl="0" eaLnBrk="1" latinLnBrk="0" hangingPunct="1">
              <a:buNone/>
              <a:defRPr sz="1500" b="1" kern="1200">
                <a:solidFill>
                  <a:srgbClr val="FFFFFF"/>
                </a:solidFill>
                <a:latin typeface="Roboto Condensed"/>
                <a:ea typeface="Roboto Condensed"/>
                <a:cs typeface="Roboto Condensed"/>
                <a:sym typeface="Roboto Condensed"/>
              </a:defRPr>
            </a:lvl5pPr>
            <a:lvl6pPr marL="2143125" lvl="5" algn="r" defTabSz="857250" rtl="0" eaLnBrk="1" latinLnBrk="0" hangingPunct="1">
              <a:buNone/>
              <a:defRPr sz="1500" b="1" kern="1200">
                <a:solidFill>
                  <a:srgbClr val="FFFFFF"/>
                </a:solidFill>
                <a:latin typeface="Roboto Condensed"/>
                <a:ea typeface="Roboto Condensed"/>
                <a:cs typeface="Roboto Condensed"/>
                <a:sym typeface="Roboto Condensed"/>
              </a:defRPr>
            </a:lvl6pPr>
            <a:lvl7pPr marL="2571750" lvl="6" algn="r" defTabSz="857250" rtl="0" eaLnBrk="1" latinLnBrk="0" hangingPunct="1">
              <a:buNone/>
              <a:defRPr sz="1500" b="1" kern="1200">
                <a:solidFill>
                  <a:srgbClr val="FFFFFF"/>
                </a:solidFill>
                <a:latin typeface="Roboto Condensed"/>
                <a:ea typeface="Roboto Condensed"/>
                <a:cs typeface="Roboto Condensed"/>
                <a:sym typeface="Roboto Condensed"/>
              </a:defRPr>
            </a:lvl7pPr>
            <a:lvl8pPr marL="3000375" lvl="7" algn="r" defTabSz="857250" rtl="0" eaLnBrk="1" latinLnBrk="0" hangingPunct="1">
              <a:buNone/>
              <a:defRPr sz="1500" b="1" kern="1200">
                <a:solidFill>
                  <a:srgbClr val="FFFFFF"/>
                </a:solidFill>
                <a:latin typeface="Roboto Condensed"/>
                <a:ea typeface="Roboto Condensed"/>
                <a:cs typeface="Roboto Condensed"/>
                <a:sym typeface="Roboto Condensed"/>
              </a:defRPr>
            </a:lvl8pPr>
            <a:lvl9pPr marL="3429000" lvl="8" algn="r" defTabSz="857250" rtl="0" eaLnBrk="1" latinLnBrk="0" hangingPunct="1">
              <a:buNone/>
              <a:defRPr sz="1500" b="1" kern="1200">
                <a:solidFill>
                  <a:srgbClr val="FFFFFF"/>
                </a:solidFill>
                <a:latin typeface="Roboto Condensed"/>
                <a:ea typeface="Roboto Condensed"/>
                <a:cs typeface="Roboto Condensed"/>
                <a:sym typeface="Roboto Condensed"/>
              </a:defRPr>
            </a:lvl9pPr>
          </a:lstStyle>
          <a:p>
            <a:fld id="{00000000-1234-1234-1234-123412341234}" type="slidenum">
              <a:rPr lang="en"/>
              <a:pPr/>
              <a:t>10</a:t>
            </a:fld>
            <a:endParaRPr lang="en"/>
          </a:p>
        </p:txBody>
      </p:sp>
      <p:sp>
        <p:nvSpPr>
          <p:cNvPr id="20" name="TextBox 19">
            <a:extLst>
              <a:ext uri="{FF2B5EF4-FFF2-40B4-BE49-F238E27FC236}">
                <a16:creationId xmlns:a16="http://schemas.microsoft.com/office/drawing/2014/main" id="{AEC80FB8-4792-1065-D266-CBB5D723C357}"/>
              </a:ext>
            </a:extLst>
          </p:cNvPr>
          <p:cNvSpPr txBox="1"/>
          <p:nvPr/>
        </p:nvSpPr>
        <p:spPr>
          <a:xfrm>
            <a:off x="952500" y="1357313"/>
            <a:ext cx="10637938" cy="3219728"/>
          </a:xfrm>
          <a:prstGeom prst="rect">
            <a:avLst/>
          </a:prstGeom>
          <a:noFill/>
        </p:spPr>
        <p:txBody>
          <a:bodyPr wrap="square">
            <a:spAutoFit/>
          </a:bodyPr>
          <a:lstStyle/>
          <a:p>
            <a:pPr algn="just" defTabSz="1077206">
              <a:lnSpc>
                <a:spcPct val="150000"/>
              </a:lnSpc>
            </a:pPr>
            <a:r>
              <a:rPr lang="en-US" sz="1969" b="1" dirty="0">
                <a:solidFill>
                  <a:srgbClr val="000000"/>
                </a:solidFill>
                <a:latin typeface="Times New Roman" panose="02020603050405020304" pitchFamily="18" charset="0"/>
                <a:cs typeface="Times New Roman" panose="02020603050405020304" pitchFamily="18" charset="0"/>
              </a:rPr>
              <a:t>Measured services</a:t>
            </a:r>
          </a:p>
          <a:p>
            <a:pPr algn="just" defTabSz="1077206">
              <a:lnSpc>
                <a:spcPct val="150000"/>
              </a:lnSpc>
            </a:pPr>
            <a:r>
              <a:rPr lang="en-US" sz="1969" dirty="0">
                <a:solidFill>
                  <a:srgbClr val="000000"/>
                </a:solidFill>
                <a:latin typeface="Times New Roman" panose="02020603050405020304" pitchFamily="18" charset="0"/>
                <a:cs typeface="Times New Roman" panose="02020603050405020304" pitchFamily="18" charset="0"/>
              </a:rPr>
              <a:t>Cloud resources and services such as storage, bandwidth, processing power, networking capabilities, intelligence, software and services, development tools, analytics, etc. used by the consumer are monitored and analyzed by the service providers. In other words, the services you use are measured. The users are then charged based on the resources used at the end of the month (or billing date). This model is called the pay-as-you-go subscription model. </a:t>
            </a:r>
          </a:p>
          <a:p>
            <a:pPr algn="just" defTabSz="1077206">
              <a:lnSpc>
                <a:spcPct val="150000"/>
              </a:lnSpc>
            </a:pPr>
            <a:endParaRPr lang="en-US" sz="1969"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048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9617750" y="5795625"/>
            <a:ext cx="1859250" cy="394500"/>
          </a:xfrm>
          <a:prstGeom prst="rect">
            <a:avLst/>
          </a:prstGeom>
          <a:noFill/>
          <a:ln>
            <a:noFill/>
          </a:ln>
        </p:spPr>
        <p:txBody>
          <a:bodyPr spcFirstLastPara="1" wrap="square" lIns="85711" tIns="85711" rIns="85711" bIns="85711" anchor="ctr" anchorCtr="0">
            <a:noAutofit/>
          </a:bodyPr>
          <a:lstStyle>
            <a:defPPr>
              <a:defRPr lang="en-US"/>
            </a:defPPr>
            <a:lvl1pPr marL="0" lvl="0" algn="r" defTabSz="857250" rtl="0" eaLnBrk="1" latinLnBrk="0" hangingPunct="1">
              <a:buNone/>
              <a:defRPr sz="1500" b="1" kern="1200">
                <a:solidFill>
                  <a:srgbClr val="FFFFFF"/>
                </a:solidFill>
                <a:latin typeface="Roboto Condensed"/>
                <a:ea typeface="Roboto Condensed"/>
                <a:cs typeface="Roboto Condensed"/>
                <a:sym typeface="Roboto Condensed"/>
              </a:defRPr>
            </a:lvl1pPr>
            <a:lvl2pPr marL="428625" lvl="1" algn="r" defTabSz="857250" rtl="0" eaLnBrk="1" latinLnBrk="0" hangingPunct="1">
              <a:buNone/>
              <a:defRPr sz="1500" b="1" kern="1200">
                <a:solidFill>
                  <a:srgbClr val="FFFFFF"/>
                </a:solidFill>
                <a:latin typeface="Roboto Condensed"/>
                <a:ea typeface="Roboto Condensed"/>
                <a:cs typeface="Roboto Condensed"/>
                <a:sym typeface="Roboto Condensed"/>
              </a:defRPr>
            </a:lvl2pPr>
            <a:lvl3pPr marL="857250" lvl="2" algn="r" defTabSz="857250" rtl="0" eaLnBrk="1" latinLnBrk="0" hangingPunct="1">
              <a:buNone/>
              <a:defRPr sz="1500" b="1" kern="1200">
                <a:solidFill>
                  <a:srgbClr val="FFFFFF"/>
                </a:solidFill>
                <a:latin typeface="Roboto Condensed"/>
                <a:ea typeface="Roboto Condensed"/>
                <a:cs typeface="Roboto Condensed"/>
                <a:sym typeface="Roboto Condensed"/>
              </a:defRPr>
            </a:lvl3pPr>
            <a:lvl4pPr marL="1285875" lvl="3" algn="r" defTabSz="857250" rtl="0" eaLnBrk="1" latinLnBrk="0" hangingPunct="1">
              <a:buNone/>
              <a:defRPr sz="1500" b="1" kern="1200">
                <a:solidFill>
                  <a:srgbClr val="FFFFFF"/>
                </a:solidFill>
                <a:latin typeface="Roboto Condensed"/>
                <a:ea typeface="Roboto Condensed"/>
                <a:cs typeface="Roboto Condensed"/>
                <a:sym typeface="Roboto Condensed"/>
              </a:defRPr>
            </a:lvl4pPr>
            <a:lvl5pPr marL="1714500" lvl="4" algn="r" defTabSz="857250" rtl="0" eaLnBrk="1" latinLnBrk="0" hangingPunct="1">
              <a:buNone/>
              <a:defRPr sz="1500" b="1" kern="1200">
                <a:solidFill>
                  <a:srgbClr val="FFFFFF"/>
                </a:solidFill>
                <a:latin typeface="Roboto Condensed"/>
                <a:ea typeface="Roboto Condensed"/>
                <a:cs typeface="Roboto Condensed"/>
                <a:sym typeface="Roboto Condensed"/>
              </a:defRPr>
            </a:lvl5pPr>
            <a:lvl6pPr marL="2143125" lvl="5" algn="r" defTabSz="857250" rtl="0" eaLnBrk="1" latinLnBrk="0" hangingPunct="1">
              <a:buNone/>
              <a:defRPr sz="1500" b="1" kern="1200">
                <a:solidFill>
                  <a:srgbClr val="FFFFFF"/>
                </a:solidFill>
                <a:latin typeface="Roboto Condensed"/>
                <a:ea typeface="Roboto Condensed"/>
                <a:cs typeface="Roboto Condensed"/>
                <a:sym typeface="Roboto Condensed"/>
              </a:defRPr>
            </a:lvl6pPr>
            <a:lvl7pPr marL="2571750" lvl="6" algn="r" defTabSz="857250" rtl="0" eaLnBrk="1" latinLnBrk="0" hangingPunct="1">
              <a:buNone/>
              <a:defRPr sz="1500" b="1" kern="1200">
                <a:solidFill>
                  <a:srgbClr val="FFFFFF"/>
                </a:solidFill>
                <a:latin typeface="Roboto Condensed"/>
                <a:ea typeface="Roboto Condensed"/>
                <a:cs typeface="Roboto Condensed"/>
                <a:sym typeface="Roboto Condensed"/>
              </a:defRPr>
            </a:lvl7pPr>
            <a:lvl8pPr marL="3000375" lvl="7" algn="r" defTabSz="857250" rtl="0" eaLnBrk="1" latinLnBrk="0" hangingPunct="1">
              <a:buNone/>
              <a:defRPr sz="1500" b="1" kern="1200">
                <a:solidFill>
                  <a:srgbClr val="FFFFFF"/>
                </a:solidFill>
                <a:latin typeface="Roboto Condensed"/>
                <a:ea typeface="Roboto Condensed"/>
                <a:cs typeface="Roboto Condensed"/>
                <a:sym typeface="Roboto Condensed"/>
              </a:defRPr>
            </a:lvl8pPr>
            <a:lvl9pPr marL="3429000" lvl="8" algn="r" defTabSz="857250" rtl="0" eaLnBrk="1" latinLnBrk="0" hangingPunct="1">
              <a:buNone/>
              <a:defRPr sz="1500" b="1" kern="1200">
                <a:solidFill>
                  <a:srgbClr val="FFFFFF"/>
                </a:solidFill>
                <a:latin typeface="Roboto Condensed"/>
                <a:ea typeface="Roboto Condensed"/>
                <a:cs typeface="Roboto Condensed"/>
                <a:sym typeface="Roboto Condensed"/>
              </a:defRPr>
            </a:lvl9pPr>
          </a:lstStyle>
          <a:p>
            <a:fld id="{00000000-1234-1234-1234-123412341234}" type="slidenum">
              <a:rPr lang="en"/>
              <a:pPr/>
              <a:t>11</a:t>
            </a:fld>
            <a:endParaRPr lang="en"/>
          </a:p>
        </p:txBody>
      </p:sp>
      <p:sp>
        <p:nvSpPr>
          <p:cNvPr id="4" name="Google Shape;248;p17">
            <a:extLst>
              <a:ext uri="{FF2B5EF4-FFF2-40B4-BE49-F238E27FC236}">
                <a16:creationId xmlns:a16="http://schemas.microsoft.com/office/drawing/2014/main" id="{F69EE26E-930C-4BCF-9249-B473366B45D3}"/>
              </a:ext>
            </a:extLst>
          </p:cNvPr>
          <p:cNvSpPr txBox="1">
            <a:spLocks/>
          </p:cNvSpPr>
          <p:nvPr/>
        </p:nvSpPr>
        <p:spPr>
          <a:xfrm>
            <a:off x="1495755" y="2877082"/>
            <a:ext cx="8942004" cy="750278"/>
          </a:xfrm>
          <a:prstGeom prst="rect">
            <a:avLst/>
          </a:prstGeom>
          <a:noFill/>
          <a:ln>
            <a:noFill/>
          </a:ln>
        </p:spPr>
        <p:txBody>
          <a:bodyPr spcFirstLastPara="1" wrap="square" lIns="119995" tIns="119995" rIns="119995" bIns="11999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defTabSz="1077206"/>
            <a:r>
              <a:rPr lang="en-US" sz="4725" kern="0" dirty="0">
                <a:solidFill>
                  <a:srgbClr val="1F497D">
                    <a:lumMod val="75000"/>
                  </a:srgbClr>
                </a:solidFill>
              </a:rPr>
              <a:t>Types of Cloud Computing</a:t>
            </a:r>
            <a:endParaRPr lang="en-US" sz="7088" kern="0" dirty="0">
              <a:solidFill>
                <a:srgbClr val="1F497D">
                  <a:lumMod val="75000"/>
                </a:srgbClr>
              </a:solidFill>
            </a:endParaRPr>
          </a:p>
        </p:txBody>
      </p:sp>
    </p:spTree>
    <p:extLst>
      <p:ext uri="{BB962C8B-B14F-4D97-AF65-F5344CB8AC3E}">
        <p14:creationId xmlns:p14="http://schemas.microsoft.com/office/powerpoint/2010/main" val="74890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9617750" y="5795625"/>
            <a:ext cx="1859250" cy="394500"/>
          </a:xfrm>
          <a:prstGeom prst="rect">
            <a:avLst/>
          </a:prstGeom>
          <a:noFill/>
          <a:ln>
            <a:noFill/>
          </a:ln>
        </p:spPr>
        <p:txBody>
          <a:bodyPr spcFirstLastPara="1" wrap="square" lIns="85711" tIns="85711" rIns="85711" bIns="85711" anchor="ctr" anchorCtr="0">
            <a:noAutofit/>
          </a:bodyPr>
          <a:lstStyle>
            <a:defPPr>
              <a:defRPr lang="en-US"/>
            </a:defPPr>
            <a:lvl1pPr marL="0" lvl="0" algn="r" defTabSz="857250" rtl="0" eaLnBrk="1" latinLnBrk="0" hangingPunct="1">
              <a:buNone/>
              <a:defRPr sz="1500" b="1" kern="1200">
                <a:solidFill>
                  <a:srgbClr val="FFFFFF"/>
                </a:solidFill>
                <a:latin typeface="Roboto Condensed"/>
                <a:ea typeface="Roboto Condensed"/>
                <a:cs typeface="Roboto Condensed"/>
                <a:sym typeface="Roboto Condensed"/>
              </a:defRPr>
            </a:lvl1pPr>
            <a:lvl2pPr marL="428625" lvl="1" algn="r" defTabSz="857250" rtl="0" eaLnBrk="1" latinLnBrk="0" hangingPunct="1">
              <a:buNone/>
              <a:defRPr sz="1500" b="1" kern="1200">
                <a:solidFill>
                  <a:srgbClr val="FFFFFF"/>
                </a:solidFill>
                <a:latin typeface="Roboto Condensed"/>
                <a:ea typeface="Roboto Condensed"/>
                <a:cs typeface="Roboto Condensed"/>
                <a:sym typeface="Roboto Condensed"/>
              </a:defRPr>
            </a:lvl2pPr>
            <a:lvl3pPr marL="857250" lvl="2" algn="r" defTabSz="857250" rtl="0" eaLnBrk="1" latinLnBrk="0" hangingPunct="1">
              <a:buNone/>
              <a:defRPr sz="1500" b="1" kern="1200">
                <a:solidFill>
                  <a:srgbClr val="FFFFFF"/>
                </a:solidFill>
                <a:latin typeface="Roboto Condensed"/>
                <a:ea typeface="Roboto Condensed"/>
                <a:cs typeface="Roboto Condensed"/>
                <a:sym typeface="Roboto Condensed"/>
              </a:defRPr>
            </a:lvl3pPr>
            <a:lvl4pPr marL="1285875" lvl="3" algn="r" defTabSz="857250" rtl="0" eaLnBrk="1" latinLnBrk="0" hangingPunct="1">
              <a:buNone/>
              <a:defRPr sz="1500" b="1" kern="1200">
                <a:solidFill>
                  <a:srgbClr val="FFFFFF"/>
                </a:solidFill>
                <a:latin typeface="Roboto Condensed"/>
                <a:ea typeface="Roboto Condensed"/>
                <a:cs typeface="Roboto Condensed"/>
                <a:sym typeface="Roboto Condensed"/>
              </a:defRPr>
            </a:lvl4pPr>
            <a:lvl5pPr marL="1714500" lvl="4" algn="r" defTabSz="857250" rtl="0" eaLnBrk="1" latinLnBrk="0" hangingPunct="1">
              <a:buNone/>
              <a:defRPr sz="1500" b="1" kern="1200">
                <a:solidFill>
                  <a:srgbClr val="FFFFFF"/>
                </a:solidFill>
                <a:latin typeface="Roboto Condensed"/>
                <a:ea typeface="Roboto Condensed"/>
                <a:cs typeface="Roboto Condensed"/>
                <a:sym typeface="Roboto Condensed"/>
              </a:defRPr>
            </a:lvl5pPr>
            <a:lvl6pPr marL="2143125" lvl="5" algn="r" defTabSz="857250" rtl="0" eaLnBrk="1" latinLnBrk="0" hangingPunct="1">
              <a:buNone/>
              <a:defRPr sz="1500" b="1" kern="1200">
                <a:solidFill>
                  <a:srgbClr val="FFFFFF"/>
                </a:solidFill>
                <a:latin typeface="Roboto Condensed"/>
                <a:ea typeface="Roboto Condensed"/>
                <a:cs typeface="Roboto Condensed"/>
                <a:sym typeface="Roboto Condensed"/>
              </a:defRPr>
            </a:lvl6pPr>
            <a:lvl7pPr marL="2571750" lvl="6" algn="r" defTabSz="857250" rtl="0" eaLnBrk="1" latinLnBrk="0" hangingPunct="1">
              <a:buNone/>
              <a:defRPr sz="1500" b="1" kern="1200">
                <a:solidFill>
                  <a:srgbClr val="FFFFFF"/>
                </a:solidFill>
                <a:latin typeface="Roboto Condensed"/>
                <a:ea typeface="Roboto Condensed"/>
                <a:cs typeface="Roboto Condensed"/>
                <a:sym typeface="Roboto Condensed"/>
              </a:defRPr>
            </a:lvl7pPr>
            <a:lvl8pPr marL="3000375" lvl="7" algn="r" defTabSz="857250" rtl="0" eaLnBrk="1" latinLnBrk="0" hangingPunct="1">
              <a:buNone/>
              <a:defRPr sz="1500" b="1" kern="1200">
                <a:solidFill>
                  <a:srgbClr val="FFFFFF"/>
                </a:solidFill>
                <a:latin typeface="Roboto Condensed"/>
                <a:ea typeface="Roboto Condensed"/>
                <a:cs typeface="Roboto Condensed"/>
                <a:sym typeface="Roboto Condensed"/>
              </a:defRPr>
            </a:lvl8pPr>
            <a:lvl9pPr marL="3429000" lvl="8" algn="r" defTabSz="857250" rtl="0" eaLnBrk="1" latinLnBrk="0" hangingPunct="1">
              <a:buNone/>
              <a:defRPr sz="1500" b="1" kern="1200">
                <a:solidFill>
                  <a:srgbClr val="FFFFFF"/>
                </a:solidFill>
                <a:latin typeface="Roboto Condensed"/>
                <a:ea typeface="Roboto Condensed"/>
                <a:cs typeface="Roboto Condensed"/>
                <a:sym typeface="Roboto Condensed"/>
              </a:defRPr>
            </a:lvl9pPr>
          </a:lstStyle>
          <a:p>
            <a:fld id="{00000000-1234-1234-1234-123412341234}" type="slidenum">
              <a:rPr lang="en"/>
              <a:pPr/>
              <a:t>12</a:t>
            </a:fld>
            <a:endParaRPr lang="en"/>
          </a:p>
        </p:txBody>
      </p:sp>
      <p:sp>
        <p:nvSpPr>
          <p:cNvPr id="4" name="Google Shape;248;p17">
            <a:extLst>
              <a:ext uri="{FF2B5EF4-FFF2-40B4-BE49-F238E27FC236}">
                <a16:creationId xmlns:a16="http://schemas.microsoft.com/office/drawing/2014/main" id="{F69EE26E-930C-4BCF-9249-B473366B45D3}"/>
              </a:ext>
            </a:extLst>
          </p:cNvPr>
          <p:cNvSpPr txBox="1">
            <a:spLocks/>
          </p:cNvSpPr>
          <p:nvPr/>
        </p:nvSpPr>
        <p:spPr>
          <a:xfrm>
            <a:off x="2217011" y="321285"/>
            <a:ext cx="8942004" cy="750278"/>
          </a:xfrm>
          <a:prstGeom prst="rect">
            <a:avLst/>
          </a:prstGeom>
          <a:noFill/>
          <a:ln>
            <a:noFill/>
          </a:ln>
        </p:spPr>
        <p:txBody>
          <a:bodyPr spcFirstLastPara="1" wrap="square" lIns="119995" tIns="119995" rIns="119995" bIns="11999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defTabSz="1077206"/>
            <a:r>
              <a:rPr lang="en-US" sz="4725" kern="0" dirty="0">
                <a:solidFill>
                  <a:srgbClr val="1F497D">
                    <a:lumMod val="75000"/>
                  </a:srgbClr>
                </a:solidFill>
              </a:rPr>
              <a:t>Types of Cloud Computing</a:t>
            </a:r>
            <a:endParaRPr lang="en-US" sz="7088" kern="0" dirty="0">
              <a:solidFill>
                <a:srgbClr val="1F497D">
                  <a:lumMod val="75000"/>
                </a:srgbClr>
              </a:solidFill>
            </a:endParaRPr>
          </a:p>
        </p:txBody>
      </p:sp>
      <p:sp>
        <p:nvSpPr>
          <p:cNvPr id="6" name="TextBox 5">
            <a:extLst>
              <a:ext uri="{FF2B5EF4-FFF2-40B4-BE49-F238E27FC236}">
                <a16:creationId xmlns:a16="http://schemas.microsoft.com/office/drawing/2014/main" id="{C5E7E8A5-D3DA-A7A3-22D6-B48EB75392C6}"/>
              </a:ext>
            </a:extLst>
          </p:cNvPr>
          <p:cNvSpPr txBox="1"/>
          <p:nvPr/>
        </p:nvSpPr>
        <p:spPr>
          <a:xfrm>
            <a:off x="1094482" y="1417816"/>
            <a:ext cx="10337900" cy="2462149"/>
          </a:xfrm>
          <a:prstGeom prst="rect">
            <a:avLst/>
          </a:prstGeom>
          <a:noFill/>
        </p:spPr>
        <p:txBody>
          <a:bodyPr wrap="square">
            <a:spAutoFit/>
          </a:bodyPr>
          <a:lstStyle/>
          <a:p>
            <a:pPr defTabSz="1077206"/>
            <a:r>
              <a:rPr lang="en-US" sz="1969" dirty="0">
                <a:solidFill>
                  <a:prstClr val="black"/>
                </a:solidFill>
                <a:latin typeface="Times New Roman" panose="02020603050405020304" pitchFamily="18" charset="0"/>
                <a:cs typeface="Times New Roman" panose="02020603050405020304" pitchFamily="18" charset="0"/>
              </a:rPr>
              <a:t>There are the following 4 types of cloud that you can deploy according to the organization's needs-</a:t>
            </a:r>
          </a:p>
          <a:p>
            <a:pPr defTabSz="1077206"/>
            <a:endParaRPr lang="en-US" sz="1969" dirty="0">
              <a:solidFill>
                <a:prstClr val="black"/>
              </a:solidFill>
              <a:latin typeface="Times New Roman" panose="02020603050405020304" pitchFamily="18" charset="0"/>
              <a:cs typeface="Times New Roman" panose="02020603050405020304" pitchFamily="18" charset="0"/>
            </a:endParaRPr>
          </a:p>
          <a:p>
            <a:pPr marL="337542" indent="-337542" defTabSz="1077206">
              <a:lnSpc>
                <a:spcPct val="150000"/>
              </a:lnSpc>
              <a:buFont typeface="Arial" panose="020B0604020202020204" pitchFamily="34" charset="0"/>
              <a:buChar char="•"/>
            </a:pPr>
            <a:r>
              <a:rPr lang="en-US" sz="1969" dirty="0">
                <a:solidFill>
                  <a:prstClr val="black"/>
                </a:solidFill>
                <a:latin typeface="Times New Roman" panose="02020603050405020304" pitchFamily="18" charset="0"/>
                <a:cs typeface="Times New Roman" panose="02020603050405020304" pitchFamily="18" charset="0"/>
              </a:rPr>
              <a:t>Public Cloud</a:t>
            </a:r>
          </a:p>
          <a:p>
            <a:pPr marL="337542" indent="-337542" defTabSz="1077206">
              <a:lnSpc>
                <a:spcPct val="150000"/>
              </a:lnSpc>
              <a:buFont typeface="Arial" panose="020B0604020202020204" pitchFamily="34" charset="0"/>
              <a:buChar char="•"/>
            </a:pPr>
            <a:r>
              <a:rPr lang="en-US" sz="1969" dirty="0">
                <a:solidFill>
                  <a:prstClr val="black"/>
                </a:solidFill>
                <a:latin typeface="Times New Roman" panose="02020603050405020304" pitchFamily="18" charset="0"/>
                <a:cs typeface="Times New Roman" panose="02020603050405020304" pitchFamily="18" charset="0"/>
              </a:rPr>
              <a:t>Private Cloud</a:t>
            </a:r>
          </a:p>
          <a:p>
            <a:pPr marL="337542" indent="-337542" defTabSz="1077206">
              <a:lnSpc>
                <a:spcPct val="150000"/>
              </a:lnSpc>
              <a:buFont typeface="Arial" panose="020B0604020202020204" pitchFamily="34" charset="0"/>
              <a:buChar char="•"/>
            </a:pPr>
            <a:r>
              <a:rPr lang="en-US" sz="1969" dirty="0">
                <a:solidFill>
                  <a:prstClr val="black"/>
                </a:solidFill>
                <a:latin typeface="Times New Roman" panose="02020603050405020304" pitchFamily="18" charset="0"/>
                <a:cs typeface="Times New Roman" panose="02020603050405020304" pitchFamily="18" charset="0"/>
              </a:rPr>
              <a:t>Hybrid Cloud</a:t>
            </a:r>
          </a:p>
          <a:p>
            <a:pPr marL="337542" indent="-337542" defTabSz="1077206">
              <a:lnSpc>
                <a:spcPct val="150000"/>
              </a:lnSpc>
              <a:buFont typeface="Arial" panose="020B0604020202020204" pitchFamily="34" charset="0"/>
              <a:buChar char="•"/>
            </a:pPr>
            <a:r>
              <a:rPr lang="en-US" sz="1969" dirty="0">
                <a:solidFill>
                  <a:prstClr val="black"/>
                </a:solidFill>
                <a:latin typeface="Times New Roman" panose="02020603050405020304" pitchFamily="18" charset="0"/>
                <a:cs typeface="Times New Roman" panose="02020603050405020304" pitchFamily="18" charset="0"/>
              </a:rPr>
              <a:t>Community Cloud</a:t>
            </a:r>
          </a:p>
        </p:txBody>
      </p:sp>
      <p:pic>
        <p:nvPicPr>
          <p:cNvPr id="1026" name="Picture 2" descr="7 Different Types of Cloud Computing Structures | UniPrint.net">
            <a:extLst>
              <a:ext uri="{FF2B5EF4-FFF2-40B4-BE49-F238E27FC236}">
                <a16:creationId xmlns:a16="http://schemas.microsoft.com/office/drawing/2014/main" id="{F3CFCCD8-5910-FF58-AE31-10994DD48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297" y="2093227"/>
            <a:ext cx="7715250" cy="32719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D755AC8-F46C-AC1F-8542-1E3CE1F1ED37}"/>
              </a:ext>
            </a:extLst>
          </p:cNvPr>
          <p:cNvPicPr>
            <a:picLocks noChangeAspect="1"/>
          </p:cNvPicPr>
          <p:nvPr/>
        </p:nvPicPr>
        <p:blipFill>
          <a:blip r:embed="rId3"/>
          <a:stretch>
            <a:fillRect/>
          </a:stretch>
        </p:blipFill>
        <p:spPr>
          <a:xfrm>
            <a:off x="5095875" y="2140256"/>
            <a:ext cx="3900826" cy="485817"/>
          </a:xfrm>
          <a:prstGeom prst="rect">
            <a:avLst/>
          </a:prstGeom>
        </p:spPr>
      </p:pic>
    </p:spTree>
    <p:extLst>
      <p:ext uri="{BB962C8B-B14F-4D97-AF65-F5344CB8AC3E}">
        <p14:creationId xmlns:p14="http://schemas.microsoft.com/office/powerpoint/2010/main" val="352046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9617750" y="5795625"/>
            <a:ext cx="1859250" cy="394500"/>
          </a:xfrm>
          <a:prstGeom prst="rect">
            <a:avLst/>
          </a:prstGeom>
          <a:noFill/>
          <a:ln>
            <a:noFill/>
          </a:ln>
        </p:spPr>
        <p:txBody>
          <a:bodyPr spcFirstLastPara="1" wrap="square" lIns="85711" tIns="85711" rIns="85711" bIns="85711" anchor="ctr" anchorCtr="0">
            <a:noAutofit/>
          </a:bodyPr>
          <a:lstStyle>
            <a:defPPr>
              <a:defRPr lang="en-US"/>
            </a:defPPr>
            <a:lvl1pPr marL="0" lvl="0" algn="r" defTabSz="857250" rtl="0" eaLnBrk="1" latinLnBrk="0" hangingPunct="1">
              <a:buNone/>
              <a:defRPr sz="1500" b="1" kern="1200">
                <a:solidFill>
                  <a:srgbClr val="FFFFFF"/>
                </a:solidFill>
                <a:latin typeface="Roboto Condensed"/>
                <a:ea typeface="Roboto Condensed"/>
                <a:cs typeface="Roboto Condensed"/>
                <a:sym typeface="Roboto Condensed"/>
              </a:defRPr>
            </a:lvl1pPr>
            <a:lvl2pPr marL="428625" lvl="1" algn="r" defTabSz="857250" rtl="0" eaLnBrk="1" latinLnBrk="0" hangingPunct="1">
              <a:buNone/>
              <a:defRPr sz="1500" b="1" kern="1200">
                <a:solidFill>
                  <a:srgbClr val="FFFFFF"/>
                </a:solidFill>
                <a:latin typeface="Roboto Condensed"/>
                <a:ea typeface="Roboto Condensed"/>
                <a:cs typeface="Roboto Condensed"/>
                <a:sym typeface="Roboto Condensed"/>
              </a:defRPr>
            </a:lvl2pPr>
            <a:lvl3pPr marL="857250" lvl="2" algn="r" defTabSz="857250" rtl="0" eaLnBrk="1" latinLnBrk="0" hangingPunct="1">
              <a:buNone/>
              <a:defRPr sz="1500" b="1" kern="1200">
                <a:solidFill>
                  <a:srgbClr val="FFFFFF"/>
                </a:solidFill>
                <a:latin typeface="Roboto Condensed"/>
                <a:ea typeface="Roboto Condensed"/>
                <a:cs typeface="Roboto Condensed"/>
                <a:sym typeface="Roboto Condensed"/>
              </a:defRPr>
            </a:lvl3pPr>
            <a:lvl4pPr marL="1285875" lvl="3" algn="r" defTabSz="857250" rtl="0" eaLnBrk="1" latinLnBrk="0" hangingPunct="1">
              <a:buNone/>
              <a:defRPr sz="1500" b="1" kern="1200">
                <a:solidFill>
                  <a:srgbClr val="FFFFFF"/>
                </a:solidFill>
                <a:latin typeface="Roboto Condensed"/>
                <a:ea typeface="Roboto Condensed"/>
                <a:cs typeface="Roboto Condensed"/>
                <a:sym typeface="Roboto Condensed"/>
              </a:defRPr>
            </a:lvl4pPr>
            <a:lvl5pPr marL="1714500" lvl="4" algn="r" defTabSz="857250" rtl="0" eaLnBrk="1" latinLnBrk="0" hangingPunct="1">
              <a:buNone/>
              <a:defRPr sz="1500" b="1" kern="1200">
                <a:solidFill>
                  <a:srgbClr val="FFFFFF"/>
                </a:solidFill>
                <a:latin typeface="Roboto Condensed"/>
                <a:ea typeface="Roboto Condensed"/>
                <a:cs typeface="Roboto Condensed"/>
                <a:sym typeface="Roboto Condensed"/>
              </a:defRPr>
            </a:lvl5pPr>
            <a:lvl6pPr marL="2143125" lvl="5" algn="r" defTabSz="857250" rtl="0" eaLnBrk="1" latinLnBrk="0" hangingPunct="1">
              <a:buNone/>
              <a:defRPr sz="1500" b="1" kern="1200">
                <a:solidFill>
                  <a:srgbClr val="FFFFFF"/>
                </a:solidFill>
                <a:latin typeface="Roboto Condensed"/>
                <a:ea typeface="Roboto Condensed"/>
                <a:cs typeface="Roboto Condensed"/>
                <a:sym typeface="Roboto Condensed"/>
              </a:defRPr>
            </a:lvl6pPr>
            <a:lvl7pPr marL="2571750" lvl="6" algn="r" defTabSz="857250" rtl="0" eaLnBrk="1" latinLnBrk="0" hangingPunct="1">
              <a:buNone/>
              <a:defRPr sz="1500" b="1" kern="1200">
                <a:solidFill>
                  <a:srgbClr val="FFFFFF"/>
                </a:solidFill>
                <a:latin typeface="Roboto Condensed"/>
                <a:ea typeface="Roboto Condensed"/>
                <a:cs typeface="Roboto Condensed"/>
                <a:sym typeface="Roboto Condensed"/>
              </a:defRPr>
            </a:lvl7pPr>
            <a:lvl8pPr marL="3000375" lvl="7" algn="r" defTabSz="857250" rtl="0" eaLnBrk="1" latinLnBrk="0" hangingPunct="1">
              <a:buNone/>
              <a:defRPr sz="1500" b="1" kern="1200">
                <a:solidFill>
                  <a:srgbClr val="FFFFFF"/>
                </a:solidFill>
                <a:latin typeface="Roboto Condensed"/>
                <a:ea typeface="Roboto Condensed"/>
                <a:cs typeface="Roboto Condensed"/>
                <a:sym typeface="Roboto Condensed"/>
              </a:defRPr>
            </a:lvl8pPr>
            <a:lvl9pPr marL="3429000" lvl="8" algn="r" defTabSz="857250" rtl="0" eaLnBrk="1" latinLnBrk="0" hangingPunct="1">
              <a:buNone/>
              <a:defRPr sz="1500" b="1" kern="1200">
                <a:solidFill>
                  <a:srgbClr val="FFFFFF"/>
                </a:solidFill>
                <a:latin typeface="Roboto Condensed"/>
                <a:ea typeface="Roboto Condensed"/>
                <a:cs typeface="Roboto Condensed"/>
                <a:sym typeface="Roboto Condensed"/>
              </a:defRPr>
            </a:lvl9pPr>
          </a:lstStyle>
          <a:p>
            <a:fld id="{00000000-1234-1234-1234-123412341234}" type="slidenum">
              <a:rPr lang="en"/>
              <a:pPr/>
              <a:t>13</a:t>
            </a:fld>
            <a:endParaRPr lang="en"/>
          </a:p>
        </p:txBody>
      </p:sp>
      <p:sp>
        <p:nvSpPr>
          <p:cNvPr id="4" name="Google Shape;248;p17">
            <a:extLst>
              <a:ext uri="{FF2B5EF4-FFF2-40B4-BE49-F238E27FC236}">
                <a16:creationId xmlns:a16="http://schemas.microsoft.com/office/drawing/2014/main" id="{F69EE26E-930C-4BCF-9249-B473366B45D3}"/>
              </a:ext>
            </a:extLst>
          </p:cNvPr>
          <p:cNvSpPr txBox="1">
            <a:spLocks/>
          </p:cNvSpPr>
          <p:nvPr/>
        </p:nvSpPr>
        <p:spPr>
          <a:xfrm>
            <a:off x="2331575" y="382776"/>
            <a:ext cx="8942004" cy="750278"/>
          </a:xfrm>
          <a:prstGeom prst="rect">
            <a:avLst/>
          </a:prstGeom>
          <a:noFill/>
          <a:ln>
            <a:noFill/>
          </a:ln>
        </p:spPr>
        <p:txBody>
          <a:bodyPr spcFirstLastPara="1" wrap="square" lIns="119995" tIns="119995" rIns="119995" bIns="11999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defTabSz="1077206"/>
            <a:r>
              <a:rPr lang="en-US" sz="4725" kern="0" dirty="0">
                <a:solidFill>
                  <a:srgbClr val="1F497D">
                    <a:lumMod val="75000"/>
                  </a:srgbClr>
                </a:solidFill>
              </a:rPr>
              <a:t>Public Cloud</a:t>
            </a:r>
          </a:p>
        </p:txBody>
      </p:sp>
      <p:sp>
        <p:nvSpPr>
          <p:cNvPr id="6" name="TextBox 5">
            <a:extLst>
              <a:ext uri="{FF2B5EF4-FFF2-40B4-BE49-F238E27FC236}">
                <a16:creationId xmlns:a16="http://schemas.microsoft.com/office/drawing/2014/main" id="{9E6FBE23-36B8-3193-561A-5FC03B73AD73}"/>
              </a:ext>
            </a:extLst>
          </p:cNvPr>
          <p:cNvSpPr txBox="1"/>
          <p:nvPr/>
        </p:nvSpPr>
        <p:spPr>
          <a:xfrm>
            <a:off x="798463" y="1195341"/>
            <a:ext cx="6186934" cy="5286447"/>
          </a:xfrm>
          <a:prstGeom prst="rect">
            <a:avLst/>
          </a:prstGeom>
          <a:noFill/>
        </p:spPr>
        <p:txBody>
          <a:bodyPr wrap="square">
            <a:spAutoFit/>
          </a:bodyPr>
          <a:lstStyle/>
          <a:p>
            <a:pPr algn="just" defTabSz="1077206">
              <a:lnSpc>
                <a:spcPct val="150000"/>
              </a:lnSpc>
            </a:pPr>
            <a:r>
              <a:rPr lang="en-US" sz="1969" dirty="0">
                <a:solidFill>
                  <a:prstClr val="black"/>
                </a:solidFill>
                <a:latin typeface="Times New Roman" panose="02020603050405020304" pitchFamily="18" charset="0"/>
                <a:cs typeface="Times New Roman" panose="02020603050405020304" pitchFamily="18" charset="0"/>
              </a:rPr>
              <a:t>Public cloud is </a:t>
            </a:r>
            <a:r>
              <a:rPr lang="en-US" sz="1969" b="1" dirty="0">
                <a:solidFill>
                  <a:prstClr val="black"/>
                </a:solidFill>
                <a:latin typeface="Times New Roman" panose="02020603050405020304" pitchFamily="18" charset="0"/>
                <a:cs typeface="Times New Roman" panose="02020603050405020304" pitchFamily="18" charset="0"/>
              </a:rPr>
              <a:t>open to all</a:t>
            </a:r>
            <a:r>
              <a:rPr lang="en-US" sz="1969" dirty="0">
                <a:solidFill>
                  <a:prstClr val="black"/>
                </a:solidFill>
                <a:latin typeface="Times New Roman" panose="02020603050405020304" pitchFamily="18" charset="0"/>
                <a:cs typeface="Times New Roman" panose="02020603050405020304" pitchFamily="18" charset="0"/>
              </a:rPr>
              <a:t> to store and access information via the Internet using the pay-per-usage method. </a:t>
            </a:r>
          </a:p>
          <a:p>
            <a:pPr marL="337542" indent="-337542" algn="just" defTabSz="1077206">
              <a:lnSpc>
                <a:spcPct val="150000"/>
              </a:lnSpc>
              <a:buFont typeface="Wingdings" panose="05000000000000000000" pitchFamily="2" charset="2"/>
              <a:buChar char="v"/>
            </a:pPr>
            <a:r>
              <a:rPr lang="en-US" sz="1870" dirty="0">
                <a:solidFill>
                  <a:prstClr val="black"/>
                </a:solidFill>
                <a:latin typeface="Times New Roman" panose="02020603050405020304" pitchFamily="18" charset="0"/>
                <a:cs typeface="Times New Roman" panose="02020603050405020304" pitchFamily="18" charset="0"/>
              </a:rPr>
              <a:t>Public cloud is maintained by the cloud service provider.</a:t>
            </a:r>
          </a:p>
          <a:p>
            <a:pPr marL="337542" indent="-337542" algn="just" defTabSz="1077206">
              <a:lnSpc>
                <a:spcPct val="150000"/>
              </a:lnSpc>
              <a:buFont typeface="Wingdings" panose="05000000000000000000" pitchFamily="2" charset="2"/>
              <a:buChar char="v"/>
            </a:pPr>
            <a:r>
              <a:rPr lang="en-US" sz="1870" dirty="0">
                <a:solidFill>
                  <a:prstClr val="black"/>
                </a:solidFill>
                <a:latin typeface="Times New Roman" panose="02020603050405020304" pitchFamily="18" charset="0"/>
                <a:cs typeface="Times New Roman" panose="02020603050405020304" pitchFamily="18" charset="0"/>
              </a:rPr>
              <a:t>Public cloud is easier to integrate. Hence it offers a better flexibility approach to consumers.</a:t>
            </a:r>
          </a:p>
          <a:p>
            <a:pPr marL="337542" indent="-337542" algn="just" defTabSz="1077206">
              <a:lnSpc>
                <a:spcPct val="150000"/>
              </a:lnSpc>
              <a:buFont typeface="Wingdings" panose="05000000000000000000" pitchFamily="2" charset="2"/>
              <a:buChar char="v"/>
            </a:pPr>
            <a:r>
              <a:rPr lang="en-US" sz="1870" dirty="0">
                <a:solidFill>
                  <a:prstClr val="black"/>
                </a:solidFill>
                <a:latin typeface="Times New Roman" panose="02020603050405020304" pitchFamily="18" charset="0"/>
                <a:cs typeface="Times New Roman" panose="02020603050405020304" pitchFamily="18" charset="0"/>
              </a:rPr>
              <a:t>Public cloud is location independent because its services are delivered through the internet.</a:t>
            </a:r>
          </a:p>
          <a:p>
            <a:pPr marL="337542" indent="-337542" algn="just" defTabSz="1077206">
              <a:lnSpc>
                <a:spcPct val="150000"/>
              </a:lnSpc>
              <a:buFont typeface="Wingdings" panose="05000000000000000000" pitchFamily="2" charset="2"/>
              <a:buChar char="v"/>
            </a:pPr>
            <a:r>
              <a:rPr lang="en-US" sz="1870" dirty="0">
                <a:solidFill>
                  <a:prstClr val="black"/>
                </a:solidFill>
                <a:latin typeface="Times New Roman" panose="02020603050405020304" pitchFamily="18" charset="0"/>
                <a:cs typeface="Times New Roman" panose="02020603050405020304" pitchFamily="18" charset="0"/>
              </a:rPr>
              <a:t>Public cloud is highly scalable as per the requirement of computing resources.</a:t>
            </a:r>
          </a:p>
          <a:p>
            <a:pPr marL="337542" indent="-337542" algn="just" defTabSz="1077206">
              <a:lnSpc>
                <a:spcPct val="150000"/>
              </a:lnSpc>
              <a:buFont typeface="Wingdings" panose="05000000000000000000" pitchFamily="2" charset="2"/>
              <a:buChar char="v"/>
            </a:pPr>
            <a:r>
              <a:rPr lang="en-US" sz="1870" dirty="0">
                <a:solidFill>
                  <a:prstClr val="black"/>
                </a:solidFill>
                <a:latin typeface="Times New Roman" panose="02020603050405020304" pitchFamily="18" charset="0"/>
                <a:cs typeface="Times New Roman" panose="02020603050405020304" pitchFamily="18" charset="0"/>
              </a:rPr>
              <a:t>It is accessible by the general public, so there is no limit to the number of users.</a:t>
            </a:r>
          </a:p>
          <a:p>
            <a:pPr algn="just" defTabSz="1077206">
              <a:lnSpc>
                <a:spcPct val="150000"/>
              </a:lnSpc>
            </a:pPr>
            <a:endParaRPr lang="en-US" sz="1969" dirty="0">
              <a:solidFill>
                <a:prstClr val="black"/>
              </a:solidFill>
              <a:latin typeface="Times New Roman" panose="02020603050405020304" pitchFamily="18" charset="0"/>
              <a:cs typeface="Times New Roman" panose="02020603050405020304" pitchFamily="18" charset="0"/>
            </a:endParaRPr>
          </a:p>
        </p:txBody>
      </p:sp>
      <p:pic>
        <p:nvPicPr>
          <p:cNvPr id="2050" name="Picture 2" descr="Public Cloud">
            <a:extLst>
              <a:ext uri="{FF2B5EF4-FFF2-40B4-BE49-F238E27FC236}">
                <a16:creationId xmlns:a16="http://schemas.microsoft.com/office/drawing/2014/main" id="{62FDE36C-2F42-F2D0-88A9-9F8EE4464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890" y="1844362"/>
            <a:ext cx="5136723" cy="284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698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9617750" y="5795625"/>
            <a:ext cx="1859250" cy="394500"/>
          </a:xfrm>
          <a:prstGeom prst="rect">
            <a:avLst/>
          </a:prstGeom>
          <a:noFill/>
          <a:ln>
            <a:noFill/>
          </a:ln>
        </p:spPr>
        <p:txBody>
          <a:bodyPr spcFirstLastPara="1" wrap="square" lIns="85711" tIns="85711" rIns="85711" bIns="85711" anchor="ctr" anchorCtr="0">
            <a:noAutofit/>
          </a:bodyPr>
          <a:lstStyle>
            <a:defPPr>
              <a:defRPr lang="en-US"/>
            </a:defPPr>
            <a:lvl1pPr marL="0" lvl="0" algn="r" defTabSz="857250" rtl="0" eaLnBrk="1" latinLnBrk="0" hangingPunct="1">
              <a:buNone/>
              <a:defRPr sz="1500" b="1" kern="1200">
                <a:solidFill>
                  <a:srgbClr val="FFFFFF"/>
                </a:solidFill>
                <a:latin typeface="Roboto Condensed"/>
                <a:ea typeface="Roboto Condensed"/>
                <a:cs typeface="Roboto Condensed"/>
                <a:sym typeface="Roboto Condensed"/>
              </a:defRPr>
            </a:lvl1pPr>
            <a:lvl2pPr marL="428625" lvl="1" algn="r" defTabSz="857250" rtl="0" eaLnBrk="1" latinLnBrk="0" hangingPunct="1">
              <a:buNone/>
              <a:defRPr sz="1500" b="1" kern="1200">
                <a:solidFill>
                  <a:srgbClr val="FFFFFF"/>
                </a:solidFill>
                <a:latin typeface="Roboto Condensed"/>
                <a:ea typeface="Roboto Condensed"/>
                <a:cs typeface="Roboto Condensed"/>
                <a:sym typeface="Roboto Condensed"/>
              </a:defRPr>
            </a:lvl2pPr>
            <a:lvl3pPr marL="857250" lvl="2" algn="r" defTabSz="857250" rtl="0" eaLnBrk="1" latinLnBrk="0" hangingPunct="1">
              <a:buNone/>
              <a:defRPr sz="1500" b="1" kern="1200">
                <a:solidFill>
                  <a:srgbClr val="FFFFFF"/>
                </a:solidFill>
                <a:latin typeface="Roboto Condensed"/>
                <a:ea typeface="Roboto Condensed"/>
                <a:cs typeface="Roboto Condensed"/>
                <a:sym typeface="Roboto Condensed"/>
              </a:defRPr>
            </a:lvl3pPr>
            <a:lvl4pPr marL="1285875" lvl="3" algn="r" defTabSz="857250" rtl="0" eaLnBrk="1" latinLnBrk="0" hangingPunct="1">
              <a:buNone/>
              <a:defRPr sz="1500" b="1" kern="1200">
                <a:solidFill>
                  <a:srgbClr val="FFFFFF"/>
                </a:solidFill>
                <a:latin typeface="Roboto Condensed"/>
                <a:ea typeface="Roboto Condensed"/>
                <a:cs typeface="Roboto Condensed"/>
                <a:sym typeface="Roboto Condensed"/>
              </a:defRPr>
            </a:lvl4pPr>
            <a:lvl5pPr marL="1714500" lvl="4" algn="r" defTabSz="857250" rtl="0" eaLnBrk="1" latinLnBrk="0" hangingPunct="1">
              <a:buNone/>
              <a:defRPr sz="1500" b="1" kern="1200">
                <a:solidFill>
                  <a:srgbClr val="FFFFFF"/>
                </a:solidFill>
                <a:latin typeface="Roboto Condensed"/>
                <a:ea typeface="Roboto Condensed"/>
                <a:cs typeface="Roboto Condensed"/>
                <a:sym typeface="Roboto Condensed"/>
              </a:defRPr>
            </a:lvl5pPr>
            <a:lvl6pPr marL="2143125" lvl="5" algn="r" defTabSz="857250" rtl="0" eaLnBrk="1" latinLnBrk="0" hangingPunct="1">
              <a:buNone/>
              <a:defRPr sz="1500" b="1" kern="1200">
                <a:solidFill>
                  <a:srgbClr val="FFFFFF"/>
                </a:solidFill>
                <a:latin typeface="Roboto Condensed"/>
                <a:ea typeface="Roboto Condensed"/>
                <a:cs typeface="Roboto Condensed"/>
                <a:sym typeface="Roboto Condensed"/>
              </a:defRPr>
            </a:lvl6pPr>
            <a:lvl7pPr marL="2571750" lvl="6" algn="r" defTabSz="857250" rtl="0" eaLnBrk="1" latinLnBrk="0" hangingPunct="1">
              <a:buNone/>
              <a:defRPr sz="1500" b="1" kern="1200">
                <a:solidFill>
                  <a:srgbClr val="FFFFFF"/>
                </a:solidFill>
                <a:latin typeface="Roboto Condensed"/>
                <a:ea typeface="Roboto Condensed"/>
                <a:cs typeface="Roboto Condensed"/>
                <a:sym typeface="Roboto Condensed"/>
              </a:defRPr>
            </a:lvl7pPr>
            <a:lvl8pPr marL="3000375" lvl="7" algn="r" defTabSz="857250" rtl="0" eaLnBrk="1" latinLnBrk="0" hangingPunct="1">
              <a:buNone/>
              <a:defRPr sz="1500" b="1" kern="1200">
                <a:solidFill>
                  <a:srgbClr val="FFFFFF"/>
                </a:solidFill>
                <a:latin typeface="Roboto Condensed"/>
                <a:ea typeface="Roboto Condensed"/>
                <a:cs typeface="Roboto Condensed"/>
                <a:sym typeface="Roboto Condensed"/>
              </a:defRPr>
            </a:lvl8pPr>
            <a:lvl9pPr marL="3429000" lvl="8" algn="r" defTabSz="857250" rtl="0" eaLnBrk="1" latinLnBrk="0" hangingPunct="1">
              <a:buNone/>
              <a:defRPr sz="1500" b="1" kern="1200">
                <a:solidFill>
                  <a:srgbClr val="FFFFFF"/>
                </a:solidFill>
                <a:latin typeface="Roboto Condensed"/>
                <a:ea typeface="Roboto Condensed"/>
                <a:cs typeface="Roboto Condensed"/>
                <a:sym typeface="Roboto Condensed"/>
              </a:defRPr>
            </a:lvl9pPr>
          </a:lstStyle>
          <a:p>
            <a:fld id="{00000000-1234-1234-1234-123412341234}" type="slidenum">
              <a:rPr lang="en"/>
              <a:pPr/>
              <a:t>14</a:t>
            </a:fld>
            <a:endParaRPr lang="en"/>
          </a:p>
        </p:txBody>
      </p:sp>
      <p:sp>
        <p:nvSpPr>
          <p:cNvPr id="4" name="Google Shape;248;p17">
            <a:extLst>
              <a:ext uri="{FF2B5EF4-FFF2-40B4-BE49-F238E27FC236}">
                <a16:creationId xmlns:a16="http://schemas.microsoft.com/office/drawing/2014/main" id="{F69EE26E-930C-4BCF-9249-B473366B45D3}"/>
              </a:ext>
            </a:extLst>
          </p:cNvPr>
          <p:cNvSpPr txBox="1">
            <a:spLocks/>
          </p:cNvSpPr>
          <p:nvPr/>
        </p:nvSpPr>
        <p:spPr>
          <a:xfrm>
            <a:off x="2331575" y="382776"/>
            <a:ext cx="8942004" cy="750278"/>
          </a:xfrm>
          <a:prstGeom prst="rect">
            <a:avLst/>
          </a:prstGeom>
          <a:noFill/>
          <a:ln>
            <a:noFill/>
          </a:ln>
        </p:spPr>
        <p:txBody>
          <a:bodyPr spcFirstLastPara="1" wrap="square" lIns="119995" tIns="119995" rIns="119995" bIns="11999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defTabSz="1077206"/>
            <a:r>
              <a:rPr lang="en-US" sz="4725" kern="0" dirty="0">
                <a:solidFill>
                  <a:srgbClr val="1F497D">
                    <a:lumMod val="75000"/>
                  </a:srgbClr>
                </a:solidFill>
              </a:rPr>
              <a:t>Private Cloud</a:t>
            </a:r>
          </a:p>
        </p:txBody>
      </p:sp>
      <p:sp>
        <p:nvSpPr>
          <p:cNvPr id="6" name="TextBox 5">
            <a:extLst>
              <a:ext uri="{FF2B5EF4-FFF2-40B4-BE49-F238E27FC236}">
                <a16:creationId xmlns:a16="http://schemas.microsoft.com/office/drawing/2014/main" id="{9E6FBE23-36B8-3193-561A-5FC03B73AD73}"/>
              </a:ext>
            </a:extLst>
          </p:cNvPr>
          <p:cNvSpPr txBox="1"/>
          <p:nvPr/>
        </p:nvSpPr>
        <p:spPr>
          <a:xfrm>
            <a:off x="444928" y="1133053"/>
            <a:ext cx="11051748" cy="1856086"/>
          </a:xfrm>
          <a:prstGeom prst="rect">
            <a:avLst/>
          </a:prstGeom>
          <a:noFill/>
        </p:spPr>
        <p:txBody>
          <a:bodyPr wrap="square">
            <a:spAutoFit/>
          </a:bodyPr>
          <a:lstStyle/>
          <a:p>
            <a:pPr algn="just" defTabSz="1077206">
              <a:lnSpc>
                <a:spcPct val="150000"/>
              </a:lnSpc>
            </a:pPr>
            <a:r>
              <a:rPr lang="en-US" sz="1969" dirty="0">
                <a:solidFill>
                  <a:prstClr val="black"/>
                </a:solidFill>
                <a:latin typeface="Times New Roman" panose="02020603050405020304" pitchFamily="18" charset="0"/>
                <a:cs typeface="Times New Roman" panose="02020603050405020304" pitchFamily="18" charset="0"/>
              </a:rPr>
              <a:t>Private cloud is also known as an internal cloud or corporate cloud. It is used by organizations to build and manage their own data centers internally or by the third party. It can be deployed using Opensource tools such as Openstack and Eucalyptus.</a:t>
            </a:r>
          </a:p>
          <a:p>
            <a:pPr algn="just" defTabSz="1077206">
              <a:lnSpc>
                <a:spcPct val="150000"/>
              </a:lnSpc>
            </a:pPr>
            <a:endParaRPr lang="en-US" sz="1969" dirty="0">
              <a:solidFill>
                <a:prstClr val="black"/>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28B07D7-E94C-460E-EDCE-D52274C21EFF}"/>
              </a:ext>
            </a:extLst>
          </p:cNvPr>
          <p:cNvSpPr txBox="1"/>
          <p:nvPr/>
        </p:nvSpPr>
        <p:spPr>
          <a:xfrm>
            <a:off x="609601" y="2607953"/>
            <a:ext cx="7843837" cy="4368632"/>
          </a:xfrm>
          <a:prstGeom prst="rect">
            <a:avLst/>
          </a:prstGeom>
          <a:noFill/>
        </p:spPr>
        <p:txBody>
          <a:bodyPr wrap="square">
            <a:spAutoFit/>
          </a:bodyPr>
          <a:lstStyle/>
          <a:p>
            <a:pPr marL="281286" indent="-281286" algn="just" defTabSz="1077206">
              <a:lnSpc>
                <a:spcPct val="150000"/>
              </a:lnSpc>
              <a:buFont typeface="Wingdings" panose="05000000000000000000" pitchFamily="2" charset="2"/>
              <a:buChar char="v"/>
            </a:pPr>
            <a:r>
              <a:rPr lang="en-US" sz="1875" dirty="0">
                <a:solidFill>
                  <a:srgbClr val="000000"/>
                </a:solidFill>
                <a:latin typeface="Times New Roman" panose="02020603050405020304" pitchFamily="18" charset="0"/>
                <a:cs typeface="Times New Roman" panose="02020603050405020304" pitchFamily="18" charset="0"/>
              </a:rPr>
              <a:t>Private cloud provides a high level of security and privacy to the users.</a:t>
            </a:r>
          </a:p>
          <a:p>
            <a:pPr marL="281286" indent="-281286" algn="just" defTabSz="1077206">
              <a:lnSpc>
                <a:spcPct val="150000"/>
              </a:lnSpc>
              <a:buFont typeface="Wingdings" panose="05000000000000000000" pitchFamily="2" charset="2"/>
              <a:buChar char="v"/>
            </a:pPr>
            <a:r>
              <a:rPr lang="en-US" sz="1875" dirty="0">
                <a:solidFill>
                  <a:srgbClr val="000000"/>
                </a:solidFill>
                <a:latin typeface="Times New Roman" panose="02020603050405020304" pitchFamily="18" charset="0"/>
                <a:cs typeface="Times New Roman" panose="02020603050405020304" pitchFamily="18" charset="0"/>
              </a:rPr>
              <a:t>Private cloud offers better performance with improved speed and space capacity.</a:t>
            </a:r>
          </a:p>
          <a:p>
            <a:pPr marL="281286" indent="-281286" algn="just" defTabSz="1077206">
              <a:lnSpc>
                <a:spcPct val="150000"/>
              </a:lnSpc>
              <a:buFont typeface="Wingdings" panose="05000000000000000000" pitchFamily="2" charset="2"/>
              <a:buChar char="v"/>
            </a:pPr>
            <a:r>
              <a:rPr lang="en-US" sz="1875" dirty="0">
                <a:solidFill>
                  <a:srgbClr val="000000"/>
                </a:solidFill>
                <a:latin typeface="Times New Roman" panose="02020603050405020304" pitchFamily="18" charset="0"/>
                <a:cs typeface="Times New Roman" panose="02020603050405020304" pitchFamily="18" charset="0"/>
              </a:rPr>
              <a:t>It allows the IT team to quickly allocate and deliver on-demand IT resources.</a:t>
            </a:r>
          </a:p>
          <a:p>
            <a:pPr marL="281286" indent="-281286" algn="just" defTabSz="1077206">
              <a:lnSpc>
                <a:spcPct val="150000"/>
              </a:lnSpc>
              <a:buFont typeface="Wingdings" panose="05000000000000000000" pitchFamily="2" charset="2"/>
              <a:buChar char="v"/>
            </a:pPr>
            <a:r>
              <a:rPr lang="en-US" sz="1875" dirty="0">
                <a:solidFill>
                  <a:srgbClr val="000000"/>
                </a:solidFill>
                <a:latin typeface="Times New Roman" panose="02020603050405020304" pitchFamily="18" charset="0"/>
                <a:cs typeface="Times New Roman" panose="02020603050405020304" pitchFamily="18" charset="0"/>
              </a:rPr>
              <a:t>The organization has full control over the cloud because it is managed by the organization itself. So, there is no need for the organization to depends on anybody.</a:t>
            </a:r>
          </a:p>
          <a:p>
            <a:pPr marL="281286" indent="-281286" algn="just" defTabSz="1077206">
              <a:lnSpc>
                <a:spcPct val="150000"/>
              </a:lnSpc>
              <a:buFont typeface="Wingdings" panose="05000000000000000000" pitchFamily="2" charset="2"/>
              <a:buChar char="v"/>
            </a:pPr>
            <a:r>
              <a:rPr lang="en-US" sz="1875" dirty="0">
                <a:solidFill>
                  <a:srgbClr val="000000"/>
                </a:solidFill>
                <a:latin typeface="Times New Roman" panose="02020603050405020304" pitchFamily="18" charset="0"/>
                <a:cs typeface="Times New Roman" panose="02020603050405020304" pitchFamily="18" charset="0"/>
              </a:rPr>
              <a:t>It is suitable for organizations that require a separate cloud for their personal use and data security is the first priority</a:t>
            </a:r>
          </a:p>
        </p:txBody>
      </p:sp>
      <p:pic>
        <p:nvPicPr>
          <p:cNvPr id="4098" name="Picture 2" descr="Private Cloud">
            <a:extLst>
              <a:ext uri="{FF2B5EF4-FFF2-40B4-BE49-F238E27FC236}">
                <a16:creationId xmlns:a16="http://schemas.microsoft.com/office/drawing/2014/main" id="{5B424D26-7543-C421-7C22-CE79C3877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3837" y="2849743"/>
            <a:ext cx="3043237" cy="2850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006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9617750" y="5795625"/>
            <a:ext cx="1859250" cy="394500"/>
          </a:xfrm>
          <a:prstGeom prst="rect">
            <a:avLst/>
          </a:prstGeom>
          <a:noFill/>
          <a:ln>
            <a:noFill/>
          </a:ln>
        </p:spPr>
        <p:txBody>
          <a:bodyPr spcFirstLastPara="1" wrap="square" lIns="85711" tIns="85711" rIns="85711" bIns="85711" anchor="ctr" anchorCtr="0">
            <a:noAutofit/>
          </a:bodyPr>
          <a:lstStyle>
            <a:defPPr>
              <a:defRPr lang="en-US"/>
            </a:defPPr>
            <a:lvl1pPr marL="0" lvl="0" algn="r" defTabSz="857250" rtl="0" eaLnBrk="1" latinLnBrk="0" hangingPunct="1">
              <a:buNone/>
              <a:defRPr sz="1500" b="1" kern="1200">
                <a:solidFill>
                  <a:srgbClr val="FFFFFF"/>
                </a:solidFill>
                <a:latin typeface="Roboto Condensed"/>
                <a:ea typeface="Roboto Condensed"/>
                <a:cs typeface="Roboto Condensed"/>
                <a:sym typeface="Roboto Condensed"/>
              </a:defRPr>
            </a:lvl1pPr>
            <a:lvl2pPr marL="428625" lvl="1" algn="r" defTabSz="857250" rtl="0" eaLnBrk="1" latinLnBrk="0" hangingPunct="1">
              <a:buNone/>
              <a:defRPr sz="1500" b="1" kern="1200">
                <a:solidFill>
                  <a:srgbClr val="FFFFFF"/>
                </a:solidFill>
                <a:latin typeface="Roboto Condensed"/>
                <a:ea typeface="Roboto Condensed"/>
                <a:cs typeface="Roboto Condensed"/>
                <a:sym typeface="Roboto Condensed"/>
              </a:defRPr>
            </a:lvl2pPr>
            <a:lvl3pPr marL="857250" lvl="2" algn="r" defTabSz="857250" rtl="0" eaLnBrk="1" latinLnBrk="0" hangingPunct="1">
              <a:buNone/>
              <a:defRPr sz="1500" b="1" kern="1200">
                <a:solidFill>
                  <a:srgbClr val="FFFFFF"/>
                </a:solidFill>
                <a:latin typeface="Roboto Condensed"/>
                <a:ea typeface="Roboto Condensed"/>
                <a:cs typeface="Roboto Condensed"/>
                <a:sym typeface="Roboto Condensed"/>
              </a:defRPr>
            </a:lvl3pPr>
            <a:lvl4pPr marL="1285875" lvl="3" algn="r" defTabSz="857250" rtl="0" eaLnBrk="1" latinLnBrk="0" hangingPunct="1">
              <a:buNone/>
              <a:defRPr sz="1500" b="1" kern="1200">
                <a:solidFill>
                  <a:srgbClr val="FFFFFF"/>
                </a:solidFill>
                <a:latin typeface="Roboto Condensed"/>
                <a:ea typeface="Roboto Condensed"/>
                <a:cs typeface="Roboto Condensed"/>
                <a:sym typeface="Roboto Condensed"/>
              </a:defRPr>
            </a:lvl4pPr>
            <a:lvl5pPr marL="1714500" lvl="4" algn="r" defTabSz="857250" rtl="0" eaLnBrk="1" latinLnBrk="0" hangingPunct="1">
              <a:buNone/>
              <a:defRPr sz="1500" b="1" kern="1200">
                <a:solidFill>
                  <a:srgbClr val="FFFFFF"/>
                </a:solidFill>
                <a:latin typeface="Roboto Condensed"/>
                <a:ea typeface="Roboto Condensed"/>
                <a:cs typeface="Roboto Condensed"/>
                <a:sym typeface="Roboto Condensed"/>
              </a:defRPr>
            </a:lvl5pPr>
            <a:lvl6pPr marL="2143125" lvl="5" algn="r" defTabSz="857250" rtl="0" eaLnBrk="1" latinLnBrk="0" hangingPunct="1">
              <a:buNone/>
              <a:defRPr sz="1500" b="1" kern="1200">
                <a:solidFill>
                  <a:srgbClr val="FFFFFF"/>
                </a:solidFill>
                <a:latin typeface="Roboto Condensed"/>
                <a:ea typeface="Roboto Condensed"/>
                <a:cs typeface="Roboto Condensed"/>
                <a:sym typeface="Roboto Condensed"/>
              </a:defRPr>
            </a:lvl6pPr>
            <a:lvl7pPr marL="2571750" lvl="6" algn="r" defTabSz="857250" rtl="0" eaLnBrk="1" latinLnBrk="0" hangingPunct="1">
              <a:buNone/>
              <a:defRPr sz="1500" b="1" kern="1200">
                <a:solidFill>
                  <a:srgbClr val="FFFFFF"/>
                </a:solidFill>
                <a:latin typeface="Roboto Condensed"/>
                <a:ea typeface="Roboto Condensed"/>
                <a:cs typeface="Roboto Condensed"/>
                <a:sym typeface="Roboto Condensed"/>
              </a:defRPr>
            </a:lvl7pPr>
            <a:lvl8pPr marL="3000375" lvl="7" algn="r" defTabSz="857250" rtl="0" eaLnBrk="1" latinLnBrk="0" hangingPunct="1">
              <a:buNone/>
              <a:defRPr sz="1500" b="1" kern="1200">
                <a:solidFill>
                  <a:srgbClr val="FFFFFF"/>
                </a:solidFill>
                <a:latin typeface="Roboto Condensed"/>
                <a:ea typeface="Roboto Condensed"/>
                <a:cs typeface="Roboto Condensed"/>
                <a:sym typeface="Roboto Condensed"/>
              </a:defRPr>
            </a:lvl8pPr>
            <a:lvl9pPr marL="3429000" lvl="8" algn="r" defTabSz="857250" rtl="0" eaLnBrk="1" latinLnBrk="0" hangingPunct="1">
              <a:buNone/>
              <a:defRPr sz="1500" b="1" kern="1200">
                <a:solidFill>
                  <a:srgbClr val="FFFFFF"/>
                </a:solidFill>
                <a:latin typeface="Roboto Condensed"/>
                <a:ea typeface="Roboto Condensed"/>
                <a:cs typeface="Roboto Condensed"/>
                <a:sym typeface="Roboto Condensed"/>
              </a:defRPr>
            </a:lvl9pPr>
          </a:lstStyle>
          <a:p>
            <a:fld id="{00000000-1234-1234-1234-123412341234}" type="slidenum">
              <a:rPr lang="en"/>
              <a:pPr/>
              <a:t>15</a:t>
            </a:fld>
            <a:endParaRPr lang="en"/>
          </a:p>
        </p:txBody>
      </p:sp>
      <p:sp>
        <p:nvSpPr>
          <p:cNvPr id="4" name="Google Shape;248;p17">
            <a:extLst>
              <a:ext uri="{FF2B5EF4-FFF2-40B4-BE49-F238E27FC236}">
                <a16:creationId xmlns:a16="http://schemas.microsoft.com/office/drawing/2014/main" id="{F69EE26E-930C-4BCF-9249-B473366B45D3}"/>
              </a:ext>
            </a:extLst>
          </p:cNvPr>
          <p:cNvSpPr txBox="1">
            <a:spLocks/>
          </p:cNvSpPr>
          <p:nvPr/>
        </p:nvSpPr>
        <p:spPr>
          <a:xfrm>
            <a:off x="2331575" y="382776"/>
            <a:ext cx="8942004" cy="750278"/>
          </a:xfrm>
          <a:prstGeom prst="rect">
            <a:avLst/>
          </a:prstGeom>
          <a:noFill/>
          <a:ln>
            <a:noFill/>
          </a:ln>
        </p:spPr>
        <p:txBody>
          <a:bodyPr spcFirstLastPara="1" wrap="square" lIns="119995" tIns="119995" rIns="119995" bIns="11999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defTabSz="1077206"/>
            <a:r>
              <a:rPr lang="en-US" sz="4725" kern="0" dirty="0">
                <a:solidFill>
                  <a:srgbClr val="1F497D">
                    <a:lumMod val="75000"/>
                  </a:srgbClr>
                </a:solidFill>
              </a:rPr>
              <a:t>Hybrid Cloud</a:t>
            </a:r>
          </a:p>
        </p:txBody>
      </p:sp>
      <p:sp>
        <p:nvSpPr>
          <p:cNvPr id="6" name="TextBox 5">
            <a:extLst>
              <a:ext uri="{FF2B5EF4-FFF2-40B4-BE49-F238E27FC236}">
                <a16:creationId xmlns:a16="http://schemas.microsoft.com/office/drawing/2014/main" id="{9E6FBE23-36B8-3193-561A-5FC03B73AD73}"/>
              </a:ext>
            </a:extLst>
          </p:cNvPr>
          <p:cNvSpPr txBox="1"/>
          <p:nvPr/>
        </p:nvSpPr>
        <p:spPr>
          <a:xfrm>
            <a:off x="798463" y="1195340"/>
            <a:ext cx="6583412" cy="5037918"/>
          </a:xfrm>
          <a:prstGeom prst="rect">
            <a:avLst/>
          </a:prstGeom>
          <a:noFill/>
        </p:spPr>
        <p:txBody>
          <a:bodyPr wrap="square">
            <a:spAutoFit/>
          </a:bodyPr>
          <a:lstStyle/>
          <a:p>
            <a:pPr marL="321469" indent="-321469" algn="just" defTabSz="1077206">
              <a:lnSpc>
                <a:spcPct val="150000"/>
              </a:lnSpc>
              <a:buFont typeface="Arial" panose="020B0604020202020204" pitchFamily="34" charset="0"/>
              <a:buChar char="•"/>
            </a:pPr>
            <a:r>
              <a:rPr lang="en-US" sz="1969" dirty="0">
                <a:solidFill>
                  <a:prstClr val="black"/>
                </a:solidFill>
                <a:latin typeface="Times New Roman" panose="02020603050405020304" pitchFamily="18" charset="0"/>
                <a:cs typeface="Times New Roman" panose="02020603050405020304" pitchFamily="18" charset="0"/>
              </a:rPr>
              <a:t>Hybrid cloud is a combination of public and private clouds.</a:t>
            </a:r>
          </a:p>
          <a:p>
            <a:pPr marL="321469" indent="-321469" algn="just" defTabSz="1077206">
              <a:lnSpc>
                <a:spcPct val="150000"/>
              </a:lnSpc>
              <a:buFont typeface="Arial" panose="020B0604020202020204" pitchFamily="34" charset="0"/>
              <a:buChar char="•"/>
            </a:pPr>
            <a:r>
              <a:rPr lang="en-US" sz="1969" dirty="0">
                <a:solidFill>
                  <a:prstClr val="black"/>
                </a:solidFill>
                <a:latin typeface="Times New Roman" panose="02020603050405020304" pitchFamily="18" charset="0"/>
                <a:cs typeface="Times New Roman" panose="02020603050405020304" pitchFamily="18" charset="0"/>
              </a:rPr>
              <a:t>The main aim to combine these cloud (Public and Private) is to create a unified, automated, and well-managed computing environment.</a:t>
            </a:r>
          </a:p>
          <a:p>
            <a:pPr marL="321469" indent="-321469" algn="just" defTabSz="1077206">
              <a:lnSpc>
                <a:spcPct val="150000"/>
              </a:lnSpc>
              <a:buFont typeface="Arial" panose="020B0604020202020204" pitchFamily="34" charset="0"/>
              <a:buChar char="•"/>
            </a:pPr>
            <a:r>
              <a:rPr lang="en-US" sz="1969" dirty="0">
                <a:solidFill>
                  <a:prstClr val="black"/>
                </a:solidFill>
                <a:latin typeface="Times New Roman" panose="02020603050405020304" pitchFamily="18" charset="0"/>
                <a:cs typeface="Times New Roman" panose="02020603050405020304" pitchFamily="18" charset="0"/>
              </a:rPr>
              <a:t>In the Hybrid cloud, non-critical activities are performed by the public cloud and critical activities are performed by the private cloud.</a:t>
            </a:r>
          </a:p>
          <a:p>
            <a:pPr marL="321469" indent="-321469" algn="just" defTabSz="1077206">
              <a:lnSpc>
                <a:spcPct val="150000"/>
              </a:lnSpc>
              <a:buFont typeface="Arial" panose="020B0604020202020204" pitchFamily="34" charset="0"/>
              <a:buChar char="•"/>
            </a:pPr>
            <a:r>
              <a:rPr lang="en-US" sz="1969" dirty="0">
                <a:solidFill>
                  <a:prstClr val="black"/>
                </a:solidFill>
                <a:latin typeface="Times New Roman" panose="02020603050405020304" pitchFamily="18" charset="0"/>
                <a:cs typeface="Times New Roman" panose="02020603050405020304" pitchFamily="18" charset="0"/>
              </a:rPr>
              <a:t>Mainly, a hybrid cloud is used in finance, healthcare, and Universities.</a:t>
            </a:r>
          </a:p>
          <a:p>
            <a:pPr marL="321469" indent="-321469" algn="just" defTabSz="1077206">
              <a:lnSpc>
                <a:spcPct val="150000"/>
              </a:lnSpc>
              <a:buFont typeface="Arial" panose="020B0604020202020204" pitchFamily="34" charset="0"/>
              <a:buChar char="•"/>
            </a:pPr>
            <a:r>
              <a:rPr lang="en-US" sz="1969" dirty="0">
                <a:solidFill>
                  <a:prstClr val="black"/>
                </a:solidFill>
                <a:latin typeface="Times New Roman" panose="02020603050405020304" pitchFamily="18" charset="0"/>
                <a:cs typeface="Times New Roman" panose="02020603050405020304" pitchFamily="18" charset="0"/>
              </a:rPr>
              <a:t>The best hybrid cloud provider companies are Amazon, Microsoft, Google, Cisco, and NetApp..</a:t>
            </a:r>
          </a:p>
        </p:txBody>
      </p:sp>
      <p:pic>
        <p:nvPicPr>
          <p:cNvPr id="9218" name="Picture 2" descr="hybrid cloud model">
            <a:extLst>
              <a:ext uri="{FF2B5EF4-FFF2-40B4-BE49-F238E27FC236}">
                <a16:creationId xmlns:a16="http://schemas.microsoft.com/office/drawing/2014/main" id="{9700E605-9A95-8C99-29A9-855346350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5328" y="1571625"/>
            <a:ext cx="4464844" cy="320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839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9617750" y="5795625"/>
            <a:ext cx="1859250" cy="394500"/>
          </a:xfrm>
          <a:prstGeom prst="rect">
            <a:avLst/>
          </a:prstGeom>
          <a:noFill/>
          <a:ln>
            <a:noFill/>
          </a:ln>
        </p:spPr>
        <p:txBody>
          <a:bodyPr spcFirstLastPara="1" wrap="square" lIns="85711" tIns="85711" rIns="85711" bIns="85711" anchor="ctr" anchorCtr="0">
            <a:noAutofit/>
          </a:bodyPr>
          <a:lstStyle>
            <a:defPPr>
              <a:defRPr lang="en-US"/>
            </a:defPPr>
            <a:lvl1pPr marL="0" lvl="0" algn="r" defTabSz="857250" rtl="0" eaLnBrk="1" latinLnBrk="0" hangingPunct="1">
              <a:buNone/>
              <a:defRPr sz="1500" b="1" kern="1200">
                <a:solidFill>
                  <a:srgbClr val="FFFFFF"/>
                </a:solidFill>
                <a:latin typeface="Roboto Condensed"/>
                <a:ea typeface="Roboto Condensed"/>
                <a:cs typeface="Roboto Condensed"/>
                <a:sym typeface="Roboto Condensed"/>
              </a:defRPr>
            </a:lvl1pPr>
            <a:lvl2pPr marL="428625" lvl="1" algn="r" defTabSz="857250" rtl="0" eaLnBrk="1" latinLnBrk="0" hangingPunct="1">
              <a:buNone/>
              <a:defRPr sz="1500" b="1" kern="1200">
                <a:solidFill>
                  <a:srgbClr val="FFFFFF"/>
                </a:solidFill>
                <a:latin typeface="Roboto Condensed"/>
                <a:ea typeface="Roboto Condensed"/>
                <a:cs typeface="Roboto Condensed"/>
                <a:sym typeface="Roboto Condensed"/>
              </a:defRPr>
            </a:lvl2pPr>
            <a:lvl3pPr marL="857250" lvl="2" algn="r" defTabSz="857250" rtl="0" eaLnBrk="1" latinLnBrk="0" hangingPunct="1">
              <a:buNone/>
              <a:defRPr sz="1500" b="1" kern="1200">
                <a:solidFill>
                  <a:srgbClr val="FFFFFF"/>
                </a:solidFill>
                <a:latin typeface="Roboto Condensed"/>
                <a:ea typeface="Roboto Condensed"/>
                <a:cs typeface="Roboto Condensed"/>
                <a:sym typeface="Roboto Condensed"/>
              </a:defRPr>
            </a:lvl3pPr>
            <a:lvl4pPr marL="1285875" lvl="3" algn="r" defTabSz="857250" rtl="0" eaLnBrk="1" latinLnBrk="0" hangingPunct="1">
              <a:buNone/>
              <a:defRPr sz="1500" b="1" kern="1200">
                <a:solidFill>
                  <a:srgbClr val="FFFFFF"/>
                </a:solidFill>
                <a:latin typeface="Roboto Condensed"/>
                <a:ea typeface="Roboto Condensed"/>
                <a:cs typeface="Roboto Condensed"/>
                <a:sym typeface="Roboto Condensed"/>
              </a:defRPr>
            </a:lvl4pPr>
            <a:lvl5pPr marL="1714500" lvl="4" algn="r" defTabSz="857250" rtl="0" eaLnBrk="1" latinLnBrk="0" hangingPunct="1">
              <a:buNone/>
              <a:defRPr sz="1500" b="1" kern="1200">
                <a:solidFill>
                  <a:srgbClr val="FFFFFF"/>
                </a:solidFill>
                <a:latin typeface="Roboto Condensed"/>
                <a:ea typeface="Roboto Condensed"/>
                <a:cs typeface="Roboto Condensed"/>
                <a:sym typeface="Roboto Condensed"/>
              </a:defRPr>
            </a:lvl5pPr>
            <a:lvl6pPr marL="2143125" lvl="5" algn="r" defTabSz="857250" rtl="0" eaLnBrk="1" latinLnBrk="0" hangingPunct="1">
              <a:buNone/>
              <a:defRPr sz="1500" b="1" kern="1200">
                <a:solidFill>
                  <a:srgbClr val="FFFFFF"/>
                </a:solidFill>
                <a:latin typeface="Roboto Condensed"/>
                <a:ea typeface="Roboto Condensed"/>
                <a:cs typeface="Roboto Condensed"/>
                <a:sym typeface="Roboto Condensed"/>
              </a:defRPr>
            </a:lvl6pPr>
            <a:lvl7pPr marL="2571750" lvl="6" algn="r" defTabSz="857250" rtl="0" eaLnBrk="1" latinLnBrk="0" hangingPunct="1">
              <a:buNone/>
              <a:defRPr sz="1500" b="1" kern="1200">
                <a:solidFill>
                  <a:srgbClr val="FFFFFF"/>
                </a:solidFill>
                <a:latin typeface="Roboto Condensed"/>
                <a:ea typeface="Roboto Condensed"/>
                <a:cs typeface="Roboto Condensed"/>
                <a:sym typeface="Roboto Condensed"/>
              </a:defRPr>
            </a:lvl7pPr>
            <a:lvl8pPr marL="3000375" lvl="7" algn="r" defTabSz="857250" rtl="0" eaLnBrk="1" latinLnBrk="0" hangingPunct="1">
              <a:buNone/>
              <a:defRPr sz="1500" b="1" kern="1200">
                <a:solidFill>
                  <a:srgbClr val="FFFFFF"/>
                </a:solidFill>
                <a:latin typeface="Roboto Condensed"/>
                <a:ea typeface="Roboto Condensed"/>
                <a:cs typeface="Roboto Condensed"/>
                <a:sym typeface="Roboto Condensed"/>
              </a:defRPr>
            </a:lvl8pPr>
            <a:lvl9pPr marL="3429000" lvl="8" algn="r" defTabSz="857250" rtl="0" eaLnBrk="1" latinLnBrk="0" hangingPunct="1">
              <a:buNone/>
              <a:defRPr sz="1500" b="1" kern="1200">
                <a:solidFill>
                  <a:srgbClr val="FFFFFF"/>
                </a:solidFill>
                <a:latin typeface="Roboto Condensed"/>
                <a:ea typeface="Roboto Condensed"/>
                <a:cs typeface="Roboto Condensed"/>
                <a:sym typeface="Roboto Condensed"/>
              </a:defRPr>
            </a:lvl9pPr>
          </a:lstStyle>
          <a:p>
            <a:fld id="{00000000-1234-1234-1234-123412341234}" type="slidenum">
              <a:rPr lang="en"/>
              <a:pPr/>
              <a:t>16</a:t>
            </a:fld>
            <a:endParaRPr lang="en"/>
          </a:p>
        </p:txBody>
      </p:sp>
      <p:sp>
        <p:nvSpPr>
          <p:cNvPr id="4" name="Google Shape;248;p17">
            <a:extLst>
              <a:ext uri="{FF2B5EF4-FFF2-40B4-BE49-F238E27FC236}">
                <a16:creationId xmlns:a16="http://schemas.microsoft.com/office/drawing/2014/main" id="{F69EE26E-930C-4BCF-9249-B473366B45D3}"/>
              </a:ext>
            </a:extLst>
          </p:cNvPr>
          <p:cNvSpPr txBox="1">
            <a:spLocks/>
          </p:cNvSpPr>
          <p:nvPr/>
        </p:nvSpPr>
        <p:spPr>
          <a:xfrm>
            <a:off x="2331575" y="382776"/>
            <a:ext cx="8942004" cy="750278"/>
          </a:xfrm>
          <a:prstGeom prst="rect">
            <a:avLst/>
          </a:prstGeom>
          <a:noFill/>
          <a:ln>
            <a:noFill/>
          </a:ln>
        </p:spPr>
        <p:txBody>
          <a:bodyPr spcFirstLastPara="1" wrap="square" lIns="119995" tIns="119995" rIns="119995" bIns="11999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defTabSz="1077206"/>
            <a:r>
              <a:rPr lang="en-US" sz="4725" kern="0" dirty="0">
                <a:solidFill>
                  <a:srgbClr val="1F497D">
                    <a:lumMod val="75000"/>
                  </a:srgbClr>
                </a:solidFill>
              </a:rPr>
              <a:t>Community Cloud</a:t>
            </a:r>
          </a:p>
        </p:txBody>
      </p:sp>
      <p:sp>
        <p:nvSpPr>
          <p:cNvPr id="6" name="TextBox 5">
            <a:extLst>
              <a:ext uri="{FF2B5EF4-FFF2-40B4-BE49-F238E27FC236}">
                <a16:creationId xmlns:a16="http://schemas.microsoft.com/office/drawing/2014/main" id="{9E6FBE23-36B8-3193-561A-5FC03B73AD73}"/>
              </a:ext>
            </a:extLst>
          </p:cNvPr>
          <p:cNvSpPr txBox="1"/>
          <p:nvPr/>
        </p:nvSpPr>
        <p:spPr>
          <a:xfrm>
            <a:off x="798463" y="1195340"/>
            <a:ext cx="10475115" cy="1401538"/>
          </a:xfrm>
          <a:prstGeom prst="rect">
            <a:avLst/>
          </a:prstGeom>
          <a:noFill/>
        </p:spPr>
        <p:txBody>
          <a:bodyPr wrap="square">
            <a:spAutoFit/>
          </a:bodyPr>
          <a:lstStyle/>
          <a:p>
            <a:pPr algn="just" defTabSz="1077206">
              <a:lnSpc>
                <a:spcPct val="150000"/>
              </a:lnSpc>
            </a:pPr>
            <a:r>
              <a:rPr lang="en-US" sz="1969" dirty="0">
                <a:solidFill>
                  <a:prstClr val="black"/>
                </a:solidFill>
                <a:latin typeface="Times New Roman" panose="02020603050405020304" pitchFamily="18" charset="0"/>
                <a:cs typeface="Times New Roman" panose="02020603050405020304" pitchFamily="18" charset="0"/>
              </a:rPr>
              <a:t>Community cloud allows systems and services to be accessible by a group of several organizations to share the information between the organization and a specific community. It is owned, managed, and operated by one or more organizations in the community, a third party, or a combination of them.</a:t>
            </a:r>
          </a:p>
        </p:txBody>
      </p:sp>
    </p:spTree>
    <p:extLst>
      <p:ext uri="{BB962C8B-B14F-4D97-AF65-F5344CB8AC3E}">
        <p14:creationId xmlns:p14="http://schemas.microsoft.com/office/powerpoint/2010/main" val="3210940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156" dirty="0"/>
              <a:t>There are three Cloud Computing Service Models:</a:t>
            </a:r>
          </a:p>
          <a:p>
            <a:endParaRPr lang="en-US" sz="2156" dirty="0"/>
          </a:p>
          <a:p>
            <a:endParaRPr lang="en-US" sz="2156" dirty="0"/>
          </a:p>
          <a:p>
            <a:pPr lvl="1"/>
            <a:r>
              <a:rPr lang="en-US" sz="1875" dirty="0"/>
              <a:t>Infrastructure as a Service (IaaS)</a:t>
            </a:r>
          </a:p>
          <a:p>
            <a:pPr lvl="1"/>
            <a:endParaRPr lang="en-US" sz="1875" dirty="0"/>
          </a:p>
          <a:p>
            <a:pPr lvl="1"/>
            <a:endParaRPr lang="en-US" sz="1875" dirty="0"/>
          </a:p>
          <a:p>
            <a:pPr lvl="1"/>
            <a:r>
              <a:rPr lang="en-US" sz="1875" dirty="0"/>
              <a:t>Platform as a Service (PaaS)</a:t>
            </a:r>
          </a:p>
          <a:p>
            <a:pPr lvl="1"/>
            <a:endParaRPr lang="en-US" sz="1875" dirty="0"/>
          </a:p>
          <a:p>
            <a:pPr lvl="1"/>
            <a:endParaRPr lang="en-US" sz="1875" dirty="0"/>
          </a:p>
          <a:p>
            <a:pPr lvl="1"/>
            <a:r>
              <a:rPr lang="en-US" sz="1875" dirty="0"/>
              <a:t>Software as a Service (SaaS)</a:t>
            </a:r>
          </a:p>
          <a:p>
            <a:endParaRPr lang="en-US" sz="2156" dirty="0"/>
          </a:p>
          <a:p>
            <a:pPr marL="129263" indent="0">
              <a:buNone/>
            </a:pPr>
            <a:endParaRPr lang="en-US" sz="2813" dirty="0"/>
          </a:p>
          <a:p>
            <a:endParaRPr lang="en-US" dirty="0"/>
          </a:p>
        </p:txBody>
      </p:sp>
      <p:sp>
        <p:nvSpPr>
          <p:cNvPr id="3" name="Footer Placeholder 2"/>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4" name="Slide Number Placeholder 3"/>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17</a:t>
            </a:fld>
            <a:endParaRPr lang="en-US">
              <a:solidFill>
                <a:prstClr val="black">
                  <a:tint val="75000"/>
                </a:prstClr>
              </a:solidFill>
              <a:latin typeface="Cambria"/>
            </a:endParaRPr>
          </a:p>
        </p:txBody>
      </p:sp>
      <p:sp>
        <p:nvSpPr>
          <p:cNvPr id="5" name="Title 4"/>
          <p:cNvSpPr>
            <a:spLocks noGrp="1"/>
          </p:cNvSpPr>
          <p:nvPr>
            <p:ph type="title"/>
          </p:nvPr>
        </p:nvSpPr>
        <p:spPr/>
        <p:txBody>
          <a:bodyPr>
            <a:normAutofit/>
          </a:bodyPr>
          <a:lstStyle/>
          <a:p>
            <a:r>
              <a:rPr lang="en-US" sz="4219" dirty="0"/>
              <a:t>Cloud Service Models </a:t>
            </a:r>
          </a:p>
        </p:txBody>
      </p:sp>
      <p:pic>
        <p:nvPicPr>
          <p:cNvPr id="1026" name="Picture 2" descr="IaaS, PaaS and SaaS cloud service models | Stackscale">
            <a:extLst>
              <a:ext uri="{FF2B5EF4-FFF2-40B4-BE49-F238E27FC236}">
                <a16:creationId xmlns:a16="http://schemas.microsoft.com/office/drawing/2014/main" id="{4AFBE5E1-2CBA-571B-E568-296446407F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8876" y="2071688"/>
            <a:ext cx="5559567"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02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1000"/>
                                        <p:tgtEl>
                                          <p:spTgt spid="2">
                                            <p:txEl>
                                              <p:pRg st="3" end="3"/>
                                            </p:txEl>
                                          </p:spTgt>
                                        </p:tgtEl>
                                      </p:cBhvr>
                                    </p:animEffect>
                                    <p:anim calcmode="lin" valueType="num">
                                      <p:cBhvr>
                                        <p:cTn id="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6" end="6"/>
                                            </p:txEl>
                                          </p:spTgt>
                                        </p:tgtEl>
                                        <p:attrNameLst>
                                          <p:attrName>style.visibility</p:attrName>
                                        </p:attrNameLst>
                                      </p:cBhvr>
                                      <p:to>
                                        <p:strVal val="visible"/>
                                      </p:to>
                                    </p:set>
                                    <p:animEffect transition="in" filter="fade">
                                      <p:cBhvr>
                                        <p:cTn id="14" dur="1000"/>
                                        <p:tgtEl>
                                          <p:spTgt spid="2">
                                            <p:txEl>
                                              <p:pRg st="6" end="6"/>
                                            </p:txEl>
                                          </p:spTgt>
                                        </p:tgtEl>
                                      </p:cBhvr>
                                    </p:animEffect>
                                    <p:anim calcmode="lin" valueType="num">
                                      <p:cBhvr>
                                        <p:cTn id="1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animEffect transition="in" filter="fade">
                                      <p:cBhvr>
                                        <p:cTn id="21" dur="1000"/>
                                        <p:tgtEl>
                                          <p:spTgt spid="2">
                                            <p:txEl>
                                              <p:pRg st="9" end="9"/>
                                            </p:txEl>
                                          </p:spTgt>
                                        </p:tgtEl>
                                      </p:cBhvr>
                                    </p:animEffect>
                                    <p:anim calcmode="lin" valueType="num">
                                      <p:cBhvr>
                                        <p:cTn id="22"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lnSpc>
                <a:spcPct val="150000"/>
              </a:lnSpc>
              <a:buNone/>
            </a:pPr>
            <a:r>
              <a:rPr lang="en-US" sz="2156" dirty="0">
                <a:latin typeface="Times New Roman" panose="02020603050405020304" pitchFamily="18" charset="0"/>
                <a:cs typeface="Times New Roman" panose="02020603050405020304" pitchFamily="18" charset="0"/>
              </a:rPr>
              <a:t>Cloud infrastructure services, known as Infrastructure as a Service (IaaS), are made of highly scalable and automated compute resources. IaaS is fully self-service for accessing and monitoring computers, networking, storage, and other services. IaaS allows businesses to purchase resources on-demand and as-needed instead of having to buy hardware outright.</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4" name="Slide Number Placeholder 3"/>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18</a:t>
            </a:fld>
            <a:endParaRPr lang="en-US">
              <a:solidFill>
                <a:prstClr val="black">
                  <a:tint val="75000"/>
                </a:prstClr>
              </a:solidFill>
              <a:latin typeface="Cambria"/>
            </a:endParaRPr>
          </a:p>
        </p:txBody>
      </p:sp>
      <p:sp>
        <p:nvSpPr>
          <p:cNvPr id="5" name="Title 4"/>
          <p:cNvSpPr>
            <a:spLocks noGrp="1"/>
          </p:cNvSpPr>
          <p:nvPr>
            <p:ph type="title"/>
          </p:nvPr>
        </p:nvSpPr>
        <p:spPr/>
        <p:txBody>
          <a:bodyPr>
            <a:normAutofit fontScale="90000"/>
          </a:bodyPr>
          <a:lstStyle/>
          <a:p>
            <a:r>
              <a:rPr lang="en-US" sz="4219" dirty="0"/>
              <a:t>Infrastructure as a Service (IaaS)</a:t>
            </a:r>
            <a:br>
              <a:rPr lang="en-US" sz="4219" dirty="0"/>
            </a:br>
            <a:endParaRPr lang="en-US" sz="4219" dirty="0"/>
          </a:p>
        </p:txBody>
      </p:sp>
    </p:spTree>
    <p:extLst>
      <p:ext uri="{BB962C8B-B14F-4D97-AF65-F5344CB8AC3E}">
        <p14:creationId xmlns:p14="http://schemas.microsoft.com/office/powerpoint/2010/main" val="3598034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156" dirty="0"/>
              <a:t>Drastic reduction in capital investment</a:t>
            </a:r>
          </a:p>
          <a:p>
            <a:endParaRPr lang="en-US" sz="2156" dirty="0"/>
          </a:p>
          <a:p>
            <a:r>
              <a:rPr lang="en-US" sz="2156" dirty="0"/>
              <a:t>Easily Scalable</a:t>
            </a:r>
          </a:p>
          <a:p>
            <a:endParaRPr lang="en-US" sz="2156" dirty="0"/>
          </a:p>
          <a:p>
            <a:r>
              <a:rPr lang="en-US" sz="2156" dirty="0"/>
              <a:t>Pay only for the used resources</a:t>
            </a:r>
          </a:p>
          <a:p>
            <a:endParaRPr lang="en-US" sz="2156" dirty="0"/>
          </a:p>
          <a:p>
            <a:r>
              <a:rPr lang="en-US" sz="2156" dirty="0"/>
              <a:t>High Flexibility</a:t>
            </a:r>
          </a:p>
          <a:p>
            <a:endParaRPr lang="en-US" sz="2156" dirty="0"/>
          </a:p>
          <a:p>
            <a:r>
              <a:rPr lang="en-US" sz="2156" dirty="0"/>
              <a:t>Reduced infrastructure support teams</a:t>
            </a:r>
          </a:p>
        </p:txBody>
      </p:sp>
      <p:sp>
        <p:nvSpPr>
          <p:cNvPr id="3" name="Footer Placeholder 2"/>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4" name="Slide Number Placeholder 3"/>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19</a:t>
            </a:fld>
            <a:endParaRPr lang="en-US">
              <a:solidFill>
                <a:prstClr val="black">
                  <a:tint val="75000"/>
                </a:prstClr>
              </a:solidFill>
              <a:latin typeface="Cambria"/>
            </a:endParaRPr>
          </a:p>
        </p:txBody>
      </p:sp>
      <p:sp>
        <p:nvSpPr>
          <p:cNvPr id="5" name="Title 4"/>
          <p:cNvSpPr>
            <a:spLocks noGrp="1"/>
          </p:cNvSpPr>
          <p:nvPr>
            <p:ph type="title"/>
          </p:nvPr>
        </p:nvSpPr>
        <p:spPr/>
        <p:txBody>
          <a:bodyPr>
            <a:normAutofit/>
          </a:bodyPr>
          <a:lstStyle/>
          <a:p>
            <a:r>
              <a:rPr lang="en-US" sz="4219" dirty="0"/>
              <a:t>IaaS - Benefits</a:t>
            </a:r>
          </a:p>
        </p:txBody>
      </p:sp>
    </p:spTree>
    <p:extLst>
      <p:ext uri="{BB962C8B-B14F-4D97-AF65-F5344CB8AC3E}">
        <p14:creationId xmlns:p14="http://schemas.microsoft.com/office/powerpoint/2010/main" val="257679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1000"/>
                                        <p:tgtEl>
                                          <p:spTgt spid="2">
                                            <p:txEl>
                                              <p:pRg st="8" end="8"/>
                                            </p:txEl>
                                          </p:spTgt>
                                        </p:tgtEl>
                                      </p:cBhvr>
                                    </p:animEffect>
                                    <p:anim calcmode="lin" valueType="num">
                                      <p:cBhvr>
                                        <p:cTn id="36"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4219" dirty="0"/>
              <a:t>Introduction to Cloud Computing</a:t>
            </a:r>
            <a:endParaRPr lang="en-US" dirty="0"/>
          </a:p>
        </p:txBody>
      </p:sp>
      <p:sp>
        <p:nvSpPr>
          <p:cNvPr id="5" name="Footer Placeholder 4"/>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6" name="Slide Number Placeholder 5"/>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2</a:t>
            </a:fld>
            <a:endParaRPr lang="en-US">
              <a:solidFill>
                <a:prstClr val="black">
                  <a:tint val="75000"/>
                </a:prstClr>
              </a:solidFill>
              <a:latin typeface="Cambria"/>
            </a:endParaRPr>
          </a:p>
        </p:txBody>
      </p:sp>
      <p:sp>
        <p:nvSpPr>
          <p:cNvPr id="7" name="Content Placeholder 6"/>
          <p:cNvSpPr>
            <a:spLocks noGrp="1"/>
          </p:cNvSpPr>
          <p:nvPr>
            <p:ph idx="1"/>
          </p:nvPr>
        </p:nvSpPr>
        <p:spPr/>
        <p:txBody>
          <a:bodyPr>
            <a:normAutofit/>
          </a:bodyPr>
          <a:lstStyle/>
          <a:p>
            <a:pPr marL="129263" indent="0">
              <a:buNone/>
            </a:pPr>
            <a:endParaRPr lang="en-US" sz="2156" dirty="0"/>
          </a:p>
          <a:p>
            <a:pPr marL="129263" indent="0">
              <a:buNone/>
            </a:pPr>
            <a:endParaRPr lang="en-US" sz="2156" dirty="0"/>
          </a:p>
          <a:p>
            <a:pPr marL="129263" indent="0">
              <a:buNone/>
            </a:pPr>
            <a:endParaRPr lang="en-US" sz="2156" dirty="0"/>
          </a:p>
          <a:p>
            <a:pPr marL="129263" indent="0">
              <a:buNone/>
            </a:pPr>
            <a:endParaRPr lang="en-US" sz="2156" dirty="0"/>
          </a:p>
          <a:p>
            <a:pPr marL="129263" indent="0" algn="ctr">
              <a:buNone/>
            </a:pPr>
            <a:endParaRPr lang="en-US" sz="2156" dirty="0"/>
          </a:p>
          <a:p>
            <a:pPr marL="129263" indent="0" algn="ctr">
              <a:buNone/>
            </a:pPr>
            <a:r>
              <a:rPr lang="en-US" sz="3281" dirty="0">
                <a:solidFill>
                  <a:schemeClr val="accent6">
                    <a:lumMod val="75000"/>
                  </a:schemeClr>
                </a:solidFill>
              </a:rPr>
              <a:t>What is Cloud?</a:t>
            </a:r>
          </a:p>
          <a:p>
            <a:pPr marL="129263" indent="0">
              <a:buNone/>
            </a:pPr>
            <a:endParaRPr lang="en-US" sz="2156" dirty="0"/>
          </a:p>
          <a:p>
            <a:pPr marL="129263" indent="0">
              <a:buNone/>
            </a:pPr>
            <a:endParaRPr lang="en-US" sz="2156" dirty="0"/>
          </a:p>
          <a:p>
            <a:pPr marL="129263" indent="0">
              <a:buNone/>
            </a:pPr>
            <a:endParaRPr lang="en-US" sz="2156" dirty="0"/>
          </a:p>
          <a:p>
            <a:pPr marL="129263" indent="0">
              <a:buNone/>
            </a:pPr>
            <a:endParaRPr lang="en-US" dirty="0"/>
          </a:p>
        </p:txBody>
      </p:sp>
    </p:spTree>
    <p:extLst>
      <p:ext uri="{BB962C8B-B14F-4D97-AF65-F5344CB8AC3E}">
        <p14:creationId xmlns:p14="http://schemas.microsoft.com/office/powerpoint/2010/main" val="936495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fade">
                                      <p:cBhvr>
                                        <p:cTn id="7" dur="1000"/>
                                        <p:tgtEl>
                                          <p:spTgt spid="7">
                                            <p:txEl>
                                              <p:pRg st="5" end="5"/>
                                            </p:txEl>
                                          </p:spTgt>
                                        </p:tgtEl>
                                      </p:cBhvr>
                                    </p:animEffect>
                                    <p:anim calcmode="lin" valueType="num">
                                      <p:cBhvr>
                                        <p:cTn id="8"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75" dirty="0"/>
              <a:t>Platform As A Service (PAAS) is a cloud delivery model for applications composed of services managed by a third party. It provides elastic scaling of your application which allows developers to build applications and services over the internet and the deployment models include public, private and hybrid. </a:t>
            </a:r>
          </a:p>
          <a:p>
            <a:pPr marL="129263" indent="0" algn="just">
              <a:lnSpc>
                <a:spcPct val="150000"/>
              </a:lnSpc>
              <a:buNone/>
            </a:pPr>
            <a:endParaRPr lang="en-US" sz="1875" dirty="0"/>
          </a:p>
          <a:p>
            <a:endParaRPr lang="en-US" dirty="0"/>
          </a:p>
        </p:txBody>
      </p:sp>
      <p:sp>
        <p:nvSpPr>
          <p:cNvPr id="3" name="Footer Placeholder 2"/>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4" name="Slide Number Placeholder 3"/>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20</a:t>
            </a:fld>
            <a:endParaRPr lang="en-US">
              <a:solidFill>
                <a:prstClr val="black">
                  <a:tint val="75000"/>
                </a:prstClr>
              </a:solidFill>
              <a:latin typeface="Cambria"/>
            </a:endParaRPr>
          </a:p>
        </p:txBody>
      </p:sp>
      <p:sp>
        <p:nvSpPr>
          <p:cNvPr id="5" name="Title 4"/>
          <p:cNvSpPr>
            <a:spLocks noGrp="1"/>
          </p:cNvSpPr>
          <p:nvPr>
            <p:ph type="title"/>
          </p:nvPr>
        </p:nvSpPr>
        <p:spPr/>
        <p:txBody>
          <a:bodyPr>
            <a:normAutofit/>
          </a:bodyPr>
          <a:lstStyle/>
          <a:p>
            <a:r>
              <a:rPr lang="en-US" sz="4219" dirty="0"/>
              <a:t>Platform as a Service (PaaS)</a:t>
            </a:r>
          </a:p>
        </p:txBody>
      </p:sp>
    </p:spTree>
    <p:extLst>
      <p:ext uri="{BB962C8B-B14F-4D97-AF65-F5344CB8AC3E}">
        <p14:creationId xmlns:p14="http://schemas.microsoft.com/office/powerpoint/2010/main" val="3131015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156" dirty="0"/>
              <a:t>Includes all IaaS benefits</a:t>
            </a:r>
          </a:p>
          <a:p>
            <a:endParaRPr lang="en-US" sz="2156" dirty="0"/>
          </a:p>
          <a:p>
            <a:r>
              <a:rPr lang="en-US" sz="2156" dirty="0"/>
              <a:t>No upfront licensing cost</a:t>
            </a:r>
          </a:p>
          <a:p>
            <a:endParaRPr lang="en-US" sz="2156" dirty="0"/>
          </a:p>
          <a:p>
            <a:r>
              <a:rPr lang="en-US" sz="2156" dirty="0"/>
              <a:t>More reduction in Infrastructure support team</a:t>
            </a:r>
          </a:p>
          <a:p>
            <a:endParaRPr lang="en-US" sz="2156" dirty="0"/>
          </a:p>
          <a:p>
            <a:r>
              <a:rPr lang="en-US" sz="2156" dirty="0"/>
              <a:t>Rapid time to market</a:t>
            </a:r>
          </a:p>
          <a:p>
            <a:endParaRPr lang="en-US" dirty="0"/>
          </a:p>
        </p:txBody>
      </p:sp>
      <p:sp>
        <p:nvSpPr>
          <p:cNvPr id="3" name="Footer Placeholder 2"/>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4" name="Slide Number Placeholder 3"/>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21</a:t>
            </a:fld>
            <a:endParaRPr lang="en-US">
              <a:solidFill>
                <a:prstClr val="black">
                  <a:tint val="75000"/>
                </a:prstClr>
              </a:solidFill>
              <a:latin typeface="Cambria"/>
            </a:endParaRPr>
          </a:p>
        </p:txBody>
      </p:sp>
      <p:sp>
        <p:nvSpPr>
          <p:cNvPr id="5" name="Title 4"/>
          <p:cNvSpPr>
            <a:spLocks noGrp="1"/>
          </p:cNvSpPr>
          <p:nvPr>
            <p:ph type="title"/>
          </p:nvPr>
        </p:nvSpPr>
        <p:spPr/>
        <p:txBody>
          <a:bodyPr>
            <a:normAutofit/>
          </a:bodyPr>
          <a:lstStyle/>
          <a:p>
            <a:r>
              <a:rPr lang="en-US" sz="4219" dirty="0"/>
              <a:t>PaaS - Benefits</a:t>
            </a:r>
          </a:p>
        </p:txBody>
      </p:sp>
    </p:spTree>
    <p:extLst>
      <p:ext uri="{BB962C8B-B14F-4D97-AF65-F5344CB8AC3E}">
        <p14:creationId xmlns:p14="http://schemas.microsoft.com/office/powerpoint/2010/main" val="278281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2156" dirty="0"/>
              <a:t> </a:t>
            </a:r>
            <a:r>
              <a:rPr lang="en-US" sz="1875" dirty="0"/>
              <a:t>Software As A Service (SAAS) allows users to run existing online applications and it is a model software that is deployed as a hosting service and is accessed over Output Rephrased/Re-written Text the internet or software delivery model during which software and its associated data are hosted centrally and accessed using their client, usually an online browser over the web. SAAS services are used for the development and deployment of modern applications. </a:t>
            </a:r>
          </a:p>
          <a:p>
            <a:pPr marL="129263" indent="0" algn="just">
              <a:lnSpc>
                <a:spcPct val="150000"/>
              </a:lnSpc>
              <a:buNone/>
            </a:pPr>
            <a:endParaRPr lang="en-US" sz="1875" dirty="0"/>
          </a:p>
          <a:p>
            <a:endParaRPr lang="en-US" dirty="0"/>
          </a:p>
        </p:txBody>
      </p:sp>
      <p:sp>
        <p:nvSpPr>
          <p:cNvPr id="3" name="Footer Placeholder 2"/>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4" name="Slide Number Placeholder 3"/>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22</a:t>
            </a:fld>
            <a:endParaRPr lang="en-US">
              <a:solidFill>
                <a:prstClr val="black">
                  <a:tint val="75000"/>
                </a:prstClr>
              </a:solidFill>
              <a:latin typeface="Cambria"/>
            </a:endParaRPr>
          </a:p>
        </p:txBody>
      </p:sp>
      <p:sp>
        <p:nvSpPr>
          <p:cNvPr id="5" name="Title 4"/>
          <p:cNvSpPr>
            <a:spLocks noGrp="1"/>
          </p:cNvSpPr>
          <p:nvPr>
            <p:ph type="title"/>
          </p:nvPr>
        </p:nvSpPr>
        <p:spPr/>
        <p:txBody>
          <a:bodyPr>
            <a:normAutofit/>
          </a:bodyPr>
          <a:lstStyle/>
          <a:p>
            <a:r>
              <a:rPr lang="en-US" sz="4219" dirty="0"/>
              <a:t>Software as a Service (SaaS)</a:t>
            </a:r>
          </a:p>
        </p:txBody>
      </p:sp>
    </p:spTree>
    <p:extLst>
      <p:ext uri="{BB962C8B-B14F-4D97-AF65-F5344CB8AC3E}">
        <p14:creationId xmlns:p14="http://schemas.microsoft.com/office/powerpoint/2010/main" val="3496646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156" dirty="0"/>
              <a:t>Includes all discussed benefits which we get in PaaS</a:t>
            </a:r>
          </a:p>
          <a:p>
            <a:endParaRPr lang="en-US" sz="2156" dirty="0"/>
          </a:p>
          <a:p>
            <a:r>
              <a:rPr lang="en-US" sz="2156" dirty="0"/>
              <a:t>Ability to access from anywhere</a:t>
            </a:r>
          </a:p>
          <a:p>
            <a:endParaRPr lang="en-US" sz="2156" dirty="0"/>
          </a:p>
          <a:p>
            <a:r>
              <a:rPr lang="en-US" sz="2156" dirty="0"/>
              <a:t>Ability to access from multiple devices</a:t>
            </a:r>
          </a:p>
          <a:p>
            <a:endParaRPr lang="en-US" sz="2156" dirty="0"/>
          </a:p>
          <a:p>
            <a:r>
              <a:rPr lang="en-US" sz="2156" dirty="0"/>
              <a:t>No installations and maintenance requirements</a:t>
            </a:r>
          </a:p>
          <a:p>
            <a:endParaRPr lang="en-US" sz="2156" dirty="0"/>
          </a:p>
          <a:p>
            <a:r>
              <a:rPr lang="en-US" sz="2156" dirty="0"/>
              <a:t>No Application management/Licensing Required</a:t>
            </a:r>
          </a:p>
          <a:p>
            <a:endParaRPr lang="en-US" dirty="0"/>
          </a:p>
          <a:p>
            <a:endParaRPr lang="en-US" dirty="0"/>
          </a:p>
        </p:txBody>
      </p:sp>
      <p:sp>
        <p:nvSpPr>
          <p:cNvPr id="3" name="Footer Placeholder 2"/>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4" name="Slide Number Placeholder 3"/>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23</a:t>
            </a:fld>
            <a:endParaRPr lang="en-US">
              <a:solidFill>
                <a:prstClr val="black">
                  <a:tint val="75000"/>
                </a:prstClr>
              </a:solidFill>
              <a:latin typeface="Cambria"/>
            </a:endParaRPr>
          </a:p>
        </p:txBody>
      </p:sp>
      <p:sp>
        <p:nvSpPr>
          <p:cNvPr id="5" name="Title 4"/>
          <p:cNvSpPr>
            <a:spLocks noGrp="1"/>
          </p:cNvSpPr>
          <p:nvPr>
            <p:ph type="title"/>
          </p:nvPr>
        </p:nvSpPr>
        <p:spPr/>
        <p:txBody>
          <a:bodyPr>
            <a:normAutofit/>
          </a:bodyPr>
          <a:lstStyle/>
          <a:p>
            <a:r>
              <a:rPr lang="en-US" sz="4219" dirty="0"/>
              <a:t>SaaS - Benefits</a:t>
            </a:r>
          </a:p>
        </p:txBody>
      </p:sp>
    </p:spTree>
    <p:extLst>
      <p:ext uri="{BB962C8B-B14F-4D97-AF65-F5344CB8AC3E}">
        <p14:creationId xmlns:p14="http://schemas.microsoft.com/office/powerpoint/2010/main" val="240951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1000"/>
                                        <p:tgtEl>
                                          <p:spTgt spid="2">
                                            <p:txEl>
                                              <p:pRg st="8" end="8"/>
                                            </p:txEl>
                                          </p:spTgt>
                                        </p:tgtEl>
                                      </p:cBhvr>
                                    </p:animEffect>
                                    <p:anim calcmode="lin" valueType="num">
                                      <p:cBhvr>
                                        <p:cTn id="36"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defTabSz="1077206"/>
            <a:r>
              <a:rPr lang="en-US" dirty="0">
                <a:solidFill>
                  <a:prstClr val="black">
                    <a:tint val="75000"/>
                  </a:prstClr>
                </a:solidFill>
                <a:latin typeface="Cambria"/>
              </a:rPr>
              <a:t>Copyright  © Techlanders Solutions</a:t>
            </a:r>
          </a:p>
        </p:txBody>
      </p:sp>
      <p:sp>
        <p:nvSpPr>
          <p:cNvPr id="5" name="Slide Number Placeholder 4"/>
          <p:cNvSpPr>
            <a:spLocks noGrp="1"/>
          </p:cNvSpPr>
          <p:nvPr>
            <p:ph type="sldNum" sz="quarter" idx="12"/>
          </p:nvPr>
        </p:nvSpPr>
        <p:spPr/>
        <p:txBody>
          <a:bodyPr/>
          <a:lstStyle/>
          <a:p>
            <a:pPr defTabSz="1077206"/>
            <a:fld id="{4119462B-DC2E-4E97-BC89-145590C3647E}" type="slidenum">
              <a:rPr lang="en-US">
                <a:solidFill>
                  <a:prstClr val="black">
                    <a:tint val="75000"/>
                  </a:prstClr>
                </a:solidFill>
                <a:latin typeface="Cambria"/>
              </a:rPr>
              <a:pPr defTabSz="1077206"/>
              <a:t>24</a:t>
            </a:fld>
            <a:endParaRPr lang="en-US">
              <a:solidFill>
                <a:prstClr val="black">
                  <a:tint val="75000"/>
                </a:prstClr>
              </a:solidFill>
              <a:latin typeface="Cambria"/>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6" y="1371600"/>
            <a:ext cx="10855937"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4"/>
          <p:cNvSpPr>
            <a:spLocks noGrp="1"/>
          </p:cNvSpPr>
          <p:nvPr>
            <p:ph type="title"/>
          </p:nvPr>
        </p:nvSpPr>
        <p:spPr>
          <a:xfrm>
            <a:off x="695325" y="274638"/>
            <a:ext cx="10801350" cy="1143000"/>
          </a:xfrm>
        </p:spPr>
        <p:txBody>
          <a:bodyPr>
            <a:normAutofit/>
          </a:bodyPr>
          <a:lstStyle/>
          <a:p>
            <a:r>
              <a:rPr lang="en-US" sz="4219" dirty="0"/>
              <a:t>Responsibility- Who owns What?</a:t>
            </a:r>
          </a:p>
        </p:txBody>
      </p:sp>
      <p:sp>
        <p:nvSpPr>
          <p:cNvPr id="9" name="Rectangle 8"/>
          <p:cNvSpPr/>
          <p:nvPr/>
        </p:nvSpPr>
        <p:spPr>
          <a:xfrm rot="19423632">
            <a:off x="181952" y="2519162"/>
            <a:ext cx="11633490" cy="1565972"/>
          </a:xfrm>
          <a:prstGeom prst="rect">
            <a:avLst/>
          </a:prstGeom>
          <a:noFill/>
        </p:spPr>
        <p:txBody>
          <a:bodyPr wrap="none" lIns="107720" tIns="53863" rIns="107720" bIns="53863">
            <a:spAutoFit/>
          </a:bodyPr>
          <a:lstStyle/>
          <a:p>
            <a:pPr algn="ctr" defTabSz="1077206"/>
            <a:r>
              <a:rPr lang="en-US" sz="9469" dirty="0">
                <a:ln w="0"/>
                <a:solidFill>
                  <a:srgbClr val="4F81BD">
                    <a:alpha val="8000"/>
                  </a:srgbClr>
                </a:solidFill>
                <a:latin typeface="Cambria"/>
              </a:rPr>
              <a:t>Techlanders Solutions</a:t>
            </a:r>
          </a:p>
        </p:txBody>
      </p:sp>
    </p:spTree>
    <p:extLst>
      <p:ext uri="{BB962C8B-B14F-4D97-AF65-F5344CB8AC3E}">
        <p14:creationId xmlns:p14="http://schemas.microsoft.com/office/powerpoint/2010/main" val="413391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5350" y="304800"/>
            <a:ext cx="10201275" cy="1447800"/>
          </a:xfrm>
        </p:spPr>
        <p:txBody>
          <a:bodyPr>
            <a:normAutofit/>
          </a:bodyPr>
          <a:lstStyle/>
          <a:p>
            <a:r>
              <a:rPr lang="en-US" sz="4219" dirty="0"/>
              <a:t>Knowledge Checks</a:t>
            </a:r>
          </a:p>
        </p:txBody>
      </p:sp>
      <p:sp>
        <p:nvSpPr>
          <p:cNvPr id="4" name="Footer Placeholder 3"/>
          <p:cNvSpPr>
            <a:spLocks noGrp="1"/>
          </p:cNvSpPr>
          <p:nvPr>
            <p:ph type="ftr" sz="quarter" idx="11"/>
          </p:nvPr>
        </p:nvSpPr>
        <p:spPr/>
        <p:txBody>
          <a:bodyPr/>
          <a:lstStyle/>
          <a:p>
            <a:pPr defTabSz="1077206"/>
            <a:r>
              <a:rPr lang="en-US" dirty="0">
                <a:solidFill>
                  <a:prstClr val="black">
                    <a:tint val="75000"/>
                  </a:prstClr>
                </a:solidFill>
                <a:latin typeface="Cambria"/>
              </a:rPr>
              <a:t>Copyright  © Techlanders Solutions</a:t>
            </a:r>
          </a:p>
        </p:txBody>
      </p:sp>
      <p:sp>
        <p:nvSpPr>
          <p:cNvPr id="5" name="Slide Number Placeholder 4"/>
          <p:cNvSpPr>
            <a:spLocks noGrp="1"/>
          </p:cNvSpPr>
          <p:nvPr>
            <p:ph type="sldNum" sz="quarter" idx="12"/>
          </p:nvPr>
        </p:nvSpPr>
        <p:spPr/>
        <p:txBody>
          <a:bodyPr/>
          <a:lstStyle/>
          <a:p>
            <a:pPr defTabSz="1077206"/>
            <a:fld id="{4119462B-DC2E-4E97-BC89-145590C3647E}" type="slidenum">
              <a:rPr lang="en-US">
                <a:solidFill>
                  <a:prstClr val="black">
                    <a:tint val="75000"/>
                  </a:prstClr>
                </a:solidFill>
                <a:latin typeface="Cambria"/>
              </a:rPr>
              <a:pPr defTabSz="1077206"/>
              <a:t>25</a:t>
            </a:fld>
            <a:endParaRPr lang="en-US">
              <a:solidFill>
                <a:prstClr val="black">
                  <a:tint val="75000"/>
                </a:prstClr>
              </a:solidFill>
              <a:latin typeface="Cambria"/>
            </a:endParaRPr>
          </a:p>
        </p:txBody>
      </p:sp>
      <p:sp>
        <p:nvSpPr>
          <p:cNvPr id="6" name="Content Placeholder 1"/>
          <p:cNvSpPr txBox="1">
            <a:spLocks/>
          </p:cNvSpPr>
          <p:nvPr/>
        </p:nvSpPr>
        <p:spPr>
          <a:xfrm>
            <a:off x="749912" y="1371600"/>
            <a:ext cx="10801350" cy="4525963"/>
          </a:xfrm>
          <a:prstGeom prst="rect">
            <a:avLst/>
          </a:prstGeom>
        </p:spPr>
        <p:txBody>
          <a:bodyPr vert="horz" lIns="107720" tIns="53863" rIns="107720" bIns="53863"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just" defTabSz="857250"/>
            <a:endParaRPr lang="en-US" sz="2156" dirty="0">
              <a:solidFill>
                <a:prstClr val="black"/>
              </a:solidFill>
              <a:latin typeface="Cambria"/>
            </a:endParaRPr>
          </a:p>
          <a:p>
            <a:pPr algn="just" defTabSz="857250"/>
            <a:endParaRPr lang="en-US" sz="2156" dirty="0">
              <a:solidFill>
                <a:prstClr val="black"/>
              </a:solidFill>
              <a:latin typeface="Cambria"/>
            </a:endParaRPr>
          </a:p>
          <a:p>
            <a:pPr marL="336627" indent="-336627" algn="just" defTabSz="857250">
              <a:buFont typeface="Wingdings" panose="05000000000000000000" pitchFamily="2" charset="2"/>
              <a:buChar char="Ø"/>
            </a:pPr>
            <a:r>
              <a:rPr lang="en-US" sz="2156" dirty="0">
                <a:solidFill>
                  <a:prstClr val="black"/>
                </a:solidFill>
                <a:latin typeface="Cambria"/>
              </a:rPr>
              <a:t>Which Service Level (IaaS, PaaS, SaaS) provides you most control?</a:t>
            </a:r>
          </a:p>
          <a:p>
            <a:pPr marL="336627" indent="-336627" algn="just" defTabSz="857250">
              <a:buFont typeface="Wingdings" panose="05000000000000000000" pitchFamily="2" charset="2"/>
              <a:buChar char="Ø"/>
            </a:pPr>
            <a:endParaRPr lang="en-US" sz="2156" dirty="0">
              <a:solidFill>
                <a:prstClr val="black"/>
              </a:solidFill>
              <a:latin typeface="Cambria"/>
            </a:endParaRPr>
          </a:p>
          <a:p>
            <a:pPr marL="336627" indent="-336627" algn="just" defTabSz="857250">
              <a:buFont typeface="Wingdings" panose="05000000000000000000" pitchFamily="2" charset="2"/>
              <a:buChar char="Ø"/>
            </a:pPr>
            <a:r>
              <a:rPr lang="en-US" sz="2156" dirty="0">
                <a:solidFill>
                  <a:prstClr val="black"/>
                </a:solidFill>
                <a:latin typeface="Cambria"/>
              </a:rPr>
              <a:t>What is Hybrid Cloud?</a:t>
            </a:r>
          </a:p>
          <a:p>
            <a:pPr marL="336627" indent="-336627" algn="just" defTabSz="857250">
              <a:buFont typeface="Wingdings" panose="05000000000000000000" pitchFamily="2" charset="2"/>
              <a:buChar char="Ø"/>
            </a:pPr>
            <a:endParaRPr lang="en-US" sz="2156" dirty="0">
              <a:solidFill>
                <a:prstClr val="black"/>
              </a:solidFill>
              <a:latin typeface="Cambria"/>
            </a:endParaRPr>
          </a:p>
          <a:p>
            <a:pPr marL="336627" indent="-336627" algn="just" defTabSz="857250">
              <a:buFont typeface="Wingdings" panose="05000000000000000000" pitchFamily="2" charset="2"/>
              <a:buChar char="Ø"/>
            </a:pPr>
            <a:r>
              <a:rPr lang="en-US" sz="2156" dirty="0">
                <a:solidFill>
                  <a:prstClr val="black"/>
                </a:solidFill>
                <a:latin typeface="Cambria"/>
              </a:rPr>
              <a:t>Can two public clouds be connected?</a:t>
            </a:r>
          </a:p>
          <a:p>
            <a:pPr marL="336627" indent="-336627" algn="just" defTabSz="857250">
              <a:buFont typeface="Wingdings" panose="05000000000000000000" pitchFamily="2" charset="2"/>
              <a:buChar char="Ø"/>
            </a:pPr>
            <a:endParaRPr lang="en-US" sz="2156" dirty="0">
              <a:solidFill>
                <a:prstClr val="black"/>
              </a:solidFill>
              <a:latin typeface="Cambria"/>
            </a:endParaRPr>
          </a:p>
          <a:p>
            <a:pPr marL="336627" indent="-336627" algn="just" defTabSz="857250">
              <a:buFont typeface="Wingdings" panose="05000000000000000000" pitchFamily="2" charset="2"/>
              <a:buChar char="Ø"/>
            </a:pPr>
            <a:r>
              <a:rPr lang="en-US" sz="2156" dirty="0">
                <a:solidFill>
                  <a:prstClr val="black"/>
                </a:solidFill>
                <a:latin typeface="Cambria"/>
              </a:rPr>
              <a:t>Connecting two public clouds, will be know as public cloud or Hybrid?</a:t>
            </a:r>
          </a:p>
          <a:p>
            <a:pPr marL="336627" indent="-336627" algn="just" defTabSz="857250">
              <a:buFont typeface="Wingdings" panose="05000000000000000000" pitchFamily="2" charset="2"/>
              <a:buChar char="Ø"/>
            </a:pPr>
            <a:endParaRPr lang="en-US" sz="2156" dirty="0">
              <a:solidFill>
                <a:prstClr val="black"/>
              </a:solidFill>
              <a:latin typeface="Cambria"/>
            </a:endParaRPr>
          </a:p>
          <a:p>
            <a:pPr marL="336627" indent="-336627" algn="just" defTabSz="857250">
              <a:buFont typeface="Wingdings" panose="05000000000000000000" pitchFamily="2" charset="2"/>
              <a:buChar char="Ø"/>
            </a:pPr>
            <a:r>
              <a:rPr lang="en-US" sz="2156" dirty="0">
                <a:solidFill>
                  <a:prstClr val="black"/>
                </a:solidFill>
                <a:latin typeface="Cambria"/>
              </a:rPr>
              <a:t>Cloud provided Database, is a PaaS or SaaS?</a:t>
            </a:r>
          </a:p>
          <a:p>
            <a:pPr algn="just" defTabSz="857250"/>
            <a:endParaRPr lang="en-US" sz="2156" dirty="0">
              <a:solidFill>
                <a:prstClr val="black">
                  <a:tint val="75000"/>
                </a:prstClr>
              </a:solidFill>
              <a:latin typeface="Cambria"/>
            </a:endParaRPr>
          </a:p>
          <a:p>
            <a:pPr algn="just" defTabSz="857250"/>
            <a:endParaRPr lang="en-US" sz="2156" dirty="0">
              <a:solidFill>
                <a:prstClr val="black">
                  <a:tint val="75000"/>
                </a:prstClr>
              </a:solidFill>
              <a:latin typeface="Cambria"/>
            </a:endParaRPr>
          </a:p>
          <a:p>
            <a:pPr defTabSz="857250"/>
            <a:endParaRPr lang="en-US" sz="3281" dirty="0">
              <a:solidFill>
                <a:prstClr val="black">
                  <a:tint val="75000"/>
                </a:prstClr>
              </a:solidFill>
              <a:latin typeface="Cambria"/>
            </a:endParaRPr>
          </a:p>
          <a:p>
            <a:pPr marL="129263" defTabSz="857250"/>
            <a:endParaRPr lang="en-US" sz="3281" b="1" dirty="0">
              <a:solidFill>
                <a:prstClr val="black">
                  <a:tint val="75000"/>
                </a:prstClr>
              </a:solidFill>
              <a:latin typeface="Cambria"/>
            </a:endParaRPr>
          </a:p>
          <a:p>
            <a:pPr defTabSz="857250"/>
            <a:endParaRPr lang="en-US" sz="3000" dirty="0">
              <a:solidFill>
                <a:prstClr val="black">
                  <a:tint val="75000"/>
                </a:prstClr>
              </a:solidFill>
              <a:latin typeface="Cambria"/>
            </a:endParaRPr>
          </a:p>
          <a:p>
            <a:pPr defTabSz="857250"/>
            <a:endParaRPr lang="en-US" sz="3000" dirty="0">
              <a:solidFill>
                <a:prstClr val="black">
                  <a:tint val="75000"/>
                </a:prstClr>
              </a:solidFill>
              <a:latin typeface="Cambria"/>
            </a:endParaRPr>
          </a:p>
        </p:txBody>
      </p:sp>
    </p:spTree>
    <p:extLst>
      <p:ext uri="{BB962C8B-B14F-4D97-AF65-F5344CB8AC3E}">
        <p14:creationId xmlns:p14="http://schemas.microsoft.com/office/powerpoint/2010/main" val="265482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1000"/>
                                        <p:tgtEl>
                                          <p:spTgt spid="6">
                                            <p:txEl>
                                              <p:pRg st="4" end="4"/>
                                            </p:txEl>
                                          </p:spTgt>
                                        </p:tgtEl>
                                      </p:cBhvr>
                                    </p:animEffect>
                                    <p:anim calcmode="lin" valueType="num">
                                      <p:cBhvr>
                                        <p:cTn id="1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fade">
                                      <p:cBhvr>
                                        <p:cTn id="21" dur="1000"/>
                                        <p:tgtEl>
                                          <p:spTgt spid="6">
                                            <p:txEl>
                                              <p:pRg st="6" end="6"/>
                                            </p:txEl>
                                          </p:spTgt>
                                        </p:tgtEl>
                                      </p:cBhvr>
                                    </p:animEffect>
                                    <p:anim calcmode="lin" valueType="num">
                                      <p:cBhvr>
                                        <p:cTn id="2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fade">
                                      <p:cBhvr>
                                        <p:cTn id="28" dur="1000"/>
                                        <p:tgtEl>
                                          <p:spTgt spid="6">
                                            <p:txEl>
                                              <p:pRg st="8" end="8"/>
                                            </p:txEl>
                                          </p:spTgt>
                                        </p:tgtEl>
                                      </p:cBhvr>
                                    </p:animEffect>
                                    <p:anim calcmode="lin" valueType="num">
                                      <p:cBhvr>
                                        <p:cTn id="29"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animEffect transition="in" filter="fade">
                                      <p:cBhvr>
                                        <p:cTn id="35" dur="1000"/>
                                        <p:tgtEl>
                                          <p:spTgt spid="6">
                                            <p:txEl>
                                              <p:pRg st="10" end="10"/>
                                            </p:txEl>
                                          </p:spTgt>
                                        </p:tgtEl>
                                      </p:cBhvr>
                                    </p:animEffect>
                                    <p:anim calcmode="lin" valueType="num">
                                      <p:cBhvr>
                                        <p:cTn id="36"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5363" y="2286000"/>
            <a:ext cx="10201275" cy="1447800"/>
          </a:xfrm>
        </p:spPr>
        <p:txBody>
          <a:bodyPr>
            <a:normAutofit/>
          </a:bodyPr>
          <a:lstStyle/>
          <a:p>
            <a:r>
              <a:rPr lang="en-US" sz="4219" dirty="0"/>
              <a:t>Microsoft Azure</a:t>
            </a:r>
          </a:p>
        </p:txBody>
      </p:sp>
      <p:sp>
        <p:nvSpPr>
          <p:cNvPr id="4" name="Footer Placeholder 3"/>
          <p:cNvSpPr>
            <a:spLocks noGrp="1"/>
          </p:cNvSpPr>
          <p:nvPr>
            <p:ph type="ftr" sz="quarter" idx="11"/>
          </p:nvPr>
        </p:nvSpPr>
        <p:spPr/>
        <p:txBody>
          <a:bodyPr/>
          <a:lstStyle/>
          <a:p>
            <a:pPr defTabSz="1077206"/>
            <a:r>
              <a:rPr lang="en-US" dirty="0">
                <a:solidFill>
                  <a:prstClr val="black">
                    <a:tint val="75000"/>
                  </a:prstClr>
                </a:solidFill>
                <a:latin typeface="Cambria"/>
              </a:rPr>
              <a:t>Copyright  © Techlanders Solutions</a:t>
            </a:r>
          </a:p>
        </p:txBody>
      </p:sp>
      <p:sp>
        <p:nvSpPr>
          <p:cNvPr id="5" name="Slide Number Placeholder 4"/>
          <p:cNvSpPr>
            <a:spLocks noGrp="1"/>
          </p:cNvSpPr>
          <p:nvPr>
            <p:ph type="sldNum" sz="quarter" idx="12"/>
          </p:nvPr>
        </p:nvSpPr>
        <p:spPr/>
        <p:txBody>
          <a:bodyPr/>
          <a:lstStyle/>
          <a:p>
            <a:pPr defTabSz="1077206"/>
            <a:fld id="{4119462B-DC2E-4E97-BC89-145590C3647E}" type="slidenum">
              <a:rPr lang="en-US">
                <a:solidFill>
                  <a:prstClr val="black">
                    <a:tint val="75000"/>
                  </a:prstClr>
                </a:solidFill>
                <a:latin typeface="Cambria"/>
              </a:rPr>
              <a:pPr defTabSz="1077206"/>
              <a:t>26</a:t>
            </a:fld>
            <a:endParaRPr lang="en-US">
              <a:solidFill>
                <a:prstClr val="black">
                  <a:tint val="75000"/>
                </a:prstClr>
              </a:solidFill>
              <a:latin typeface="Cambria"/>
            </a:endParaRPr>
          </a:p>
        </p:txBody>
      </p:sp>
    </p:spTree>
    <p:extLst>
      <p:ext uri="{BB962C8B-B14F-4D97-AF65-F5344CB8AC3E}">
        <p14:creationId xmlns:p14="http://schemas.microsoft.com/office/powerpoint/2010/main" val="635020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49912" y="1371600"/>
            <a:ext cx="10801350" cy="4525963"/>
          </a:xfrm>
        </p:spPr>
        <p:txBody>
          <a:bodyPr>
            <a:normAutofit lnSpcReduction="10000"/>
          </a:bodyPr>
          <a:lstStyle/>
          <a:p>
            <a:pPr algn="just">
              <a:lnSpc>
                <a:spcPct val="150000"/>
              </a:lnSpc>
            </a:pPr>
            <a:r>
              <a:rPr lang="en-US" sz="1875" dirty="0">
                <a:latin typeface="Times New Roman" panose="02020603050405020304" pitchFamily="18" charset="0"/>
                <a:cs typeface="Times New Roman" panose="02020603050405020304" pitchFamily="18" charset="0"/>
              </a:rPr>
              <a:t>Microsoft Azure, formerly known as Windows Azure, is Microsoft's public cloud computing platform. </a:t>
            </a:r>
          </a:p>
          <a:p>
            <a:pPr algn="just">
              <a:lnSpc>
                <a:spcPct val="150000"/>
              </a:lnSpc>
            </a:pPr>
            <a:r>
              <a:rPr lang="en-US" sz="1875" dirty="0">
                <a:latin typeface="Times New Roman" panose="02020603050405020304" pitchFamily="18" charset="0"/>
                <a:cs typeface="Times New Roman" panose="02020603050405020304" pitchFamily="18" charset="0"/>
              </a:rPr>
              <a:t>It provides a broad range of cloud services, including compute, analytics, storage and networking. Users can pick and choose from these services to develop and scale new applications or run existing applications in the public cloud.</a:t>
            </a:r>
          </a:p>
          <a:p>
            <a:pPr algn="just">
              <a:lnSpc>
                <a:spcPct val="150000"/>
              </a:lnSpc>
            </a:pPr>
            <a:r>
              <a:rPr lang="en-US" sz="1875" dirty="0">
                <a:latin typeface="Times New Roman" panose="02020603050405020304" pitchFamily="18" charset="0"/>
                <a:cs typeface="Times New Roman" panose="02020603050405020304" pitchFamily="18" charset="0"/>
              </a:rPr>
              <a:t>Azure offers four different forms of cloud computing: infrastructure as a service (IaaS), platform as a service (PaaS), software as a service (SaaS) and serverless functions.</a:t>
            </a:r>
          </a:p>
          <a:p>
            <a:pPr algn="just">
              <a:lnSpc>
                <a:spcPct val="150000"/>
              </a:lnSpc>
            </a:pPr>
            <a:r>
              <a:rPr lang="en-US" sz="1875" dirty="0">
                <a:latin typeface="Times New Roman" panose="02020603050405020304" pitchFamily="18" charset="0"/>
                <a:cs typeface="Times New Roman" panose="02020603050405020304" pitchFamily="18" charset="0"/>
              </a:rPr>
              <a:t>Microsoft charges for Azure on a pay-as-you-go (PAYG) basis, meaning subscribers receive a bill each month that only charges them for the specific resources and services they have used.</a:t>
            </a:r>
          </a:p>
          <a:p>
            <a:pPr algn="just">
              <a:lnSpc>
                <a:spcPct val="150000"/>
              </a:lnSpc>
            </a:pPr>
            <a:r>
              <a:rPr lang="en-US" sz="1875" dirty="0">
                <a:latin typeface="Times New Roman" panose="02020603050405020304" pitchFamily="18" charset="0"/>
                <a:cs typeface="Times New Roman" panose="02020603050405020304" pitchFamily="18" charset="0"/>
              </a:rPr>
              <a:t>Microsoft unveiled Windows Azure in early October 2008 but it went to live after February 2010. Later in 2014, Microsoft changed its name from Windows Azure to Microsoft Azure.</a:t>
            </a:r>
          </a:p>
          <a:p>
            <a:pPr marL="129263" indent="0">
              <a:lnSpc>
                <a:spcPct val="150000"/>
              </a:lnSpc>
              <a:buNone/>
            </a:pPr>
            <a:endParaRPr lang="en-US" sz="1875" b="1"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3" name="Footer Placeholder 2"/>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4" name="Slide Number Placeholder 3"/>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27</a:t>
            </a:fld>
            <a:endParaRPr lang="en-US">
              <a:solidFill>
                <a:prstClr val="black">
                  <a:tint val="75000"/>
                </a:prstClr>
              </a:solidFill>
              <a:latin typeface="Cambria"/>
            </a:endParaRPr>
          </a:p>
        </p:txBody>
      </p:sp>
      <p:sp>
        <p:nvSpPr>
          <p:cNvPr id="5" name="Title 4"/>
          <p:cNvSpPr>
            <a:spLocks noGrp="1"/>
          </p:cNvSpPr>
          <p:nvPr>
            <p:ph type="title"/>
          </p:nvPr>
        </p:nvSpPr>
        <p:spPr/>
        <p:txBody>
          <a:bodyPr>
            <a:normAutofit/>
          </a:bodyPr>
          <a:lstStyle/>
          <a:p>
            <a:r>
              <a:rPr lang="en-US" sz="4219" dirty="0"/>
              <a:t>Microsoft Azure Cloud</a:t>
            </a:r>
          </a:p>
        </p:txBody>
      </p:sp>
    </p:spTree>
    <p:extLst>
      <p:ext uri="{BB962C8B-B14F-4D97-AF65-F5344CB8AC3E}">
        <p14:creationId xmlns:p14="http://schemas.microsoft.com/office/powerpoint/2010/main" val="526750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8145" y="1317812"/>
            <a:ext cx="10801350" cy="4876800"/>
          </a:xfrm>
        </p:spPr>
        <p:txBody>
          <a:bodyPr>
            <a:normAutofit fontScale="92500" lnSpcReduction="10000"/>
          </a:bodyPr>
          <a:lstStyle/>
          <a:p>
            <a:pPr algn="just"/>
            <a:r>
              <a:rPr lang="en-US" sz="1969" b="1" dirty="0"/>
              <a:t>Low Cost: </a:t>
            </a:r>
            <a:r>
              <a:rPr lang="en-US" sz="1969" dirty="0"/>
              <a:t>Azure offers, pay as you go pricing. </a:t>
            </a:r>
            <a:r>
              <a:rPr lang="en-US" sz="2250" dirty="0"/>
              <a:t>Azure</a:t>
            </a:r>
            <a:r>
              <a:rPr lang="en-US" sz="1969" dirty="0"/>
              <a:t> models are usually cheapest among other service providers in the market.</a:t>
            </a:r>
          </a:p>
          <a:p>
            <a:pPr marL="129263" indent="0" algn="just">
              <a:buNone/>
            </a:pPr>
            <a:endParaRPr lang="en-US" sz="1969" dirty="0"/>
          </a:p>
          <a:p>
            <a:pPr algn="just"/>
            <a:r>
              <a:rPr lang="en-US" sz="1969" b="1" dirty="0"/>
              <a:t>Instant Elasticity: </a:t>
            </a:r>
            <a:r>
              <a:rPr lang="en-US" sz="1969" dirty="0"/>
              <a:t>You need 1 server or 1000’s of servers, </a:t>
            </a:r>
            <a:r>
              <a:rPr lang="en-US" sz="2250" dirty="0"/>
              <a:t>Azure </a:t>
            </a:r>
            <a:r>
              <a:rPr lang="en-US" sz="1969" dirty="0"/>
              <a:t>has a massive infrastructure at backend to serve almost any kind of infrastructure demands, with pay for what you use policy.</a:t>
            </a:r>
          </a:p>
          <a:p>
            <a:pPr marL="129263" indent="0" algn="just">
              <a:buNone/>
            </a:pPr>
            <a:endParaRPr lang="en-US" sz="1969" dirty="0"/>
          </a:p>
          <a:p>
            <a:pPr algn="just"/>
            <a:r>
              <a:rPr lang="en-US" sz="1969" b="1" dirty="0"/>
              <a:t>Scalability: </a:t>
            </a:r>
            <a:r>
              <a:rPr lang="en-US" sz="1969" dirty="0"/>
              <a:t>Facing some resource issues, no problem within seconds you can scale up the resources and improve your application performance. This cannot be compared with traditional IT datacenters. </a:t>
            </a:r>
          </a:p>
          <a:p>
            <a:pPr marL="129263" indent="0" algn="just">
              <a:buNone/>
            </a:pPr>
            <a:endParaRPr lang="en-US" sz="1969" dirty="0"/>
          </a:p>
          <a:p>
            <a:pPr algn="just"/>
            <a:r>
              <a:rPr lang="en-US" sz="1969" b="1" dirty="0"/>
              <a:t>Multiple OS’s: </a:t>
            </a:r>
            <a:r>
              <a:rPr lang="en-US" sz="1969" dirty="0"/>
              <a:t>Choice and use any supported Operating systems.</a:t>
            </a:r>
          </a:p>
          <a:p>
            <a:pPr marL="129263" indent="0" algn="just">
              <a:buNone/>
            </a:pPr>
            <a:endParaRPr lang="en-US" sz="1969" dirty="0"/>
          </a:p>
          <a:p>
            <a:pPr algn="just"/>
            <a:r>
              <a:rPr lang="en-US" sz="1969" b="1" dirty="0"/>
              <a:t>Multiple Storage Options: </a:t>
            </a:r>
            <a:r>
              <a:rPr lang="en-US" sz="1969" dirty="0"/>
              <a:t>Choice of high I/O storage, low cost storage. All is available in</a:t>
            </a:r>
            <a:r>
              <a:rPr lang="en-US" sz="2250" dirty="0"/>
              <a:t> Azure</a:t>
            </a:r>
            <a:r>
              <a:rPr lang="en-US" sz="1969" dirty="0"/>
              <a:t>, use and pay what you want to use with almost any scalability.</a:t>
            </a:r>
          </a:p>
          <a:p>
            <a:pPr marL="129263" indent="0" algn="just">
              <a:buNone/>
            </a:pPr>
            <a:endParaRPr lang="en-US" sz="1969" dirty="0"/>
          </a:p>
          <a:p>
            <a:pPr algn="just"/>
            <a:r>
              <a:rPr lang="en-US" sz="1969" b="1" dirty="0"/>
              <a:t>Secure: </a:t>
            </a:r>
            <a:r>
              <a:rPr lang="en-US" sz="2250" dirty="0"/>
              <a:t>Azure</a:t>
            </a:r>
            <a:r>
              <a:rPr lang="en-US" sz="1969" dirty="0"/>
              <a:t> is PCI DSS Level1, ISO 27001, FISMA Moderate, HIPAA, SAS 70 Type II passed. In-fact systems based on AWS are usually more secure than in-house IT infrastructure systems.</a:t>
            </a:r>
          </a:p>
          <a:p>
            <a:endParaRPr lang="en-US" sz="2156" dirty="0"/>
          </a:p>
          <a:p>
            <a:endParaRPr lang="en-US" sz="3281" dirty="0"/>
          </a:p>
          <a:p>
            <a:pPr marL="129263" indent="0">
              <a:buNone/>
            </a:pPr>
            <a:endParaRPr lang="en-US" sz="3281" b="1" dirty="0"/>
          </a:p>
          <a:p>
            <a:endParaRPr lang="en-US" dirty="0"/>
          </a:p>
          <a:p>
            <a:endParaRPr lang="en-US" dirty="0"/>
          </a:p>
        </p:txBody>
      </p:sp>
      <p:sp>
        <p:nvSpPr>
          <p:cNvPr id="3" name="Footer Placeholder 2"/>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4" name="Slide Number Placeholder 3"/>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28</a:t>
            </a:fld>
            <a:endParaRPr lang="en-US">
              <a:solidFill>
                <a:prstClr val="black">
                  <a:tint val="75000"/>
                </a:prstClr>
              </a:solidFill>
              <a:latin typeface="Cambria"/>
            </a:endParaRPr>
          </a:p>
        </p:txBody>
      </p:sp>
      <p:sp>
        <p:nvSpPr>
          <p:cNvPr id="5" name="Title 4"/>
          <p:cNvSpPr>
            <a:spLocks noGrp="1"/>
          </p:cNvSpPr>
          <p:nvPr>
            <p:ph type="title"/>
          </p:nvPr>
        </p:nvSpPr>
        <p:spPr/>
        <p:txBody>
          <a:bodyPr>
            <a:normAutofit/>
          </a:bodyPr>
          <a:lstStyle/>
          <a:p>
            <a:r>
              <a:rPr lang="en-US" sz="4219" dirty="0"/>
              <a:t>Why Microsoft Azure?</a:t>
            </a:r>
          </a:p>
        </p:txBody>
      </p:sp>
    </p:spTree>
    <p:extLst>
      <p:ext uri="{BB962C8B-B14F-4D97-AF65-F5344CB8AC3E}">
        <p14:creationId xmlns:p14="http://schemas.microsoft.com/office/powerpoint/2010/main" val="52616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1000"/>
                                        <p:tgtEl>
                                          <p:spTgt spid="2">
                                            <p:txEl>
                                              <p:pRg st="8" end="8"/>
                                            </p:txEl>
                                          </p:spTgt>
                                        </p:tgtEl>
                                      </p:cBhvr>
                                    </p:animEffect>
                                    <p:anim calcmode="lin" valueType="num">
                                      <p:cBhvr>
                                        <p:cTn id="36"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fade">
                                      <p:cBhvr>
                                        <p:cTn id="42" dur="1000"/>
                                        <p:tgtEl>
                                          <p:spTgt spid="2">
                                            <p:txEl>
                                              <p:pRg st="10" end="10"/>
                                            </p:txEl>
                                          </p:spTgt>
                                        </p:tgtEl>
                                      </p:cBhvr>
                                    </p:animEffect>
                                    <p:anim calcmode="lin" valueType="num">
                                      <p:cBhvr>
                                        <p:cTn id="43"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5325" y="1600200"/>
            <a:ext cx="4829175" cy="4525963"/>
          </a:xfrm>
        </p:spPr>
        <p:txBody>
          <a:bodyPr>
            <a:normAutofit/>
          </a:bodyPr>
          <a:lstStyle/>
          <a:p>
            <a:pPr marL="0" indent="0" algn="just">
              <a:lnSpc>
                <a:spcPct val="150000"/>
              </a:lnSpc>
              <a:buNone/>
            </a:pPr>
            <a:r>
              <a:rPr lang="en-US" sz="1875" dirty="0">
                <a:latin typeface="Times New Roman" panose="02020603050405020304" pitchFamily="18" charset="0"/>
                <a:cs typeface="Times New Roman" panose="02020603050405020304" pitchFamily="18" charset="0"/>
              </a:rPr>
              <a:t>Microsoft Azure is available in 60+ regions globally, with additional regions in the works to be added soon. These Azure Regions are basically geographic groupings of 2, 3, or more data centers. </a:t>
            </a:r>
          </a:p>
          <a:p>
            <a:pPr marL="0" indent="0" algn="just">
              <a:lnSpc>
                <a:spcPct val="150000"/>
              </a:lnSpc>
              <a:buNone/>
            </a:pPr>
            <a:r>
              <a:rPr lang="en-US" sz="1875" dirty="0">
                <a:latin typeface="Times New Roman" panose="02020603050405020304" pitchFamily="18" charset="0"/>
                <a:cs typeface="Times New Roman" panose="02020603050405020304" pitchFamily="18" charset="0"/>
              </a:rPr>
              <a:t>When provisioning any cloud resource within Microsoft Azure it must be placed in, and reside within, an Azure Region.</a:t>
            </a:r>
          </a:p>
          <a:p>
            <a:pPr marL="129263" indent="0">
              <a:lnSpc>
                <a:spcPct val="150000"/>
              </a:lnSpc>
              <a:buNone/>
            </a:pPr>
            <a:endParaRPr lang="en-US" sz="1875" b="1" dirty="0"/>
          </a:p>
          <a:p>
            <a:pPr>
              <a:lnSpc>
                <a:spcPct val="150000"/>
              </a:lnSpc>
            </a:pPr>
            <a:endParaRPr lang="en-US" sz="1875" dirty="0"/>
          </a:p>
          <a:p>
            <a:pPr>
              <a:lnSpc>
                <a:spcPct val="150000"/>
              </a:lnSpc>
            </a:pPr>
            <a:endParaRPr lang="en-US" sz="1875" dirty="0"/>
          </a:p>
        </p:txBody>
      </p:sp>
      <p:sp>
        <p:nvSpPr>
          <p:cNvPr id="3" name="Footer Placeholder 2"/>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4" name="Slide Number Placeholder 3"/>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29</a:t>
            </a:fld>
            <a:endParaRPr lang="en-US">
              <a:solidFill>
                <a:prstClr val="black">
                  <a:tint val="75000"/>
                </a:prstClr>
              </a:solidFill>
              <a:latin typeface="Cambria"/>
            </a:endParaRPr>
          </a:p>
        </p:txBody>
      </p:sp>
      <p:sp>
        <p:nvSpPr>
          <p:cNvPr id="5" name="Title 4"/>
          <p:cNvSpPr>
            <a:spLocks noGrp="1"/>
          </p:cNvSpPr>
          <p:nvPr>
            <p:ph type="title"/>
          </p:nvPr>
        </p:nvSpPr>
        <p:spPr/>
        <p:txBody>
          <a:bodyPr>
            <a:normAutofit/>
          </a:bodyPr>
          <a:lstStyle/>
          <a:p>
            <a:r>
              <a:rPr lang="en-US" sz="4219" dirty="0"/>
              <a:t>Azure Regions</a:t>
            </a:r>
          </a:p>
        </p:txBody>
      </p:sp>
      <p:pic>
        <p:nvPicPr>
          <p:cNvPr id="1026" name="Picture 2" descr="Azure Regions and Availability Zones 1">
            <a:extLst>
              <a:ext uri="{FF2B5EF4-FFF2-40B4-BE49-F238E27FC236}">
                <a16:creationId xmlns:a16="http://schemas.microsoft.com/office/drawing/2014/main" id="{0F14B892-72C8-4150-1617-D27A0CAC8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5937" y="1606412"/>
            <a:ext cx="6500813" cy="4329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086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4219" dirty="0"/>
              <a:t>Introduction to Cloud Computing</a:t>
            </a:r>
            <a:endParaRPr lang="en-US" dirty="0"/>
          </a:p>
        </p:txBody>
      </p:sp>
      <p:sp>
        <p:nvSpPr>
          <p:cNvPr id="5" name="Footer Placeholder 4"/>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6" name="Slide Number Placeholder 5"/>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3</a:t>
            </a:fld>
            <a:endParaRPr lang="en-US">
              <a:solidFill>
                <a:prstClr val="black">
                  <a:tint val="75000"/>
                </a:prstClr>
              </a:solidFill>
              <a:latin typeface="Cambria"/>
            </a:endParaRPr>
          </a:p>
        </p:txBody>
      </p:sp>
      <p:sp>
        <p:nvSpPr>
          <p:cNvPr id="7" name="Content Placeholder 6"/>
          <p:cNvSpPr>
            <a:spLocks noGrp="1"/>
          </p:cNvSpPr>
          <p:nvPr>
            <p:ph idx="1"/>
          </p:nvPr>
        </p:nvSpPr>
        <p:spPr>
          <a:xfrm>
            <a:off x="695325" y="1417638"/>
            <a:ext cx="10801350" cy="4525963"/>
          </a:xfrm>
        </p:spPr>
        <p:txBody>
          <a:bodyPr>
            <a:normAutofit/>
          </a:bodyPr>
          <a:lstStyle/>
          <a:p>
            <a:pPr marL="0" indent="0" algn="just">
              <a:lnSpc>
                <a:spcPct val="150000"/>
              </a:lnSpc>
              <a:buNone/>
            </a:pPr>
            <a:r>
              <a:rPr lang="en-US" sz="1875" dirty="0">
                <a:latin typeface="Times New Roman" panose="02020603050405020304" pitchFamily="18" charset="0"/>
                <a:cs typeface="Times New Roman" panose="02020603050405020304" pitchFamily="18" charset="0"/>
              </a:rPr>
              <a:t>Cloud computing refers to the delivery of computing services—including servers, storage, databases, networking, software, and more—over the internet. Instead of owning and maintaining physical servers or infrastructure, users can access these services on-demand from cloud service providers.</a:t>
            </a:r>
            <a:endParaRPr lang="en-US" sz="2156" dirty="0"/>
          </a:p>
        </p:txBody>
      </p:sp>
      <p:pic>
        <p:nvPicPr>
          <p:cNvPr id="1030" name="Picture 6">
            <a:extLst>
              <a:ext uri="{FF2B5EF4-FFF2-40B4-BE49-F238E27FC236}">
                <a16:creationId xmlns:a16="http://schemas.microsoft.com/office/drawing/2014/main" id="{529AB55B-EF3E-0489-291A-2ED7ED03BB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7250" y="3214688"/>
            <a:ext cx="2705572"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0040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5325" y="1600200"/>
            <a:ext cx="6329363" cy="4525963"/>
          </a:xfrm>
        </p:spPr>
        <p:txBody>
          <a:bodyPr>
            <a:normAutofit/>
          </a:bodyPr>
          <a:lstStyle/>
          <a:p>
            <a:pPr algn="just">
              <a:lnSpc>
                <a:spcPct val="150000"/>
              </a:lnSpc>
            </a:pPr>
            <a:r>
              <a:rPr lang="en-US" sz="1875" dirty="0">
                <a:latin typeface="Times New Roman" panose="02020603050405020304" pitchFamily="18" charset="0"/>
                <a:cs typeface="Times New Roman" panose="02020603050405020304" pitchFamily="18" charset="0"/>
              </a:rPr>
              <a:t>Availability Zones are multiple, isolated locations within each Region.</a:t>
            </a:r>
          </a:p>
          <a:p>
            <a:pPr algn="just">
              <a:lnSpc>
                <a:spcPct val="150000"/>
              </a:lnSpc>
            </a:pPr>
            <a:r>
              <a:rPr lang="en-US" sz="1875" dirty="0">
                <a:latin typeface="Times New Roman" panose="02020603050405020304" pitchFamily="18" charset="0"/>
                <a:cs typeface="Times New Roman" panose="02020603050405020304" pitchFamily="18" charset="0"/>
              </a:rPr>
              <a:t>Azure Availability Zones are separate data center units within Microsoft Azure, each with its own power, cooling and networking. By running services on multiple availability zones, you can make your applications resilient to failure or disruption in your primary data center.</a:t>
            </a:r>
            <a:endParaRPr lang="en-US" sz="1875" b="1" dirty="0"/>
          </a:p>
        </p:txBody>
      </p:sp>
      <p:sp>
        <p:nvSpPr>
          <p:cNvPr id="3" name="Footer Placeholder 2"/>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4" name="Slide Number Placeholder 3"/>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30</a:t>
            </a:fld>
            <a:endParaRPr lang="en-US">
              <a:solidFill>
                <a:prstClr val="black">
                  <a:tint val="75000"/>
                </a:prstClr>
              </a:solidFill>
              <a:latin typeface="Cambria"/>
            </a:endParaRPr>
          </a:p>
        </p:txBody>
      </p:sp>
      <p:sp>
        <p:nvSpPr>
          <p:cNvPr id="5" name="Title 4"/>
          <p:cNvSpPr>
            <a:spLocks noGrp="1"/>
          </p:cNvSpPr>
          <p:nvPr>
            <p:ph type="title"/>
          </p:nvPr>
        </p:nvSpPr>
        <p:spPr/>
        <p:txBody>
          <a:bodyPr>
            <a:normAutofit/>
          </a:bodyPr>
          <a:lstStyle/>
          <a:p>
            <a:r>
              <a:rPr lang="en-US" sz="4219" dirty="0"/>
              <a:t>Azure Availability Zones</a:t>
            </a:r>
          </a:p>
        </p:txBody>
      </p:sp>
      <p:pic>
        <p:nvPicPr>
          <p:cNvPr id="2052" name="Picture 4" descr="thumbnail image 1 captioned Availability Zone">
            <a:extLst>
              <a:ext uri="{FF2B5EF4-FFF2-40B4-BE49-F238E27FC236}">
                <a16:creationId xmlns:a16="http://schemas.microsoft.com/office/drawing/2014/main" id="{84493647-4816-C7D8-721A-B73A53137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1647829"/>
            <a:ext cx="4478334" cy="4478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182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5325" y="1600200"/>
            <a:ext cx="10972800" cy="4525963"/>
          </a:xfrm>
        </p:spPr>
        <p:txBody>
          <a:bodyPr>
            <a:normAutofit/>
          </a:bodyPr>
          <a:lstStyle/>
          <a:p>
            <a:pPr algn="just">
              <a:lnSpc>
                <a:spcPct val="150000"/>
              </a:lnSpc>
            </a:pPr>
            <a:r>
              <a:rPr lang="en-US" sz="1875" dirty="0">
                <a:latin typeface="Times New Roman" panose="02020603050405020304" pitchFamily="18" charset="0"/>
                <a:cs typeface="Times New Roman" panose="02020603050405020304" pitchFamily="18" charset="0"/>
              </a:rPr>
              <a:t> An availability set is a logical grouping of virtual machines (VMs) that are deployed across multiple fault domains and update domains.</a:t>
            </a:r>
          </a:p>
          <a:p>
            <a:pPr algn="just">
              <a:lnSpc>
                <a:spcPct val="150000"/>
              </a:lnSpc>
            </a:pPr>
            <a:r>
              <a:rPr lang="en-US" sz="1875" dirty="0">
                <a:latin typeface="Times New Roman" panose="02020603050405020304" pitchFamily="18" charset="0"/>
                <a:cs typeface="Times New Roman" panose="02020603050405020304" pitchFamily="18" charset="0"/>
              </a:rPr>
              <a:t>Each availability set can be configured with up to three fault domains and twenty update domains.</a:t>
            </a:r>
          </a:p>
          <a:p>
            <a:pPr algn="just">
              <a:lnSpc>
                <a:spcPct val="150000"/>
              </a:lnSpc>
            </a:pPr>
            <a:r>
              <a:rPr lang="en-US" sz="1875" dirty="0">
                <a:latin typeface="Times New Roman" panose="02020603050405020304" pitchFamily="18" charset="0"/>
                <a:cs typeface="Times New Roman" panose="02020603050405020304" pitchFamily="18" charset="0"/>
              </a:rPr>
              <a:t>These configurations can't be changed once the availability set has been created.</a:t>
            </a:r>
          </a:p>
          <a:p>
            <a:pPr algn="just">
              <a:lnSpc>
                <a:spcPct val="150000"/>
              </a:lnSpc>
            </a:pPr>
            <a:r>
              <a:rPr lang="en-US" sz="1875" dirty="0">
                <a:latin typeface="Times New Roman" panose="02020603050405020304" pitchFamily="18" charset="0"/>
                <a:cs typeface="Times New Roman" panose="02020603050405020304" pitchFamily="18" charset="0"/>
              </a:rPr>
              <a:t>Update domains indicate groups of virtual machines and underlying physical hardware that can be rebooted at the same time.</a:t>
            </a:r>
          </a:p>
          <a:p>
            <a:pPr algn="just">
              <a:lnSpc>
                <a:spcPct val="150000"/>
              </a:lnSpc>
            </a:pPr>
            <a:r>
              <a:rPr lang="en-US" sz="1875" dirty="0">
                <a:latin typeface="Times New Roman" panose="02020603050405020304" pitchFamily="18" charset="0"/>
                <a:cs typeface="Times New Roman" panose="02020603050405020304" pitchFamily="18" charset="0"/>
              </a:rPr>
              <a:t>Fault domains define the group of virtual machines that share a common power source and network switch</a:t>
            </a:r>
          </a:p>
          <a:p>
            <a:pPr algn="just">
              <a:lnSpc>
                <a:spcPct val="150000"/>
              </a:lnSpc>
            </a:pPr>
            <a:r>
              <a:rPr lang="en-US" sz="1875" dirty="0">
                <a:latin typeface="Times New Roman" panose="02020603050405020304" pitchFamily="18" charset="0"/>
                <a:cs typeface="Times New Roman" panose="02020603050405020304" pitchFamily="18" charset="0"/>
              </a:rPr>
              <a:t>The purpose of an availability set is to enhance the reliability and availability of applications and services by minimizing the impact of hardware or software failures and planned maintenance events.</a:t>
            </a:r>
            <a:endParaRPr lang="en-US" sz="1875" b="1" dirty="0"/>
          </a:p>
        </p:txBody>
      </p:sp>
      <p:sp>
        <p:nvSpPr>
          <p:cNvPr id="3" name="Footer Placeholder 2"/>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4" name="Slide Number Placeholder 3"/>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31</a:t>
            </a:fld>
            <a:endParaRPr lang="en-US">
              <a:solidFill>
                <a:prstClr val="black">
                  <a:tint val="75000"/>
                </a:prstClr>
              </a:solidFill>
              <a:latin typeface="Cambria"/>
            </a:endParaRPr>
          </a:p>
        </p:txBody>
      </p:sp>
      <p:sp>
        <p:nvSpPr>
          <p:cNvPr id="5" name="Title 4"/>
          <p:cNvSpPr>
            <a:spLocks noGrp="1"/>
          </p:cNvSpPr>
          <p:nvPr>
            <p:ph type="title"/>
          </p:nvPr>
        </p:nvSpPr>
        <p:spPr/>
        <p:txBody>
          <a:bodyPr>
            <a:normAutofit/>
          </a:bodyPr>
          <a:lstStyle/>
          <a:p>
            <a:r>
              <a:rPr lang="en-US" sz="4219" dirty="0"/>
              <a:t>Azure Availability Set</a:t>
            </a:r>
          </a:p>
        </p:txBody>
      </p:sp>
    </p:spTree>
    <p:extLst>
      <p:ext uri="{BB962C8B-B14F-4D97-AF65-F5344CB8AC3E}">
        <p14:creationId xmlns:p14="http://schemas.microsoft.com/office/powerpoint/2010/main" val="4186414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4" name="Slide Number Placeholder 3"/>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32</a:t>
            </a:fld>
            <a:endParaRPr lang="en-US">
              <a:solidFill>
                <a:prstClr val="black">
                  <a:tint val="75000"/>
                </a:prstClr>
              </a:solidFill>
              <a:latin typeface="Cambria"/>
            </a:endParaRPr>
          </a:p>
        </p:txBody>
      </p:sp>
      <p:sp>
        <p:nvSpPr>
          <p:cNvPr id="5" name="Title 4"/>
          <p:cNvSpPr>
            <a:spLocks noGrp="1"/>
          </p:cNvSpPr>
          <p:nvPr>
            <p:ph type="title"/>
          </p:nvPr>
        </p:nvSpPr>
        <p:spPr/>
        <p:txBody>
          <a:bodyPr>
            <a:normAutofit/>
          </a:bodyPr>
          <a:lstStyle/>
          <a:p>
            <a:r>
              <a:rPr lang="en-US" sz="4219" dirty="0"/>
              <a:t>Azure Availability Set</a:t>
            </a:r>
          </a:p>
        </p:txBody>
      </p:sp>
      <p:pic>
        <p:nvPicPr>
          <p:cNvPr id="4098" name="Picture 2" descr="Diagram showing various compute clusters split into fault domains and within those fault domains, we have multiple update domains">
            <a:extLst>
              <a:ext uri="{FF2B5EF4-FFF2-40B4-BE49-F238E27FC236}">
                <a16:creationId xmlns:a16="http://schemas.microsoft.com/office/drawing/2014/main" id="{70700980-3E39-B3C0-FE81-8D47E2A7D2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297" y="1596831"/>
            <a:ext cx="8840391" cy="4759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03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4" name="Slide Number Placeholder 3"/>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33</a:t>
            </a:fld>
            <a:endParaRPr lang="en-US" dirty="0">
              <a:solidFill>
                <a:prstClr val="black">
                  <a:tint val="75000"/>
                </a:prstClr>
              </a:solidFill>
              <a:latin typeface="Cambria"/>
            </a:endParaRPr>
          </a:p>
        </p:txBody>
      </p:sp>
      <p:sp>
        <p:nvSpPr>
          <p:cNvPr id="5" name="Title 4"/>
          <p:cNvSpPr>
            <a:spLocks noGrp="1"/>
          </p:cNvSpPr>
          <p:nvPr>
            <p:ph type="title"/>
          </p:nvPr>
        </p:nvSpPr>
        <p:spPr/>
        <p:txBody>
          <a:bodyPr>
            <a:normAutofit/>
          </a:bodyPr>
          <a:lstStyle/>
          <a:p>
            <a:r>
              <a:rPr lang="en-US" sz="4219" dirty="0"/>
              <a:t>Azure Subscriptions </a:t>
            </a:r>
          </a:p>
        </p:txBody>
      </p:sp>
      <p:sp>
        <p:nvSpPr>
          <p:cNvPr id="9" name="TextBox 8">
            <a:extLst>
              <a:ext uri="{FF2B5EF4-FFF2-40B4-BE49-F238E27FC236}">
                <a16:creationId xmlns:a16="http://schemas.microsoft.com/office/drawing/2014/main" id="{26002B45-31F5-8483-BF0D-F65AA272B45D}"/>
              </a:ext>
            </a:extLst>
          </p:cNvPr>
          <p:cNvSpPr txBox="1"/>
          <p:nvPr/>
        </p:nvSpPr>
        <p:spPr>
          <a:xfrm>
            <a:off x="1238250" y="1681063"/>
            <a:ext cx="9215438" cy="4801443"/>
          </a:xfrm>
          <a:prstGeom prst="rect">
            <a:avLst/>
          </a:prstGeom>
          <a:noFill/>
        </p:spPr>
        <p:txBody>
          <a:bodyPr wrap="square">
            <a:spAutoFit/>
          </a:bodyPr>
          <a:lstStyle/>
          <a:p>
            <a:pPr marL="428625" indent="-428625" algn="just" defTabSz="1077206">
              <a:lnSpc>
                <a:spcPct val="150000"/>
              </a:lnSpc>
              <a:buFont typeface="+mj-lt"/>
              <a:buAutoNum type="arabicPeriod"/>
            </a:pPr>
            <a:r>
              <a:rPr lang="en-US" sz="1875" dirty="0">
                <a:solidFill>
                  <a:srgbClr val="000000"/>
                </a:solidFill>
                <a:latin typeface="Times New Roman" panose="02020603050405020304" pitchFamily="18" charset="0"/>
                <a:cs typeface="Times New Roman" panose="02020603050405020304" pitchFamily="18" charset="0"/>
              </a:rPr>
              <a:t>Azure Subscriptions are a logical unit of Azure services that are linked to an Azure account.</a:t>
            </a:r>
          </a:p>
          <a:p>
            <a:pPr marL="428625" indent="-428625" algn="just" defTabSz="1077206">
              <a:lnSpc>
                <a:spcPct val="150000"/>
              </a:lnSpc>
              <a:buFont typeface="+mj-lt"/>
              <a:buAutoNum type="arabicPeriod"/>
            </a:pPr>
            <a:r>
              <a:rPr lang="en-US" sz="1875" dirty="0">
                <a:solidFill>
                  <a:srgbClr val="000000"/>
                </a:solidFill>
                <a:latin typeface="Times New Roman" panose="02020603050405020304" pitchFamily="18" charset="0"/>
                <a:cs typeface="Times New Roman" panose="02020603050405020304" pitchFamily="18" charset="0"/>
              </a:rPr>
              <a:t>An Azure subscription is linked to a single account, the one that was used to create the subscription and is used for billing purposes. Within the subscription, resources can be provisioned as instances of the many Azure products and services.</a:t>
            </a:r>
          </a:p>
          <a:p>
            <a:pPr marL="428625" indent="-428625" algn="just" defTabSz="1077206">
              <a:lnSpc>
                <a:spcPct val="150000"/>
              </a:lnSpc>
              <a:buFont typeface="+mj-lt"/>
              <a:buAutoNum type="arabicPeriod"/>
            </a:pPr>
            <a:r>
              <a:rPr lang="en-US" sz="1875" dirty="0">
                <a:solidFill>
                  <a:srgbClr val="000000"/>
                </a:solidFill>
                <a:latin typeface="Times New Roman" panose="02020603050405020304" pitchFamily="18" charset="0"/>
                <a:cs typeface="Times New Roman" panose="02020603050405020304" pitchFamily="18" charset="0"/>
              </a:rPr>
              <a:t>You can have more than one subscription, often for billing purposes, since each subscription generates its own set of billing reports and invoices.</a:t>
            </a:r>
          </a:p>
          <a:p>
            <a:pPr marL="428625" indent="-428625" algn="just" defTabSz="1077206">
              <a:lnSpc>
                <a:spcPct val="150000"/>
              </a:lnSpc>
              <a:buFont typeface="+mj-lt"/>
              <a:buAutoNum type="arabicPeriod"/>
            </a:pPr>
            <a:r>
              <a:rPr lang="en-US" sz="1875" dirty="0">
                <a:solidFill>
                  <a:srgbClr val="000000"/>
                </a:solidFill>
                <a:latin typeface="Times New Roman" panose="02020603050405020304" pitchFamily="18" charset="0"/>
                <a:cs typeface="Times New Roman" panose="02020603050405020304" pitchFamily="18" charset="0"/>
              </a:rPr>
              <a:t>The person who creates an Azure subscription becomes the </a:t>
            </a:r>
            <a:r>
              <a:rPr lang="en-US" sz="1875" b="1" dirty="0">
                <a:solidFill>
                  <a:srgbClr val="000000"/>
                </a:solidFill>
                <a:latin typeface="Times New Roman" panose="02020603050405020304" pitchFamily="18" charset="0"/>
                <a:cs typeface="Times New Roman" panose="02020603050405020304" pitchFamily="18" charset="0"/>
              </a:rPr>
              <a:t>global administrator</a:t>
            </a:r>
            <a:r>
              <a:rPr lang="en-US" sz="1875" dirty="0">
                <a:solidFill>
                  <a:srgbClr val="000000"/>
                </a:solidFill>
                <a:latin typeface="Times New Roman" panose="02020603050405020304" pitchFamily="18" charset="0"/>
                <a:cs typeface="Times New Roman" panose="02020603050405020304" pitchFamily="18" charset="0"/>
              </a:rPr>
              <a:t> for that subscription and has </a:t>
            </a:r>
            <a:r>
              <a:rPr lang="en-US" sz="1875" b="1" dirty="0">
                <a:solidFill>
                  <a:srgbClr val="000000"/>
                </a:solidFill>
                <a:latin typeface="Times New Roman" panose="02020603050405020304" pitchFamily="18" charset="0"/>
                <a:cs typeface="Times New Roman" panose="02020603050405020304" pitchFamily="18" charset="0"/>
              </a:rPr>
              <a:t>full access</a:t>
            </a:r>
            <a:r>
              <a:rPr lang="en-US" sz="1875" dirty="0">
                <a:solidFill>
                  <a:srgbClr val="000000"/>
                </a:solidFill>
                <a:latin typeface="Times New Roman" panose="02020603050405020304" pitchFamily="18" charset="0"/>
                <a:cs typeface="Times New Roman" panose="02020603050405020304" pitchFamily="18" charset="0"/>
              </a:rPr>
              <a:t> to every aspect of that subscription hence separate subscriptions can also be a way to create a </a:t>
            </a:r>
            <a:r>
              <a:rPr lang="en-US" sz="1875" b="1" dirty="0">
                <a:solidFill>
                  <a:srgbClr val="000000"/>
                </a:solidFill>
                <a:latin typeface="Times New Roman" panose="02020603050405020304" pitchFamily="18" charset="0"/>
                <a:cs typeface="Times New Roman" panose="02020603050405020304" pitchFamily="18" charset="0"/>
              </a:rPr>
              <a:t>division of responsibility</a:t>
            </a:r>
            <a:r>
              <a:rPr lang="en-US" sz="1875" dirty="0">
                <a:solidFill>
                  <a:srgbClr val="000000"/>
                </a:solidFill>
                <a:latin typeface="Times New Roman" panose="02020603050405020304" pitchFamily="18" charset="0"/>
                <a:cs typeface="Times New Roman" panose="02020603050405020304" pitchFamily="18" charset="0"/>
              </a:rPr>
              <a:t> for Azure services</a:t>
            </a:r>
          </a:p>
          <a:p>
            <a:pPr algn="just" defTabSz="1077206">
              <a:lnSpc>
                <a:spcPct val="150000"/>
              </a:lnSpc>
            </a:pPr>
            <a:endParaRPr lang="en-US" sz="1875"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55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4" name="Slide Number Placeholder 3"/>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34</a:t>
            </a:fld>
            <a:endParaRPr lang="en-US">
              <a:solidFill>
                <a:prstClr val="black">
                  <a:tint val="75000"/>
                </a:prstClr>
              </a:solidFill>
              <a:latin typeface="Cambria"/>
            </a:endParaRPr>
          </a:p>
        </p:txBody>
      </p:sp>
      <p:sp>
        <p:nvSpPr>
          <p:cNvPr id="5" name="Title 4"/>
          <p:cNvSpPr>
            <a:spLocks noGrp="1"/>
          </p:cNvSpPr>
          <p:nvPr>
            <p:ph type="title"/>
          </p:nvPr>
        </p:nvSpPr>
        <p:spPr/>
        <p:txBody>
          <a:bodyPr>
            <a:normAutofit/>
          </a:bodyPr>
          <a:lstStyle/>
          <a:p>
            <a:r>
              <a:rPr lang="en-US" sz="4219" dirty="0"/>
              <a:t>Management Group</a:t>
            </a:r>
          </a:p>
        </p:txBody>
      </p:sp>
      <p:sp>
        <p:nvSpPr>
          <p:cNvPr id="2" name="Content Placeholder 1"/>
          <p:cNvSpPr>
            <a:spLocks noGrp="1"/>
          </p:cNvSpPr>
          <p:nvPr>
            <p:ph idx="1"/>
          </p:nvPr>
        </p:nvSpPr>
        <p:spPr>
          <a:xfrm>
            <a:off x="695325" y="1600200"/>
            <a:ext cx="11258550" cy="4525963"/>
          </a:xfrm>
        </p:spPr>
        <p:txBody>
          <a:bodyPr>
            <a:noAutofit/>
          </a:bodyPr>
          <a:lstStyle/>
          <a:p>
            <a:pPr algn="just">
              <a:lnSpc>
                <a:spcPct val="150000"/>
              </a:lnSpc>
            </a:pPr>
            <a:r>
              <a:rPr lang="en-US" sz="1688" dirty="0">
                <a:latin typeface="Times New Roman" panose="02020603050405020304" pitchFamily="18" charset="0"/>
                <a:cs typeface="Times New Roman" panose="02020603050405020304" pitchFamily="18" charset="0"/>
              </a:rPr>
              <a:t> If your organization has many subscriptions, you may need a way to efficiently manage access, policies, and compliance for those subscriptions.</a:t>
            </a:r>
          </a:p>
          <a:p>
            <a:pPr algn="just">
              <a:lnSpc>
                <a:spcPct val="150000"/>
              </a:lnSpc>
            </a:pPr>
            <a:r>
              <a:rPr lang="en-US" sz="1688" dirty="0">
                <a:latin typeface="Times New Roman" panose="02020603050405020304" pitchFamily="18" charset="0"/>
                <a:cs typeface="Times New Roman" panose="02020603050405020304" pitchFamily="18" charset="0"/>
              </a:rPr>
              <a:t> Azure management groups provide a level of scope above subscriptions.</a:t>
            </a:r>
          </a:p>
          <a:p>
            <a:pPr algn="just">
              <a:lnSpc>
                <a:spcPct val="150000"/>
              </a:lnSpc>
            </a:pPr>
            <a:r>
              <a:rPr lang="en-US" sz="1688" dirty="0">
                <a:latin typeface="Times New Roman" panose="02020603050405020304" pitchFamily="18" charset="0"/>
                <a:cs typeface="Times New Roman" panose="02020603050405020304" pitchFamily="18" charset="0"/>
              </a:rPr>
              <a:t> You organize subscriptions into containers called "management groups" and apply your governance conditions to . the management groups.</a:t>
            </a:r>
          </a:p>
          <a:p>
            <a:pPr algn="just">
              <a:lnSpc>
                <a:spcPct val="150000"/>
              </a:lnSpc>
            </a:pPr>
            <a:r>
              <a:rPr lang="en-US" sz="1688" dirty="0">
                <a:latin typeface="Times New Roman" panose="02020603050405020304" pitchFamily="18" charset="0"/>
                <a:cs typeface="Times New Roman" panose="02020603050405020304" pitchFamily="18" charset="0"/>
              </a:rPr>
              <a:t>All subscriptions within a management group automatically inherit the conditions applied to the </a:t>
            </a:r>
            <a:r>
              <a:rPr lang="en-US" sz="1688" dirty="0" err="1">
                <a:latin typeface="Times New Roman" panose="02020603050405020304" pitchFamily="18" charset="0"/>
                <a:cs typeface="Times New Roman" panose="02020603050405020304" pitchFamily="18" charset="0"/>
              </a:rPr>
              <a:t>managementgroup</a:t>
            </a:r>
            <a:r>
              <a:rPr lang="en-US" sz="1688" dirty="0">
                <a:latin typeface="Times New Roman" panose="02020603050405020304" pitchFamily="18" charset="0"/>
                <a:cs typeface="Times New Roman" panose="02020603050405020304" pitchFamily="18" charset="0"/>
              </a:rPr>
              <a:t>.</a:t>
            </a:r>
          </a:p>
          <a:p>
            <a:pPr algn="just">
              <a:lnSpc>
                <a:spcPct val="150000"/>
              </a:lnSpc>
            </a:pPr>
            <a:r>
              <a:rPr lang="en-US" sz="1688" dirty="0">
                <a:latin typeface="Times New Roman" panose="02020603050405020304" pitchFamily="18" charset="0"/>
                <a:cs typeface="Times New Roman" panose="02020603050405020304" pitchFamily="18" charset="0"/>
              </a:rPr>
              <a:t>All subscriptions within a single management group must trust the same Azure Active Directory tenant. </a:t>
            </a:r>
          </a:p>
          <a:p>
            <a:pPr marL="0" indent="0" algn="just">
              <a:lnSpc>
                <a:spcPct val="150000"/>
              </a:lnSpc>
              <a:buNone/>
            </a:pPr>
            <a:r>
              <a:rPr lang="en-US" sz="1688" dirty="0">
                <a:latin typeface="Times New Roman" panose="02020603050405020304" pitchFamily="18" charset="0"/>
                <a:cs typeface="Times New Roman" panose="02020603050405020304" pitchFamily="18" charset="0"/>
              </a:rPr>
              <a:t>For example, you can apply policies to a management group that limits the regions available for virtual machine (VM) creation. This policy would be applied to all management groups, subscriptions, and resources under that management group by only allowing VMs to be created in that region.</a:t>
            </a:r>
          </a:p>
          <a:p>
            <a:pPr marL="0" indent="0" algn="just">
              <a:lnSpc>
                <a:spcPct val="150000"/>
              </a:lnSpc>
              <a:buNone/>
            </a:pPr>
            <a:r>
              <a:rPr lang="en-US" sz="1688" b="1" dirty="0">
                <a:solidFill>
                  <a:srgbClr val="FF0000"/>
                </a:solidFill>
                <a:latin typeface="Times New Roman" panose="02020603050405020304" pitchFamily="18" charset="0"/>
                <a:cs typeface="Times New Roman" panose="02020603050405020304" pitchFamily="18" charset="0"/>
              </a:rPr>
              <a:t>This security policy cannot be altered by the resource or subscription owner allowing for improved governance.</a:t>
            </a:r>
            <a:endParaRPr lang="en-US" sz="1688" b="1" dirty="0">
              <a:solidFill>
                <a:srgbClr val="FF0000"/>
              </a:solidFill>
            </a:endParaRPr>
          </a:p>
        </p:txBody>
      </p:sp>
    </p:spTree>
    <p:extLst>
      <p:ext uri="{BB962C8B-B14F-4D97-AF65-F5344CB8AC3E}">
        <p14:creationId xmlns:p14="http://schemas.microsoft.com/office/powerpoint/2010/main" val="21065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4" name="Slide Number Placeholder 3"/>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35</a:t>
            </a:fld>
            <a:endParaRPr lang="en-US">
              <a:solidFill>
                <a:prstClr val="black">
                  <a:tint val="75000"/>
                </a:prstClr>
              </a:solidFill>
              <a:latin typeface="Cambria"/>
            </a:endParaRPr>
          </a:p>
        </p:txBody>
      </p:sp>
      <p:sp>
        <p:nvSpPr>
          <p:cNvPr id="5" name="Title 4"/>
          <p:cNvSpPr>
            <a:spLocks noGrp="1"/>
          </p:cNvSpPr>
          <p:nvPr>
            <p:ph type="title"/>
          </p:nvPr>
        </p:nvSpPr>
        <p:spPr/>
        <p:txBody>
          <a:bodyPr>
            <a:normAutofit/>
          </a:bodyPr>
          <a:lstStyle/>
          <a:p>
            <a:r>
              <a:rPr lang="en-US" sz="4219" dirty="0"/>
              <a:t>Resource Group</a:t>
            </a:r>
          </a:p>
        </p:txBody>
      </p:sp>
      <p:sp>
        <p:nvSpPr>
          <p:cNvPr id="2" name="Content Placeholder 1"/>
          <p:cNvSpPr>
            <a:spLocks noGrp="1"/>
          </p:cNvSpPr>
          <p:nvPr>
            <p:ph idx="1"/>
          </p:nvPr>
        </p:nvSpPr>
        <p:spPr>
          <a:xfrm>
            <a:off x="695325" y="1600200"/>
            <a:ext cx="11187113" cy="4525963"/>
          </a:xfrm>
        </p:spPr>
        <p:txBody>
          <a:bodyPr>
            <a:normAutofit/>
          </a:bodyPr>
          <a:lstStyle/>
          <a:p>
            <a:pPr algn="just">
              <a:lnSpc>
                <a:spcPct val="150000"/>
              </a:lnSpc>
            </a:pPr>
            <a:r>
              <a:rPr lang="en-US" sz="1875" dirty="0">
                <a:latin typeface="Times New Roman" panose="02020603050405020304" pitchFamily="18" charset="0"/>
                <a:cs typeface="Times New Roman" panose="02020603050405020304" pitchFamily="18" charset="0"/>
              </a:rPr>
              <a:t>A resource group is a container that holds related resources for an Azure solution. The resource group can include all the resources for the solution, or only those resources that you want to manage as a group.</a:t>
            </a:r>
          </a:p>
          <a:p>
            <a:pPr algn="just">
              <a:lnSpc>
                <a:spcPct val="150000"/>
              </a:lnSpc>
            </a:pPr>
            <a:r>
              <a:rPr lang="en-US" sz="1875" dirty="0">
                <a:latin typeface="Times New Roman" panose="02020603050405020304" pitchFamily="18" charset="0"/>
                <a:cs typeface="Times New Roman" panose="02020603050405020304" pitchFamily="18" charset="0"/>
              </a:rPr>
              <a:t>The resource group stores metadata about the resources. Therefore, when you specify a location for the resource group, you are specifying where that metadata is stored. For compliance reasons, you may need to ensure that your data is stored in a particular region.</a:t>
            </a:r>
          </a:p>
          <a:p>
            <a:pPr marL="129263" indent="0">
              <a:buNone/>
            </a:pPr>
            <a:endParaRPr lang="en-US" sz="2156" dirty="0"/>
          </a:p>
        </p:txBody>
      </p:sp>
    </p:spTree>
    <p:extLst>
      <p:ext uri="{BB962C8B-B14F-4D97-AF65-F5344CB8AC3E}">
        <p14:creationId xmlns:p14="http://schemas.microsoft.com/office/powerpoint/2010/main" val="339404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4" name="Slide Number Placeholder 3"/>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36</a:t>
            </a:fld>
            <a:endParaRPr lang="en-US">
              <a:solidFill>
                <a:prstClr val="black">
                  <a:tint val="75000"/>
                </a:prstClr>
              </a:solidFill>
              <a:latin typeface="Cambria"/>
            </a:endParaRPr>
          </a:p>
        </p:txBody>
      </p:sp>
      <p:sp>
        <p:nvSpPr>
          <p:cNvPr id="5" name="Title 4"/>
          <p:cNvSpPr>
            <a:spLocks noGrp="1"/>
          </p:cNvSpPr>
          <p:nvPr>
            <p:ph type="title"/>
          </p:nvPr>
        </p:nvSpPr>
        <p:spPr/>
        <p:txBody>
          <a:bodyPr>
            <a:noAutofit/>
          </a:bodyPr>
          <a:lstStyle/>
          <a:p>
            <a:r>
              <a:rPr lang="en-US" sz="3000" dirty="0"/>
              <a:t>Management Group , Subscription and Resource Group</a:t>
            </a:r>
          </a:p>
        </p:txBody>
      </p:sp>
      <p:pic>
        <p:nvPicPr>
          <p:cNvPr id="3074" name="Picture 2" descr="Understanding Tenant, Directory, Management Group, and Subscriptions in  Azure – Into the Cloudverse">
            <a:extLst>
              <a:ext uri="{FF2B5EF4-FFF2-40B4-BE49-F238E27FC236}">
                <a16:creationId xmlns:a16="http://schemas.microsoft.com/office/drawing/2014/main" id="{7D9EE60B-F6A2-D18B-F238-829065A91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8" y="1346307"/>
            <a:ext cx="9378734" cy="5081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82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4" name="Slide Number Placeholder 3"/>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37</a:t>
            </a:fld>
            <a:endParaRPr lang="en-US" dirty="0">
              <a:solidFill>
                <a:prstClr val="black">
                  <a:tint val="75000"/>
                </a:prstClr>
              </a:solidFill>
              <a:latin typeface="Cambria"/>
            </a:endParaRPr>
          </a:p>
        </p:txBody>
      </p:sp>
      <p:sp>
        <p:nvSpPr>
          <p:cNvPr id="5" name="Title 4"/>
          <p:cNvSpPr>
            <a:spLocks noGrp="1"/>
          </p:cNvSpPr>
          <p:nvPr>
            <p:ph type="title"/>
          </p:nvPr>
        </p:nvSpPr>
        <p:spPr/>
        <p:txBody>
          <a:bodyPr>
            <a:normAutofit/>
          </a:bodyPr>
          <a:lstStyle/>
          <a:p>
            <a:r>
              <a:rPr lang="en-US" sz="4219" dirty="0"/>
              <a:t>Important facts about management groups</a:t>
            </a:r>
          </a:p>
        </p:txBody>
      </p:sp>
      <p:sp>
        <p:nvSpPr>
          <p:cNvPr id="9" name="TextBox 8">
            <a:extLst>
              <a:ext uri="{FF2B5EF4-FFF2-40B4-BE49-F238E27FC236}">
                <a16:creationId xmlns:a16="http://schemas.microsoft.com/office/drawing/2014/main" id="{26002B45-31F5-8483-BF0D-F65AA272B45D}"/>
              </a:ext>
            </a:extLst>
          </p:cNvPr>
          <p:cNvSpPr txBox="1"/>
          <p:nvPr/>
        </p:nvSpPr>
        <p:spPr>
          <a:xfrm>
            <a:off x="1238250" y="1681063"/>
            <a:ext cx="9215438" cy="2204578"/>
          </a:xfrm>
          <a:prstGeom prst="rect">
            <a:avLst/>
          </a:prstGeom>
          <a:noFill/>
        </p:spPr>
        <p:txBody>
          <a:bodyPr wrap="square">
            <a:spAutoFit/>
          </a:bodyPr>
          <a:lstStyle/>
          <a:p>
            <a:pPr marL="428625" indent="-428625" algn="just" defTabSz="1077206">
              <a:lnSpc>
                <a:spcPct val="150000"/>
              </a:lnSpc>
              <a:buFont typeface="Wingdings" panose="05000000000000000000" pitchFamily="2" charset="2"/>
              <a:buChar char="ü"/>
            </a:pPr>
            <a:r>
              <a:rPr lang="en-US" sz="1875" dirty="0">
                <a:solidFill>
                  <a:srgbClr val="000000"/>
                </a:solidFill>
                <a:latin typeface="Times New Roman" panose="02020603050405020304" pitchFamily="18" charset="0"/>
                <a:cs typeface="Times New Roman" panose="02020603050405020304" pitchFamily="18" charset="0"/>
              </a:rPr>
              <a:t>10,000 management groups can be supported in a single directory.</a:t>
            </a:r>
          </a:p>
          <a:p>
            <a:pPr marL="428625" indent="-428625" algn="just" defTabSz="1077206">
              <a:lnSpc>
                <a:spcPct val="150000"/>
              </a:lnSpc>
              <a:buFont typeface="Wingdings" panose="05000000000000000000" pitchFamily="2" charset="2"/>
              <a:buChar char="ü"/>
            </a:pPr>
            <a:r>
              <a:rPr lang="en-US" sz="1875" dirty="0">
                <a:solidFill>
                  <a:srgbClr val="000000"/>
                </a:solidFill>
                <a:latin typeface="Times New Roman" panose="02020603050405020304" pitchFamily="18" charset="0"/>
                <a:cs typeface="Times New Roman" panose="02020603050405020304" pitchFamily="18" charset="0"/>
              </a:rPr>
              <a:t> A management group tree can support up to six levels of depth.</a:t>
            </a:r>
          </a:p>
          <a:p>
            <a:pPr marL="428625" indent="-428625" algn="just" defTabSz="1077206">
              <a:lnSpc>
                <a:spcPct val="150000"/>
              </a:lnSpc>
              <a:buFont typeface="Wingdings" panose="05000000000000000000" pitchFamily="2" charset="2"/>
              <a:buChar char="ü"/>
            </a:pPr>
            <a:r>
              <a:rPr lang="en-US" sz="1875" dirty="0">
                <a:solidFill>
                  <a:srgbClr val="000000"/>
                </a:solidFill>
                <a:latin typeface="Times New Roman" panose="02020603050405020304" pitchFamily="18" charset="0"/>
                <a:cs typeface="Times New Roman" panose="02020603050405020304" pitchFamily="18" charset="0"/>
              </a:rPr>
              <a:t>This limit doesn't include the Root level or the subscription level.</a:t>
            </a:r>
          </a:p>
          <a:p>
            <a:pPr marL="428625" indent="-428625" algn="just" defTabSz="1077206">
              <a:lnSpc>
                <a:spcPct val="150000"/>
              </a:lnSpc>
              <a:buFont typeface="Wingdings" panose="05000000000000000000" pitchFamily="2" charset="2"/>
              <a:buChar char="ü"/>
            </a:pPr>
            <a:r>
              <a:rPr lang="en-US" sz="1875" dirty="0">
                <a:solidFill>
                  <a:srgbClr val="000000"/>
                </a:solidFill>
                <a:latin typeface="Times New Roman" panose="02020603050405020304" pitchFamily="18" charset="0"/>
                <a:cs typeface="Times New Roman" panose="02020603050405020304" pitchFamily="18" charset="0"/>
              </a:rPr>
              <a:t>Each management group and subscription can only support one parent.</a:t>
            </a:r>
          </a:p>
          <a:p>
            <a:pPr marL="428625" indent="-428625" algn="just" defTabSz="1077206">
              <a:lnSpc>
                <a:spcPct val="150000"/>
              </a:lnSpc>
              <a:buFont typeface="Wingdings" panose="05000000000000000000" pitchFamily="2" charset="2"/>
              <a:buChar char="ü"/>
            </a:pPr>
            <a:r>
              <a:rPr lang="en-US" sz="1875" dirty="0">
                <a:solidFill>
                  <a:srgbClr val="000000"/>
                </a:solidFill>
                <a:latin typeface="Times New Roman" panose="02020603050405020304" pitchFamily="18" charset="0"/>
                <a:cs typeface="Times New Roman" panose="02020603050405020304" pitchFamily="18" charset="0"/>
              </a:rPr>
              <a:t>Each management group can have many children.</a:t>
            </a:r>
            <a:endParaRPr lang="en-US" sz="1875"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25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4" name="Slide Number Placeholder 3"/>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38</a:t>
            </a:fld>
            <a:endParaRPr lang="en-US" dirty="0">
              <a:solidFill>
                <a:prstClr val="black">
                  <a:tint val="75000"/>
                </a:prstClr>
              </a:solidFill>
              <a:latin typeface="Cambria"/>
            </a:endParaRPr>
          </a:p>
        </p:txBody>
      </p:sp>
      <p:sp>
        <p:nvSpPr>
          <p:cNvPr id="5" name="Title 4"/>
          <p:cNvSpPr>
            <a:spLocks noGrp="1"/>
          </p:cNvSpPr>
          <p:nvPr>
            <p:ph type="title"/>
          </p:nvPr>
        </p:nvSpPr>
        <p:spPr/>
        <p:txBody>
          <a:bodyPr>
            <a:normAutofit/>
          </a:bodyPr>
          <a:lstStyle/>
          <a:p>
            <a:r>
              <a:rPr lang="en-US" sz="4219" dirty="0"/>
              <a:t>Root management group for each directory</a:t>
            </a:r>
          </a:p>
        </p:txBody>
      </p:sp>
      <p:sp>
        <p:nvSpPr>
          <p:cNvPr id="9" name="TextBox 8">
            <a:extLst>
              <a:ext uri="{FF2B5EF4-FFF2-40B4-BE49-F238E27FC236}">
                <a16:creationId xmlns:a16="http://schemas.microsoft.com/office/drawing/2014/main" id="{26002B45-31F5-8483-BF0D-F65AA272B45D}"/>
              </a:ext>
            </a:extLst>
          </p:cNvPr>
          <p:cNvSpPr txBox="1"/>
          <p:nvPr/>
        </p:nvSpPr>
        <p:spPr>
          <a:xfrm>
            <a:off x="1238250" y="1681063"/>
            <a:ext cx="10572750" cy="4368632"/>
          </a:xfrm>
          <a:prstGeom prst="rect">
            <a:avLst/>
          </a:prstGeom>
          <a:noFill/>
        </p:spPr>
        <p:txBody>
          <a:bodyPr wrap="square">
            <a:spAutoFit/>
          </a:bodyPr>
          <a:lstStyle/>
          <a:p>
            <a:pPr marL="428625" indent="-428625" algn="just" defTabSz="1077206">
              <a:lnSpc>
                <a:spcPct val="150000"/>
              </a:lnSpc>
              <a:buFont typeface="Wingdings" panose="05000000000000000000" pitchFamily="2" charset="2"/>
              <a:buChar char="ü"/>
            </a:pPr>
            <a:r>
              <a:rPr lang="en-US" sz="1875" dirty="0">
                <a:solidFill>
                  <a:srgbClr val="000000"/>
                </a:solidFill>
                <a:latin typeface="Times New Roman" panose="02020603050405020304" pitchFamily="18" charset="0"/>
                <a:cs typeface="Times New Roman" panose="02020603050405020304" pitchFamily="18" charset="0"/>
              </a:rPr>
              <a:t>Each directory is given a single top-level management group called the "Root" management group.</a:t>
            </a:r>
          </a:p>
          <a:p>
            <a:pPr marL="428625" indent="-428625" algn="just" defTabSz="1077206">
              <a:lnSpc>
                <a:spcPct val="150000"/>
              </a:lnSpc>
              <a:buFont typeface="Wingdings" panose="05000000000000000000" pitchFamily="2" charset="2"/>
              <a:buChar char="ü"/>
            </a:pPr>
            <a:r>
              <a:rPr lang="en-US" sz="1875" dirty="0">
                <a:solidFill>
                  <a:srgbClr val="000000"/>
                </a:solidFill>
                <a:latin typeface="Times New Roman" panose="02020603050405020304" pitchFamily="18" charset="0"/>
                <a:cs typeface="Times New Roman" panose="02020603050405020304" pitchFamily="18" charset="0"/>
              </a:rPr>
              <a:t>This root management group is built into the hierarchy to have all management groups and subscriptions fold up to it.</a:t>
            </a:r>
          </a:p>
          <a:p>
            <a:pPr marL="428625" indent="-428625" algn="just" defTabSz="1077206">
              <a:lnSpc>
                <a:spcPct val="150000"/>
              </a:lnSpc>
              <a:buFont typeface="Wingdings" panose="05000000000000000000" pitchFamily="2" charset="2"/>
              <a:buChar char="ü"/>
            </a:pPr>
            <a:r>
              <a:rPr lang="en-US" sz="1875" dirty="0">
                <a:solidFill>
                  <a:srgbClr val="000000"/>
                </a:solidFill>
                <a:latin typeface="Times New Roman" panose="02020603050405020304" pitchFamily="18" charset="0"/>
                <a:cs typeface="Times New Roman" panose="02020603050405020304" pitchFamily="18" charset="0"/>
              </a:rPr>
              <a:t>By default, the root management group's display name is Tenant root group.</a:t>
            </a:r>
          </a:p>
          <a:p>
            <a:pPr marL="428625" indent="-428625" algn="just" defTabSz="1077206">
              <a:lnSpc>
                <a:spcPct val="150000"/>
              </a:lnSpc>
              <a:buFont typeface="Wingdings" panose="05000000000000000000" pitchFamily="2" charset="2"/>
              <a:buChar char="ü"/>
            </a:pPr>
            <a:r>
              <a:rPr lang="en-US" sz="1875" dirty="0">
                <a:solidFill>
                  <a:srgbClr val="000000"/>
                </a:solidFill>
                <a:latin typeface="Times New Roman" panose="02020603050405020304" pitchFamily="18" charset="0"/>
                <a:cs typeface="Times New Roman" panose="02020603050405020304" pitchFamily="18" charset="0"/>
              </a:rPr>
              <a:t>To change the display name, your account must be assigned the Owner or Contributor role on the root management group.</a:t>
            </a:r>
          </a:p>
          <a:p>
            <a:pPr marL="428625" indent="-428625" algn="just" defTabSz="1077206">
              <a:lnSpc>
                <a:spcPct val="150000"/>
              </a:lnSpc>
              <a:buFont typeface="Wingdings" panose="05000000000000000000" pitchFamily="2" charset="2"/>
              <a:buChar char="ü"/>
            </a:pPr>
            <a:r>
              <a:rPr lang="en-US" sz="1875" dirty="0">
                <a:solidFill>
                  <a:srgbClr val="000000"/>
                </a:solidFill>
                <a:latin typeface="Times New Roman" panose="02020603050405020304" pitchFamily="18" charset="0"/>
                <a:cs typeface="Times New Roman" panose="02020603050405020304" pitchFamily="18" charset="0"/>
              </a:rPr>
              <a:t>No one is given default access to the root management group. Azure AD Global Administrators are the only users that can elevate themselves to gain access. </a:t>
            </a:r>
          </a:p>
          <a:p>
            <a:pPr marL="428625" indent="-428625" algn="just" defTabSz="1077206">
              <a:lnSpc>
                <a:spcPct val="150000"/>
              </a:lnSpc>
              <a:buFont typeface="Wingdings" panose="05000000000000000000" pitchFamily="2" charset="2"/>
              <a:buChar char="ü"/>
            </a:pPr>
            <a:r>
              <a:rPr lang="en-US" sz="1875" dirty="0">
                <a:solidFill>
                  <a:srgbClr val="000000"/>
                </a:solidFill>
                <a:latin typeface="Times New Roman" panose="02020603050405020304" pitchFamily="18" charset="0"/>
                <a:cs typeface="Times New Roman" panose="02020603050405020304" pitchFamily="18" charset="0"/>
              </a:rPr>
              <a:t>Once they have access to the root management group, the global administrators can assign any Azure role to other users to manage it.</a:t>
            </a:r>
            <a:endParaRPr lang="en-US" sz="1875"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947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9617750" y="5795625"/>
            <a:ext cx="1859250" cy="394500"/>
          </a:xfrm>
          <a:prstGeom prst="rect">
            <a:avLst/>
          </a:prstGeom>
          <a:noFill/>
          <a:ln>
            <a:noFill/>
          </a:ln>
        </p:spPr>
        <p:txBody>
          <a:bodyPr spcFirstLastPara="1" wrap="square" lIns="85711" tIns="85711" rIns="85711" bIns="85711" anchor="ctr" anchorCtr="0">
            <a:noAutofit/>
          </a:bodyPr>
          <a:lstStyle>
            <a:defPPr>
              <a:defRPr lang="en-US"/>
            </a:defPPr>
            <a:lvl1pPr marL="0" lvl="0" algn="r" defTabSz="857250" rtl="0" eaLnBrk="1" latinLnBrk="0" hangingPunct="1">
              <a:buNone/>
              <a:defRPr sz="1500" b="1" kern="1200">
                <a:solidFill>
                  <a:srgbClr val="FFFFFF"/>
                </a:solidFill>
                <a:latin typeface="Roboto Condensed"/>
                <a:ea typeface="Roboto Condensed"/>
                <a:cs typeface="Roboto Condensed"/>
                <a:sym typeface="Roboto Condensed"/>
              </a:defRPr>
            </a:lvl1pPr>
            <a:lvl2pPr marL="428625" lvl="1" algn="r" defTabSz="857250" rtl="0" eaLnBrk="1" latinLnBrk="0" hangingPunct="1">
              <a:buNone/>
              <a:defRPr sz="1500" b="1" kern="1200">
                <a:solidFill>
                  <a:srgbClr val="FFFFFF"/>
                </a:solidFill>
                <a:latin typeface="Roboto Condensed"/>
                <a:ea typeface="Roboto Condensed"/>
                <a:cs typeface="Roboto Condensed"/>
                <a:sym typeface="Roboto Condensed"/>
              </a:defRPr>
            </a:lvl2pPr>
            <a:lvl3pPr marL="857250" lvl="2" algn="r" defTabSz="857250" rtl="0" eaLnBrk="1" latinLnBrk="0" hangingPunct="1">
              <a:buNone/>
              <a:defRPr sz="1500" b="1" kern="1200">
                <a:solidFill>
                  <a:srgbClr val="FFFFFF"/>
                </a:solidFill>
                <a:latin typeface="Roboto Condensed"/>
                <a:ea typeface="Roboto Condensed"/>
                <a:cs typeface="Roboto Condensed"/>
                <a:sym typeface="Roboto Condensed"/>
              </a:defRPr>
            </a:lvl3pPr>
            <a:lvl4pPr marL="1285875" lvl="3" algn="r" defTabSz="857250" rtl="0" eaLnBrk="1" latinLnBrk="0" hangingPunct="1">
              <a:buNone/>
              <a:defRPr sz="1500" b="1" kern="1200">
                <a:solidFill>
                  <a:srgbClr val="FFFFFF"/>
                </a:solidFill>
                <a:latin typeface="Roboto Condensed"/>
                <a:ea typeface="Roboto Condensed"/>
                <a:cs typeface="Roboto Condensed"/>
                <a:sym typeface="Roboto Condensed"/>
              </a:defRPr>
            </a:lvl4pPr>
            <a:lvl5pPr marL="1714500" lvl="4" algn="r" defTabSz="857250" rtl="0" eaLnBrk="1" latinLnBrk="0" hangingPunct="1">
              <a:buNone/>
              <a:defRPr sz="1500" b="1" kern="1200">
                <a:solidFill>
                  <a:srgbClr val="FFFFFF"/>
                </a:solidFill>
                <a:latin typeface="Roboto Condensed"/>
                <a:ea typeface="Roboto Condensed"/>
                <a:cs typeface="Roboto Condensed"/>
                <a:sym typeface="Roboto Condensed"/>
              </a:defRPr>
            </a:lvl5pPr>
            <a:lvl6pPr marL="2143125" lvl="5" algn="r" defTabSz="857250" rtl="0" eaLnBrk="1" latinLnBrk="0" hangingPunct="1">
              <a:buNone/>
              <a:defRPr sz="1500" b="1" kern="1200">
                <a:solidFill>
                  <a:srgbClr val="FFFFFF"/>
                </a:solidFill>
                <a:latin typeface="Roboto Condensed"/>
                <a:ea typeface="Roboto Condensed"/>
                <a:cs typeface="Roboto Condensed"/>
                <a:sym typeface="Roboto Condensed"/>
              </a:defRPr>
            </a:lvl6pPr>
            <a:lvl7pPr marL="2571750" lvl="6" algn="r" defTabSz="857250" rtl="0" eaLnBrk="1" latinLnBrk="0" hangingPunct="1">
              <a:buNone/>
              <a:defRPr sz="1500" b="1" kern="1200">
                <a:solidFill>
                  <a:srgbClr val="FFFFFF"/>
                </a:solidFill>
                <a:latin typeface="Roboto Condensed"/>
                <a:ea typeface="Roboto Condensed"/>
                <a:cs typeface="Roboto Condensed"/>
                <a:sym typeface="Roboto Condensed"/>
              </a:defRPr>
            </a:lvl7pPr>
            <a:lvl8pPr marL="3000375" lvl="7" algn="r" defTabSz="857250" rtl="0" eaLnBrk="1" latinLnBrk="0" hangingPunct="1">
              <a:buNone/>
              <a:defRPr sz="1500" b="1" kern="1200">
                <a:solidFill>
                  <a:srgbClr val="FFFFFF"/>
                </a:solidFill>
                <a:latin typeface="Roboto Condensed"/>
                <a:ea typeface="Roboto Condensed"/>
                <a:cs typeface="Roboto Condensed"/>
                <a:sym typeface="Roboto Condensed"/>
              </a:defRPr>
            </a:lvl8pPr>
            <a:lvl9pPr marL="3429000" lvl="8" algn="r" defTabSz="857250" rtl="0" eaLnBrk="1" latinLnBrk="0" hangingPunct="1">
              <a:buNone/>
              <a:defRPr sz="1500" b="1" kern="1200">
                <a:solidFill>
                  <a:srgbClr val="FFFFFF"/>
                </a:solidFill>
                <a:latin typeface="Roboto Condensed"/>
                <a:ea typeface="Roboto Condensed"/>
                <a:cs typeface="Roboto Condensed"/>
                <a:sym typeface="Roboto Condensed"/>
              </a:defRPr>
            </a:lvl9pPr>
          </a:lstStyle>
          <a:p>
            <a:fld id="{00000000-1234-1234-1234-123412341234}" type="slidenum">
              <a:rPr lang="en"/>
              <a:pPr/>
              <a:t>39</a:t>
            </a:fld>
            <a:endParaRPr lang="en"/>
          </a:p>
        </p:txBody>
      </p:sp>
      <p:sp>
        <p:nvSpPr>
          <p:cNvPr id="162" name="Google Shape;248;p17">
            <a:extLst>
              <a:ext uri="{FF2B5EF4-FFF2-40B4-BE49-F238E27FC236}">
                <a16:creationId xmlns:a16="http://schemas.microsoft.com/office/drawing/2014/main" id="{0D12A9BF-CEC2-4F8E-B993-C716F7988BA4}"/>
              </a:ext>
            </a:extLst>
          </p:cNvPr>
          <p:cNvSpPr txBox="1">
            <a:spLocks/>
          </p:cNvSpPr>
          <p:nvPr/>
        </p:nvSpPr>
        <p:spPr>
          <a:xfrm>
            <a:off x="1741517" y="640997"/>
            <a:ext cx="8942004" cy="750278"/>
          </a:xfrm>
          <a:prstGeom prst="rect">
            <a:avLst/>
          </a:prstGeom>
          <a:noFill/>
          <a:ln>
            <a:noFill/>
          </a:ln>
        </p:spPr>
        <p:txBody>
          <a:bodyPr spcFirstLastPara="1" wrap="square" lIns="119995" tIns="119995" rIns="119995" bIns="11999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defTabSz="1077206"/>
            <a:r>
              <a:rPr lang="en-US" sz="4725" u="sng" kern="0" dirty="0">
                <a:solidFill>
                  <a:srgbClr val="1F497D"/>
                </a:solidFill>
              </a:rPr>
              <a:t>Services Offered</a:t>
            </a:r>
          </a:p>
        </p:txBody>
      </p:sp>
      <p:pic>
        <p:nvPicPr>
          <p:cNvPr id="6" name="Picture 5">
            <a:extLst>
              <a:ext uri="{FF2B5EF4-FFF2-40B4-BE49-F238E27FC236}">
                <a16:creationId xmlns:a16="http://schemas.microsoft.com/office/drawing/2014/main" id="{9A40B24E-B6FB-493F-9E5C-CABCBF7D0C4E}"/>
              </a:ext>
            </a:extLst>
          </p:cNvPr>
          <p:cNvPicPr>
            <a:picLocks noChangeAspect="1"/>
          </p:cNvPicPr>
          <p:nvPr/>
        </p:nvPicPr>
        <p:blipFill>
          <a:blip r:embed="rId3"/>
          <a:stretch>
            <a:fillRect/>
          </a:stretch>
        </p:blipFill>
        <p:spPr>
          <a:xfrm>
            <a:off x="392523" y="1610946"/>
            <a:ext cx="3232021" cy="2062758"/>
          </a:xfrm>
          <a:prstGeom prst="rect">
            <a:avLst/>
          </a:prstGeom>
        </p:spPr>
      </p:pic>
      <p:pic>
        <p:nvPicPr>
          <p:cNvPr id="7" name="Picture 6">
            <a:extLst>
              <a:ext uri="{FF2B5EF4-FFF2-40B4-BE49-F238E27FC236}">
                <a16:creationId xmlns:a16="http://schemas.microsoft.com/office/drawing/2014/main" id="{0D8A2EA5-D05D-4592-BBA0-252684245D10}"/>
              </a:ext>
            </a:extLst>
          </p:cNvPr>
          <p:cNvPicPr>
            <a:picLocks noChangeAspect="1"/>
          </p:cNvPicPr>
          <p:nvPr/>
        </p:nvPicPr>
        <p:blipFill>
          <a:blip r:embed="rId4"/>
          <a:stretch>
            <a:fillRect/>
          </a:stretch>
        </p:blipFill>
        <p:spPr>
          <a:xfrm>
            <a:off x="4468344" y="1596882"/>
            <a:ext cx="3252840" cy="2076822"/>
          </a:xfrm>
          <a:prstGeom prst="rect">
            <a:avLst/>
          </a:prstGeom>
        </p:spPr>
      </p:pic>
      <p:pic>
        <p:nvPicPr>
          <p:cNvPr id="8" name="Picture 7">
            <a:extLst>
              <a:ext uri="{FF2B5EF4-FFF2-40B4-BE49-F238E27FC236}">
                <a16:creationId xmlns:a16="http://schemas.microsoft.com/office/drawing/2014/main" id="{4F28F774-84F2-4FA8-B090-CB4E51500E94}"/>
              </a:ext>
            </a:extLst>
          </p:cNvPr>
          <p:cNvPicPr>
            <a:picLocks noChangeAspect="1"/>
          </p:cNvPicPr>
          <p:nvPr/>
        </p:nvPicPr>
        <p:blipFill>
          <a:blip r:embed="rId5"/>
          <a:stretch>
            <a:fillRect/>
          </a:stretch>
        </p:blipFill>
        <p:spPr>
          <a:xfrm>
            <a:off x="424977" y="3786241"/>
            <a:ext cx="3299680" cy="1612702"/>
          </a:xfrm>
          <a:prstGeom prst="rect">
            <a:avLst/>
          </a:prstGeom>
        </p:spPr>
      </p:pic>
      <p:pic>
        <p:nvPicPr>
          <p:cNvPr id="9" name="Picture 8">
            <a:extLst>
              <a:ext uri="{FF2B5EF4-FFF2-40B4-BE49-F238E27FC236}">
                <a16:creationId xmlns:a16="http://schemas.microsoft.com/office/drawing/2014/main" id="{FA496ACF-054E-4E96-87CE-218FA4AB1EEA}"/>
              </a:ext>
            </a:extLst>
          </p:cNvPr>
          <p:cNvPicPr>
            <a:picLocks noChangeAspect="1"/>
          </p:cNvPicPr>
          <p:nvPr/>
        </p:nvPicPr>
        <p:blipFill>
          <a:blip r:embed="rId6"/>
          <a:stretch>
            <a:fillRect/>
          </a:stretch>
        </p:blipFill>
        <p:spPr>
          <a:xfrm>
            <a:off x="8557818" y="1610945"/>
            <a:ext cx="3247634" cy="2100263"/>
          </a:xfrm>
          <a:prstGeom prst="rect">
            <a:avLst/>
          </a:prstGeom>
        </p:spPr>
      </p:pic>
      <p:pic>
        <p:nvPicPr>
          <p:cNvPr id="10" name="Picture 9">
            <a:extLst>
              <a:ext uri="{FF2B5EF4-FFF2-40B4-BE49-F238E27FC236}">
                <a16:creationId xmlns:a16="http://schemas.microsoft.com/office/drawing/2014/main" id="{A2791BB9-B61B-43BE-AE65-29805651BF3B}"/>
              </a:ext>
            </a:extLst>
          </p:cNvPr>
          <p:cNvPicPr>
            <a:picLocks noChangeAspect="1"/>
          </p:cNvPicPr>
          <p:nvPr/>
        </p:nvPicPr>
        <p:blipFill rotWithShape="1">
          <a:blip r:embed="rId7"/>
          <a:srcRect b="7848"/>
          <a:stretch/>
        </p:blipFill>
        <p:spPr>
          <a:xfrm>
            <a:off x="388978" y="5459490"/>
            <a:ext cx="9722502" cy="679494"/>
          </a:xfrm>
          <a:prstGeom prst="rect">
            <a:avLst/>
          </a:prstGeom>
        </p:spPr>
      </p:pic>
      <p:pic>
        <p:nvPicPr>
          <p:cNvPr id="11" name="Picture 10">
            <a:extLst>
              <a:ext uri="{FF2B5EF4-FFF2-40B4-BE49-F238E27FC236}">
                <a16:creationId xmlns:a16="http://schemas.microsoft.com/office/drawing/2014/main" id="{2D212A6D-01BE-45F5-B1B9-2579FCC2222B}"/>
              </a:ext>
            </a:extLst>
          </p:cNvPr>
          <p:cNvPicPr>
            <a:picLocks noChangeAspect="1"/>
          </p:cNvPicPr>
          <p:nvPr/>
        </p:nvPicPr>
        <p:blipFill>
          <a:blip r:embed="rId8"/>
          <a:stretch>
            <a:fillRect/>
          </a:stretch>
        </p:blipFill>
        <p:spPr>
          <a:xfrm>
            <a:off x="4553683" y="3795219"/>
            <a:ext cx="3237226" cy="1664271"/>
          </a:xfrm>
          <a:prstGeom prst="rect">
            <a:avLst/>
          </a:prstGeom>
        </p:spPr>
      </p:pic>
      <p:pic>
        <p:nvPicPr>
          <p:cNvPr id="12" name="Picture 11">
            <a:extLst>
              <a:ext uri="{FF2B5EF4-FFF2-40B4-BE49-F238E27FC236}">
                <a16:creationId xmlns:a16="http://schemas.microsoft.com/office/drawing/2014/main" id="{CC12E02D-A43F-4AF4-A005-DEF8B0BD99D6}"/>
              </a:ext>
            </a:extLst>
          </p:cNvPr>
          <p:cNvPicPr>
            <a:picLocks noChangeAspect="1"/>
          </p:cNvPicPr>
          <p:nvPr/>
        </p:nvPicPr>
        <p:blipFill>
          <a:blip r:embed="rId9"/>
          <a:stretch>
            <a:fillRect/>
          </a:stretch>
        </p:blipFill>
        <p:spPr>
          <a:xfrm>
            <a:off x="8652170" y="3786241"/>
            <a:ext cx="3147293" cy="1636143"/>
          </a:xfrm>
          <a:prstGeom prst="rect">
            <a:avLst/>
          </a:prstGeom>
        </p:spPr>
      </p:pic>
    </p:spTree>
    <p:extLst>
      <p:ext uri="{BB962C8B-B14F-4D97-AF65-F5344CB8AC3E}">
        <p14:creationId xmlns:p14="http://schemas.microsoft.com/office/powerpoint/2010/main" val="13442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wipe(left)">
                                      <p:cBhvr>
                                        <p:cTn id="7" dur="500"/>
                                        <p:tgtEl>
                                          <p:spTgt spid="16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ppt_w</p:attrName>
                                        </p:attrNameLst>
                                      </p:cBhvr>
                                      <p:tavLst>
                                        <p:tav tm="0">
                                          <p:val>
                                            <p:fltVal val="0"/>
                                          </p:val>
                                        </p:tav>
                                        <p:tav tm="100000">
                                          <p:val>
                                            <p:strVal val="#ppt_w"/>
                                          </p:val>
                                        </p:tav>
                                      </p:tavLst>
                                    </p:anim>
                                    <p:anim calcmode="lin" valueType="num">
                                      <p:cBhvr>
                                        <p:cTn id="55" dur="500" fill="hold"/>
                                        <p:tgtEl>
                                          <p:spTgt spid="10"/>
                                        </p:tgtEl>
                                        <p:attrNameLst>
                                          <p:attrName>ppt_h</p:attrName>
                                        </p:attrNameLst>
                                      </p:cBhvr>
                                      <p:tavLst>
                                        <p:tav tm="0">
                                          <p:val>
                                            <p:fltVal val="0"/>
                                          </p:val>
                                        </p:tav>
                                        <p:tav tm="100000">
                                          <p:val>
                                            <p:strVal val="#ppt_h"/>
                                          </p:val>
                                        </p:tav>
                                      </p:tavLst>
                                    </p:anim>
                                    <p:animEffect transition="in" filter="fade">
                                      <p:cBhvr>
                                        <p:cTn id="5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4219" dirty="0"/>
              <a:t>Top benefits of cloud computing</a:t>
            </a:r>
            <a:endParaRPr lang="en-US" dirty="0"/>
          </a:p>
        </p:txBody>
      </p:sp>
      <p:sp>
        <p:nvSpPr>
          <p:cNvPr id="5" name="Footer Placeholder 4"/>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6" name="Slide Number Placeholder 5"/>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4</a:t>
            </a:fld>
            <a:endParaRPr lang="en-US" dirty="0">
              <a:solidFill>
                <a:prstClr val="black">
                  <a:tint val="75000"/>
                </a:prstClr>
              </a:solidFill>
              <a:latin typeface="Cambria"/>
            </a:endParaRPr>
          </a:p>
        </p:txBody>
      </p:sp>
      <p:graphicFrame>
        <p:nvGraphicFramePr>
          <p:cNvPr id="11" name="Diagram 10">
            <a:extLst>
              <a:ext uri="{FF2B5EF4-FFF2-40B4-BE49-F238E27FC236}">
                <a16:creationId xmlns:a16="http://schemas.microsoft.com/office/drawing/2014/main" id="{909B0FFC-8998-2C7E-A1E3-E4DCE78D9B93}"/>
              </a:ext>
            </a:extLst>
          </p:cNvPr>
          <p:cNvGraphicFramePr/>
          <p:nvPr/>
        </p:nvGraphicFramePr>
        <p:xfrm>
          <a:off x="523405" y="755646"/>
          <a:ext cx="11144720" cy="5959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TextBox 21">
            <a:extLst>
              <a:ext uri="{FF2B5EF4-FFF2-40B4-BE49-F238E27FC236}">
                <a16:creationId xmlns:a16="http://schemas.microsoft.com/office/drawing/2014/main" id="{C03E6DEB-C4BD-A119-84B7-29A9CDB23180}"/>
              </a:ext>
            </a:extLst>
          </p:cNvPr>
          <p:cNvSpPr txBox="1"/>
          <p:nvPr/>
        </p:nvSpPr>
        <p:spPr>
          <a:xfrm>
            <a:off x="3949946" y="2540251"/>
            <a:ext cx="1733680" cy="424090"/>
          </a:xfrm>
          <a:prstGeom prst="rect">
            <a:avLst/>
          </a:prstGeom>
          <a:noFill/>
        </p:spPr>
        <p:txBody>
          <a:bodyPr wrap="none" rtlCol="0">
            <a:spAutoFit/>
          </a:bodyPr>
          <a:lstStyle/>
          <a:p>
            <a:pPr defTabSz="1077206"/>
            <a:r>
              <a:rPr lang="en-US" sz="2156" b="1" dirty="0">
                <a:solidFill>
                  <a:srgbClr val="000000"/>
                </a:solidFill>
                <a:latin typeface="Segoe UI" panose="020B0502040204020203" pitchFamily="34" charset="0"/>
              </a:rPr>
              <a:t>Global scale</a:t>
            </a:r>
          </a:p>
        </p:txBody>
      </p:sp>
      <p:sp>
        <p:nvSpPr>
          <p:cNvPr id="23" name="TextBox 22">
            <a:extLst>
              <a:ext uri="{FF2B5EF4-FFF2-40B4-BE49-F238E27FC236}">
                <a16:creationId xmlns:a16="http://schemas.microsoft.com/office/drawing/2014/main" id="{32CD8383-DAD3-D62E-0427-7723DF14512A}"/>
              </a:ext>
            </a:extLst>
          </p:cNvPr>
          <p:cNvSpPr txBox="1"/>
          <p:nvPr/>
        </p:nvSpPr>
        <p:spPr>
          <a:xfrm>
            <a:off x="1093282" y="2548478"/>
            <a:ext cx="755335" cy="424090"/>
          </a:xfrm>
          <a:prstGeom prst="rect">
            <a:avLst/>
          </a:prstGeom>
          <a:noFill/>
        </p:spPr>
        <p:txBody>
          <a:bodyPr wrap="none" rtlCol="0">
            <a:spAutoFit/>
          </a:bodyPr>
          <a:lstStyle/>
          <a:p>
            <a:pPr defTabSz="1077206"/>
            <a:r>
              <a:rPr lang="en-US" sz="2156" b="1" dirty="0">
                <a:solidFill>
                  <a:srgbClr val="000000"/>
                </a:solidFill>
                <a:latin typeface="Segoe UI" panose="020B0502040204020203" pitchFamily="34" charset="0"/>
              </a:rPr>
              <a:t>Cost</a:t>
            </a:r>
          </a:p>
        </p:txBody>
      </p:sp>
      <p:sp>
        <p:nvSpPr>
          <p:cNvPr id="24" name="TextBox 23">
            <a:extLst>
              <a:ext uri="{FF2B5EF4-FFF2-40B4-BE49-F238E27FC236}">
                <a16:creationId xmlns:a16="http://schemas.microsoft.com/office/drawing/2014/main" id="{3FB35AE1-79F7-F21D-5A16-3121180526DE}"/>
              </a:ext>
            </a:extLst>
          </p:cNvPr>
          <p:cNvSpPr txBox="1"/>
          <p:nvPr/>
        </p:nvSpPr>
        <p:spPr>
          <a:xfrm>
            <a:off x="2809876" y="4566880"/>
            <a:ext cx="981359" cy="424090"/>
          </a:xfrm>
          <a:prstGeom prst="rect">
            <a:avLst/>
          </a:prstGeom>
          <a:noFill/>
        </p:spPr>
        <p:txBody>
          <a:bodyPr wrap="none" rtlCol="0">
            <a:spAutoFit/>
          </a:bodyPr>
          <a:lstStyle/>
          <a:p>
            <a:pPr defTabSz="1077206"/>
            <a:r>
              <a:rPr lang="en-US" sz="2156" b="1" dirty="0">
                <a:solidFill>
                  <a:srgbClr val="000000"/>
                </a:solidFill>
                <a:latin typeface="Segoe UI" panose="020B0502040204020203" pitchFamily="34" charset="0"/>
              </a:rPr>
              <a:t>Speed</a:t>
            </a:r>
          </a:p>
        </p:txBody>
      </p:sp>
      <p:sp>
        <p:nvSpPr>
          <p:cNvPr id="25" name="TextBox 24">
            <a:extLst>
              <a:ext uri="{FF2B5EF4-FFF2-40B4-BE49-F238E27FC236}">
                <a16:creationId xmlns:a16="http://schemas.microsoft.com/office/drawing/2014/main" id="{C4480697-9BC7-B460-6FB5-2F0987A5D7CB}"/>
              </a:ext>
            </a:extLst>
          </p:cNvPr>
          <p:cNvSpPr txBox="1"/>
          <p:nvPr/>
        </p:nvSpPr>
        <p:spPr>
          <a:xfrm>
            <a:off x="5421570" y="4630865"/>
            <a:ext cx="1773755" cy="424090"/>
          </a:xfrm>
          <a:prstGeom prst="rect">
            <a:avLst/>
          </a:prstGeom>
          <a:noFill/>
        </p:spPr>
        <p:txBody>
          <a:bodyPr wrap="none" rtlCol="0">
            <a:spAutoFit/>
          </a:bodyPr>
          <a:lstStyle/>
          <a:p>
            <a:pPr defTabSz="1077206"/>
            <a:r>
              <a:rPr lang="en-US" sz="2156" b="1" dirty="0">
                <a:solidFill>
                  <a:srgbClr val="000000"/>
                </a:solidFill>
                <a:latin typeface="Segoe UI" panose="020B0502040204020203" pitchFamily="34" charset="0"/>
              </a:rPr>
              <a:t>Productivity</a:t>
            </a:r>
          </a:p>
        </p:txBody>
      </p:sp>
      <p:sp>
        <p:nvSpPr>
          <p:cNvPr id="26" name="TextBox 25">
            <a:extLst>
              <a:ext uri="{FF2B5EF4-FFF2-40B4-BE49-F238E27FC236}">
                <a16:creationId xmlns:a16="http://schemas.microsoft.com/office/drawing/2014/main" id="{0FFDA20C-1879-300E-F4E8-DE653EDA7BF0}"/>
              </a:ext>
            </a:extLst>
          </p:cNvPr>
          <p:cNvSpPr txBox="1"/>
          <p:nvPr/>
        </p:nvSpPr>
        <p:spPr>
          <a:xfrm>
            <a:off x="6917387" y="2540251"/>
            <a:ext cx="1849674" cy="424090"/>
          </a:xfrm>
          <a:prstGeom prst="rect">
            <a:avLst/>
          </a:prstGeom>
          <a:noFill/>
        </p:spPr>
        <p:txBody>
          <a:bodyPr wrap="none" rtlCol="0">
            <a:spAutoFit/>
          </a:bodyPr>
          <a:lstStyle/>
          <a:p>
            <a:pPr defTabSz="1077206"/>
            <a:r>
              <a:rPr lang="en-US" sz="2156" b="1" dirty="0">
                <a:solidFill>
                  <a:srgbClr val="000000"/>
                </a:solidFill>
                <a:latin typeface="Segoe UI" panose="020B0502040204020203" pitchFamily="34" charset="0"/>
              </a:rPr>
              <a:t>Performance</a:t>
            </a:r>
          </a:p>
        </p:txBody>
      </p:sp>
      <p:sp>
        <p:nvSpPr>
          <p:cNvPr id="27" name="TextBox 26">
            <a:extLst>
              <a:ext uri="{FF2B5EF4-FFF2-40B4-BE49-F238E27FC236}">
                <a16:creationId xmlns:a16="http://schemas.microsoft.com/office/drawing/2014/main" id="{4193AD5B-675F-CEED-3C9C-40AA90C2B0BF}"/>
              </a:ext>
            </a:extLst>
          </p:cNvPr>
          <p:cNvSpPr txBox="1"/>
          <p:nvPr/>
        </p:nvSpPr>
        <p:spPr>
          <a:xfrm>
            <a:off x="8649803" y="4630865"/>
            <a:ext cx="1477840" cy="424090"/>
          </a:xfrm>
          <a:prstGeom prst="rect">
            <a:avLst/>
          </a:prstGeom>
          <a:noFill/>
        </p:spPr>
        <p:txBody>
          <a:bodyPr wrap="none" rtlCol="0">
            <a:spAutoFit/>
          </a:bodyPr>
          <a:lstStyle/>
          <a:p>
            <a:pPr defTabSz="1077206"/>
            <a:r>
              <a:rPr lang="en-US" sz="2156" b="1" dirty="0">
                <a:solidFill>
                  <a:srgbClr val="000000"/>
                </a:solidFill>
                <a:latin typeface="Segoe UI" panose="020B0502040204020203" pitchFamily="34" charset="0"/>
              </a:rPr>
              <a:t>Reliability</a:t>
            </a:r>
          </a:p>
        </p:txBody>
      </p:sp>
      <p:sp>
        <p:nvSpPr>
          <p:cNvPr id="28" name="TextBox 27">
            <a:extLst>
              <a:ext uri="{FF2B5EF4-FFF2-40B4-BE49-F238E27FC236}">
                <a16:creationId xmlns:a16="http://schemas.microsoft.com/office/drawing/2014/main" id="{C1D59CB3-DD46-2CAD-CEAD-2AEDD74B23BF}"/>
              </a:ext>
            </a:extLst>
          </p:cNvPr>
          <p:cNvSpPr txBox="1"/>
          <p:nvPr/>
        </p:nvSpPr>
        <p:spPr>
          <a:xfrm>
            <a:off x="10203480" y="2605868"/>
            <a:ext cx="1477840" cy="424090"/>
          </a:xfrm>
          <a:prstGeom prst="rect">
            <a:avLst/>
          </a:prstGeom>
          <a:noFill/>
        </p:spPr>
        <p:txBody>
          <a:bodyPr wrap="none" rtlCol="0">
            <a:spAutoFit/>
          </a:bodyPr>
          <a:lstStyle/>
          <a:p>
            <a:pPr defTabSz="1077206"/>
            <a:r>
              <a:rPr lang="en-US" sz="2156" b="1" dirty="0">
                <a:solidFill>
                  <a:srgbClr val="000000"/>
                </a:solidFill>
                <a:latin typeface="Segoe UI" panose="020B0502040204020203" pitchFamily="34" charset="0"/>
              </a:rPr>
              <a:t>Reliability</a:t>
            </a:r>
          </a:p>
        </p:txBody>
      </p:sp>
    </p:spTree>
    <p:extLst>
      <p:ext uri="{BB962C8B-B14F-4D97-AF65-F5344CB8AC3E}">
        <p14:creationId xmlns:p14="http://schemas.microsoft.com/office/powerpoint/2010/main" val="2636919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B6EE99-761B-43C8-9F95-B167D7219DF5}"/>
              </a:ext>
            </a:extLst>
          </p:cNvPr>
          <p:cNvSpPr>
            <a:spLocks noGrp="1"/>
          </p:cNvSpPr>
          <p:nvPr>
            <p:ph type="sldNum" idx="12"/>
          </p:nvPr>
        </p:nvSpPr>
        <p:spPr>
          <a:xfrm>
            <a:off x="9617750" y="5795625"/>
            <a:ext cx="1859250" cy="394500"/>
          </a:xfrm>
          <a:prstGeom prst="rect">
            <a:avLst/>
          </a:prstGeom>
          <a:noFill/>
          <a:ln>
            <a:noFill/>
          </a:ln>
        </p:spPr>
        <p:txBody>
          <a:bodyPr spcFirstLastPara="1" wrap="square" lIns="85711" tIns="85711" rIns="85711" bIns="85711" anchor="ctr" anchorCtr="0">
            <a:noAutofit/>
          </a:bodyPr>
          <a:lstStyle>
            <a:defPPr>
              <a:defRPr lang="en-US"/>
            </a:defPPr>
            <a:lvl1pPr marL="0" lvl="0" algn="r" defTabSz="857250" rtl="0" eaLnBrk="1" latinLnBrk="0" hangingPunct="1">
              <a:buNone/>
              <a:defRPr sz="1500" b="1" kern="1200">
                <a:solidFill>
                  <a:srgbClr val="FFFFFF"/>
                </a:solidFill>
                <a:latin typeface="Roboto Condensed"/>
                <a:ea typeface="Roboto Condensed"/>
                <a:cs typeface="Roboto Condensed"/>
                <a:sym typeface="Roboto Condensed"/>
              </a:defRPr>
            </a:lvl1pPr>
            <a:lvl2pPr marL="428625" lvl="1" algn="r" defTabSz="857250" rtl="0" eaLnBrk="1" latinLnBrk="0" hangingPunct="1">
              <a:buNone/>
              <a:defRPr sz="1500" b="1" kern="1200">
                <a:solidFill>
                  <a:srgbClr val="FFFFFF"/>
                </a:solidFill>
                <a:latin typeface="Roboto Condensed"/>
                <a:ea typeface="Roboto Condensed"/>
                <a:cs typeface="Roboto Condensed"/>
                <a:sym typeface="Roboto Condensed"/>
              </a:defRPr>
            </a:lvl2pPr>
            <a:lvl3pPr marL="857250" lvl="2" algn="r" defTabSz="857250" rtl="0" eaLnBrk="1" latinLnBrk="0" hangingPunct="1">
              <a:buNone/>
              <a:defRPr sz="1500" b="1" kern="1200">
                <a:solidFill>
                  <a:srgbClr val="FFFFFF"/>
                </a:solidFill>
                <a:latin typeface="Roboto Condensed"/>
                <a:ea typeface="Roboto Condensed"/>
                <a:cs typeface="Roboto Condensed"/>
                <a:sym typeface="Roboto Condensed"/>
              </a:defRPr>
            </a:lvl3pPr>
            <a:lvl4pPr marL="1285875" lvl="3" algn="r" defTabSz="857250" rtl="0" eaLnBrk="1" latinLnBrk="0" hangingPunct="1">
              <a:buNone/>
              <a:defRPr sz="1500" b="1" kern="1200">
                <a:solidFill>
                  <a:srgbClr val="FFFFFF"/>
                </a:solidFill>
                <a:latin typeface="Roboto Condensed"/>
                <a:ea typeface="Roboto Condensed"/>
                <a:cs typeface="Roboto Condensed"/>
                <a:sym typeface="Roboto Condensed"/>
              </a:defRPr>
            </a:lvl4pPr>
            <a:lvl5pPr marL="1714500" lvl="4" algn="r" defTabSz="857250" rtl="0" eaLnBrk="1" latinLnBrk="0" hangingPunct="1">
              <a:buNone/>
              <a:defRPr sz="1500" b="1" kern="1200">
                <a:solidFill>
                  <a:srgbClr val="FFFFFF"/>
                </a:solidFill>
                <a:latin typeface="Roboto Condensed"/>
                <a:ea typeface="Roboto Condensed"/>
                <a:cs typeface="Roboto Condensed"/>
                <a:sym typeface="Roboto Condensed"/>
              </a:defRPr>
            </a:lvl5pPr>
            <a:lvl6pPr marL="2143125" lvl="5" algn="r" defTabSz="857250" rtl="0" eaLnBrk="1" latinLnBrk="0" hangingPunct="1">
              <a:buNone/>
              <a:defRPr sz="1500" b="1" kern="1200">
                <a:solidFill>
                  <a:srgbClr val="FFFFFF"/>
                </a:solidFill>
                <a:latin typeface="Roboto Condensed"/>
                <a:ea typeface="Roboto Condensed"/>
                <a:cs typeface="Roboto Condensed"/>
                <a:sym typeface="Roboto Condensed"/>
              </a:defRPr>
            </a:lvl6pPr>
            <a:lvl7pPr marL="2571750" lvl="6" algn="r" defTabSz="857250" rtl="0" eaLnBrk="1" latinLnBrk="0" hangingPunct="1">
              <a:buNone/>
              <a:defRPr sz="1500" b="1" kern="1200">
                <a:solidFill>
                  <a:srgbClr val="FFFFFF"/>
                </a:solidFill>
                <a:latin typeface="Roboto Condensed"/>
                <a:ea typeface="Roboto Condensed"/>
                <a:cs typeface="Roboto Condensed"/>
                <a:sym typeface="Roboto Condensed"/>
              </a:defRPr>
            </a:lvl7pPr>
            <a:lvl8pPr marL="3000375" lvl="7" algn="r" defTabSz="857250" rtl="0" eaLnBrk="1" latinLnBrk="0" hangingPunct="1">
              <a:buNone/>
              <a:defRPr sz="1500" b="1" kern="1200">
                <a:solidFill>
                  <a:srgbClr val="FFFFFF"/>
                </a:solidFill>
                <a:latin typeface="Roboto Condensed"/>
                <a:ea typeface="Roboto Condensed"/>
                <a:cs typeface="Roboto Condensed"/>
                <a:sym typeface="Roboto Condensed"/>
              </a:defRPr>
            </a:lvl8pPr>
            <a:lvl9pPr marL="3429000" lvl="8" algn="r" defTabSz="857250" rtl="0" eaLnBrk="1" latinLnBrk="0" hangingPunct="1">
              <a:buNone/>
              <a:defRPr sz="1500" b="1" kern="1200">
                <a:solidFill>
                  <a:srgbClr val="FFFFFF"/>
                </a:solidFill>
                <a:latin typeface="Roboto Condensed"/>
                <a:ea typeface="Roboto Condensed"/>
                <a:cs typeface="Roboto Condensed"/>
                <a:sym typeface="Roboto Condensed"/>
              </a:defRPr>
            </a:lvl9pPr>
          </a:lstStyle>
          <a:p>
            <a:fld id="{00000000-1234-1234-1234-123412341234}" type="slidenum">
              <a:rPr lang="en"/>
              <a:pPr/>
              <a:t>40</a:t>
            </a:fld>
            <a:endParaRPr lang="en"/>
          </a:p>
        </p:txBody>
      </p:sp>
      <p:sp>
        <p:nvSpPr>
          <p:cNvPr id="4" name="TextBox 3">
            <a:extLst>
              <a:ext uri="{FF2B5EF4-FFF2-40B4-BE49-F238E27FC236}">
                <a16:creationId xmlns:a16="http://schemas.microsoft.com/office/drawing/2014/main" id="{2251F145-978D-6ABA-B1C9-61BD84ED5F61}"/>
              </a:ext>
            </a:extLst>
          </p:cNvPr>
          <p:cNvSpPr txBox="1"/>
          <p:nvPr/>
        </p:nvSpPr>
        <p:spPr>
          <a:xfrm>
            <a:off x="882849" y="2351230"/>
            <a:ext cx="10426304" cy="1401538"/>
          </a:xfrm>
          <a:prstGeom prst="rect">
            <a:avLst/>
          </a:prstGeom>
          <a:noFill/>
        </p:spPr>
        <p:txBody>
          <a:bodyPr wrap="square">
            <a:spAutoFit/>
          </a:bodyPr>
          <a:lstStyle/>
          <a:p>
            <a:pPr algn="just" defTabSz="1077206">
              <a:lnSpc>
                <a:spcPct val="150000"/>
              </a:lnSpc>
            </a:pPr>
            <a:r>
              <a:rPr lang="en-US" sz="1969" dirty="0">
                <a:solidFill>
                  <a:srgbClr val="171717"/>
                </a:solidFill>
                <a:latin typeface="Times New Roman" panose="02020603050405020304" pitchFamily="18" charset="0"/>
                <a:cs typeface="Times New Roman" panose="02020603050405020304" pitchFamily="18" charset="0"/>
              </a:rPr>
              <a:t>An Azure virtual machine gives you the flexibility of virtualization without having to buy and maintain the physical hardware that runs it. However, you still need to maintain the virtual machine by performing tasks, such as configuring, patching, and installing the software that runs on it.</a:t>
            </a:r>
            <a:endParaRPr lang="en-US" sz="1969" dirty="0">
              <a:solidFill>
                <a:prstClr val="black"/>
              </a:solidFill>
              <a:latin typeface="Times New Roman" panose="02020603050405020304" pitchFamily="18" charset="0"/>
              <a:cs typeface="Times New Roman" panose="02020603050405020304" pitchFamily="18" charset="0"/>
            </a:endParaRPr>
          </a:p>
        </p:txBody>
      </p:sp>
      <p:sp>
        <p:nvSpPr>
          <p:cNvPr id="5" name="Google Shape;503;p34">
            <a:extLst>
              <a:ext uri="{FF2B5EF4-FFF2-40B4-BE49-F238E27FC236}">
                <a16:creationId xmlns:a16="http://schemas.microsoft.com/office/drawing/2014/main" id="{8F216001-CED2-24D7-6D0F-F735C394727C}"/>
              </a:ext>
            </a:extLst>
          </p:cNvPr>
          <p:cNvSpPr txBox="1">
            <a:spLocks/>
          </p:cNvSpPr>
          <p:nvPr/>
        </p:nvSpPr>
        <p:spPr>
          <a:xfrm>
            <a:off x="1768884" y="514040"/>
            <a:ext cx="8654231" cy="1522238"/>
          </a:xfrm>
          <a:prstGeom prst="rect">
            <a:avLst/>
          </a:prstGeom>
          <a:noFill/>
          <a:ln>
            <a:noFill/>
          </a:ln>
        </p:spPr>
        <p:txBody>
          <a:bodyPr spcFirstLastPara="1" wrap="square" lIns="119995" tIns="119995" rIns="119995" bIns="11999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defTabSz="1077206"/>
            <a:r>
              <a:rPr lang="en-IN" sz="4725" u="sng" kern="0" dirty="0">
                <a:solidFill>
                  <a:srgbClr val="1F497D"/>
                </a:solidFill>
              </a:rPr>
              <a:t>Microsoft Azure VMs</a:t>
            </a:r>
          </a:p>
        </p:txBody>
      </p:sp>
    </p:spTree>
    <p:extLst>
      <p:ext uri="{BB962C8B-B14F-4D97-AF65-F5344CB8AC3E}">
        <p14:creationId xmlns:p14="http://schemas.microsoft.com/office/powerpoint/2010/main" val="29528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9617750" y="5795625"/>
            <a:ext cx="1859250" cy="394500"/>
          </a:xfrm>
          <a:prstGeom prst="rect">
            <a:avLst/>
          </a:prstGeom>
          <a:noFill/>
          <a:ln>
            <a:noFill/>
          </a:ln>
        </p:spPr>
        <p:txBody>
          <a:bodyPr spcFirstLastPara="1" wrap="square" lIns="85711" tIns="85711" rIns="85711" bIns="85711" anchor="ctr" anchorCtr="0">
            <a:noAutofit/>
          </a:bodyPr>
          <a:lstStyle>
            <a:defPPr>
              <a:defRPr lang="en-US"/>
            </a:defPPr>
            <a:lvl1pPr marL="0" lvl="0" algn="r" defTabSz="857250" rtl="0" eaLnBrk="1" latinLnBrk="0" hangingPunct="1">
              <a:buNone/>
              <a:defRPr sz="1500" b="1" kern="1200">
                <a:solidFill>
                  <a:srgbClr val="FFFFFF"/>
                </a:solidFill>
                <a:latin typeface="Roboto Condensed"/>
                <a:ea typeface="Roboto Condensed"/>
                <a:cs typeface="Roboto Condensed"/>
                <a:sym typeface="Roboto Condensed"/>
              </a:defRPr>
            </a:lvl1pPr>
            <a:lvl2pPr marL="428625" lvl="1" algn="r" defTabSz="857250" rtl="0" eaLnBrk="1" latinLnBrk="0" hangingPunct="1">
              <a:buNone/>
              <a:defRPr sz="1500" b="1" kern="1200">
                <a:solidFill>
                  <a:srgbClr val="FFFFFF"/>
                </a:solidFill>
                <a:latin typeface="Roboto Condensed"/>
                <a:ea typeface="Roboto Condensed"/>
                <a:cs typeface="Roboto Condensed"/>
                <a:sym typeface="Roboto Condensed"/>
              </a:defRPr>
            </a:lvl2pPr>
            <a:lvl3pPr marL="857250" lvl="2" algn="r" defTabSz="857250" rtl="0" eaLnBrk="1" latinLnBrk="0" hangingPunct="1">
              <a:buNone/>
              <a:defRPr sz="1500" b="1" kern="1200">
                <a:solidFill>
                  <a:srgbClr val="FFFFFF"/>
                </a:solidFill>
                <a:latin typeface="Roboto Condensed"/>
                <a:ea typeface="Roboto Condensed"/>
                <a:cs typeface="Roboto Condensed"/>
                <a:sym typeface="Roboto Condensed"/>
              </a:defRPr>
            </a:lvl3pPr>
            <a:lvl4pPr marL="1285875" lvl="3" algn="r" defTabSz="857250" rtl="0" eaLnBrk="1" latinLnBrk="0" hangingPunct="1">
              <a:buNone/>
              <a:defRPr sz="1500" b="1" kern="1200">
                <a:solidFill>
                  <a:srgbClr val="FFFFFF"/>
                </a:solidFill>
                <a:latin typeface="Roboto Condensed"/>
                <a:ea typeface="Roboto Condensed"/>
                <a:cs typeface="Roboto Condensed"/>
                <a:sym typeface="Roboto Condensed"/>
              </a:defRPr>
            </a:lvl4pPr>
            <a:lvl5pPr marL="1714500" lvl="4" algn="r" defTabSz="857250" rtl="0" eaLnBrk="1" latinLnBrk="0" hangingPunct="1">
              <a:buNone/>
              <a:defRPr sz="1500" b="1" kern="1200">
                <a:solidFill>
                  <a:srgbClr val="FFFFFF"/>
                </a:solidFill>
                <a:latin typeface="Roboto Condensed"/>
                <a:ea typeface="Roboto Condensed"/>
                <a:cs typeface="Roboto Condensed"/>
                <a:sym typeface="Roboto Condensed"/>
              </a:defRPr>
            </a:lvl5pPr>
            <a:lvl6pPr marL="2143125" lvl="5" algn="r" defTabSz="857250" rtl="0" eaLnBrk="1" latinLnBrk="0" hangingPunct="1">
              <a:buNone/>
              <a:defRPr sz="1500" b="1" kern="1200">
                <a:solidFill>
                  <a:srgbClr val="FFFFFF"/>
                </a:solidFill>
                <a:latin typeface="Roboto Condensed"/>
                <a:ea typeface="Roboto Condensed"/>
                <a:cs typeface="Roboto Condensed"/>
                <a:sym typeface="Roboto Condensed"/>
              </a:defRPr>
            </a:lvl6pPr>
            <a:lvl7pPr marL="2571750" lvl="6" algn="r" defTabSz="857250" rtl="0" eaLnBrk="1" latinLnBrk="0" hangingPunct="1">
              <a:buNone/>
              <a:defRPr sz="1500" b="1" kern="1200">
                <a:solidFill>
                  <a:srgbClr val="FFFFFF"/>
                </a:solidFill>
                <a:latin typeface="Roboto Condensed"/>
                <a:ea typeface="Roboto Condensed"/>
                <a:cs typeface="Roboto Condensed"/>
                <a:sym typeface="Roboto Condensed"/>
              </a:defRPr>
            </a:lvl7pPr>
            <a:lvl8pPr marL="3000375" lvl="7" algn="r" defTabSz="857250" rtl="0" eaLnBrk="1" latinLnBrk="0" hangingPunct="1">
              <a:buNone/>
              <a:defRPr sz="1500" b="1" kern="1200">
                <a:solidFill>
                  <a:srgbClr val="FFFFFF"/>
                </a:solidFill>
                <a:latin typeface="Roboto Condensed"/>
                <a:ea typeface="Roboto Condensed"/>
                <a:cs typeface="Roboto Condensed"/>
                <a:sym typeface="Roboto Condensed"/>
              </a:defRPr>
            </a:lvl8pPr>
            <a:lvl9pPr marL="3429000" lvl="8" algn="r" defTabSz="857250" rtl="0" eaLnBrk="1" latinLnBrk="0" hangingPunct="1">
              <a:buNone/>
              <a:defRPr sz="1500" b="1" kern="1200">
                <a:solidFill>
                  <a:srgbClr val="FFFFFF"/>
                </a:solidFill>
                <a:latin typeface="Roboto Condensed"/>
                <a:ea typeface="Roboto Condensed"/>
                <a:cs typeface="Roboto Condensed"/>
                <a:sym typeface="Roboto Condensed"/>
              </a:defRPr>
            </a:lvl9pPr>
          </a:lstStyle>
          <a:p>
            <a:fld id="{00000000-1234-1234-1234-123412341234}" type="slidenum">
              <a:rPr lang="en"/>
              <a:pPr/>
              <a:t>41</a:t>
            </a:fld>
            <a:endParaRPr lang="en"/>
          </a:p>
        </p:txBody>
      </p:sp>
      <p:sp>
        <p:nvSpPr>
          <p:cNvPr id="162" name="Google Shape;248;p17">
            <a:extLst>
              <a:ext uri="{FF2B5EF4-FFF2-40B4-BE49-F238E27FC236}">
                <a16:creationId xmlns:a16="http://schemas.microsoft.com/office/drawing/2014/main" id="{0D12A9BF-CEC2-4F8E-B993-C716F7988BA4}"/>
              </a:ext>
            </a:extLst>
          </p:cNvPr>
          <p:cNvSpPr txBox="1">
            <a:spLocks/>
          </p:cNvSpPr>
          <p:nvPr/>
        </p:nvSpPr>
        <p:spPr>
          <a:xfrm>
            <a:off x="1741517" y="640997"/>
            <a:ext cx="8942004" cy="750278"/>
          </a:xfrm>
          <a:prstGeom prst="rect">
            <a:avLst/>
          </a:prstGeom>
          <a:noFill/>
          <a:ln>
            <a:noFill/>
          </a:ln>
        </p:spPr>
        <p:txBody>
          <a:bodyPr spcFirstLastPara="1" wrap="square" lIns="119995" tIns="119995" rIns="119995" bIns="11999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defTabSz="1077206"/>
            <a:r>
              <a:rPr lang="en-US" sz="4725" u="sng" kern="0" dirty="0">
                <a:solidFill>
                  <a:srgbClr val="1F497D"/>
                </a:solidFill>
              </a:rPr>
              <a:t>Azure VM</a:t>
            </a:r>
          </a:p>
        </p:txBody>
      </p:sp>
      <p:sp>
        <p:nvSpPr>
          <p:cNvPr id="3" name="Rectangle 2">
            <a:extLst>
              <a:ext uri="{FF2B5EF4-FFF2-40B4-BE49-F238E27FC236}">
                <a16:creationId xmlns:a16="http://schemas.microsoft.com/office/drawing/2014/main" id="{D7495741-35B9-4CEA-96A7-E1C52B596B63}"/>
              </a:ext>
            </a:extLst>
          </p:cNvPr>
          <p:cNvSpPr/>
          <p:nvPr/>
        </p:nvSpPr>
        <p:spPr>
          <a:xfrm>
            <a:off x="785628" y="1495397"/>
            <a:ext cx="10731439" cy="4445704"/>
          </a:xfrm>
          <a:prstGeom prst="rect">
            <a:avLst/>
          </a:prstGeom>
        </p:spPr>
        <p:txBody>
          <a:bodyPr wrap="square">
            <a:spAutoFit/>
          </a:bodyPr>
          <a:lstStyle/>
          <a:p>
            <a:pPr marL="321469" indent="-321469" algn="just" defTabSz="1077206">
              <a:lnSpc>
                <a:spcPct val="150000"/>
              </a:lnSpc>
              <a:buFont typeface="Arial" panose="020B0604020202020204" pitchFamily="34" charset="0"/>
              <a:buChar char="•"/>
            </a:pPr>
            <a:r>
              <a:rPr lang="en-US" sz="1875" dirty="0">
                <a:solidFill>
                  <a:prstClr val="black"/>
                </a:solidFill>
                <a:latin typeface="Times New Roman" panose="02020603050405020304" pitchFamily="18" charset="0"/>
                <a:cs typeface="Times New Roman" panose="02020603050405020304" pitchFamily="18" charset="0"/>
              </a:rPr>
              <a:t>Azure Virtual Machines supports the deployment of Windows or Linux virtual machines (VMs) in a Microsoft Azure datacenter. </a:t>
            </a:r>
          </a:p>
          <a:p>
            <a:pPr marL="321469" indent="-321469" algn="just" defTabSz="1077206">
              <a:lnSpc>
                <a:spcPct val="150000"/>
              </a:lnSpc>
              <a:buFont typeface="Arial" panose="020B0604020202020204" pitchFamily="34" charset="0"/>
              <a:buChar char="•"/>
            </a:pPr>
            <a:r>
              <a:rPr lang="en-US" sz="1875" dirty="0">
                <a:solidFill>
                  <a:prstClr val="black"/>
                </a:solidFill>
                <a:latin typeface="Times New Roman" panose="02020603050405020304" pitchFamily="18" charset="0"/>
                <a:cs typeface="Times New Roman" panose="02020603050405020304" pitchFamily="18" charset="0"/>
              </a:rPr>
              <a:t>You have total control over the configuration of the VM. You are responsible for all server software installation, configuration, and maintenance and for operating system patches.</a:t>
            </a:r>
          </a:p>
          <a:p>
            <a:pPr marL="321469" indent="-321469" algn="just" defTabSz="1077206">
              <a:lnSpc>
                <a:spcPct val="150000"/>
              </a:lnSpc>
              <a:buFont typeface="Arial" panose="020B0604020202020204" pitchFamily="34" charset="0"/>
              <a:buChar char="•"/>
            </a:pPr>
            <a:r>
              <a:rPr lang="en-US" sz="1875" dirty="0">
                <a:solidFill>
                  <a:prstClr val="black"/>
                </a:solidFill>
                <a:latin typeface="Times New Roman" panose="02020603050405020304" pitchFamily="18" charset="0"/>
                <a:cs typeface="Times New Roman" panose="02020603050405020304" pitchFamily="18" charset="0"/>
              </a:rPr>
              <a:t>Because of the level of control afforded to the user and the use of durable disks, VMs are ideal for a wide range of server workloads that do not fit into a PaaS model.</a:t>
            </a:r>
          </a:p>
          <a:p>
            <a:pPr marL="321469" indent="-321469" algn="just" defTabSz="1077206">
              <a:lnSpc>
                <a:spcPct val="150000"/>
              </a:lnSpc>
              <a:buFont typeface="Arial" panose="020B0604020202020204" pitchFamily="34" charset="0"/>
              <a:buChar char="•"/>
            </a:pPr>
            <a:r>
              <a:rPr lang="en-US" sz="1875" dirty="0">
                <a:solidFill>
                  <a:prstClr val="black"/>
                </a:solidFill>
                <a:latin typeface="Times New Roman" panose="02020603050405020304" pitchFamily="18" charset="0"/>
                <a:cs typeface="Times New Roman" panose="02020603050405020304" pitchFamily="18" charset="0"/>
              </a:rPr>
              <a:t>Microsoft offers a </a:t>
            </a:r>
            <a:r>
              <a:rPr lang="en-US" sz="1875" b="1" dirty="0">
                <a:solidFill>
                  <a:prstClr val="black"/>
                </a:solidFill>
                <a:latin typeface="Times New Roman" panose="02020603050405020304" pitchFamily="18" charset="0"/>
                <a:cs typeface="Times New Roman" panose="02020603050405020304" pitchFamily="18" charset="0"/>
              </a:rPr>
              <a:t>99.95 percent connectivity service level agreement (SLA) for multiple-instance VMs deployed</a:t>
            </a:r>
            <a:r>
              <a:rPr lang="en-US" sz="1875" dirty="0">
                <a:solidFill>
                  <a:prstClr val="black"/>
                </a:solidFill>
                <a:latin typeface="Times New Roman" panose="02020603050405020304" pitchFamily="18" charset="0"/>
                <a:cs typeface="Times New Roman" panose="02020603050405020304" pitchFamily="18" charset="0"/>
              </a:rPr>
              <a:t>. That means that for the SLA to apply, there must be at least two instances of the VM deployed within an availability set. </a:t>
            </a:r>
          </a:p>
          <a:p>
            <a:pPr defTabSz="1077206">
              <a:lnSpc>
                <a:spcPct val="150000"/>
              </a:lnSpc>
            </a:pPr>
            <a:endParaRPr lang="en-US" sz="2264" dirty="0">
              <a:solidFill>
                <a:prstClr val="black"/>
              </a:solidFill>
              <a:latin typeface="Cambria"/>
            </a:endParaRPr>
          </a:p>
        </p:txBody>
      </p:sp>
    </p:spTree>
    <p:extLst>
      <p:ext uri="{BB962C8B-B14F-4D97-AF65-F5344CB8AC3E}">
        <p14:creationId xmlns:p14="http://schemas.microsoft.com/office/powerpoint/2010/main" val="65981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wipe(left)">
                                      <p:cBhvr>
                                        <p:cTn id="7"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9617750" y="5795625"/>
            <a:ext cx="1859250" cy="394500"/>
          </a:xfrm>
          <a:prstGeom prst="rect">
            <a:avLst/>
          </a:prstGeom>
          <a:noFill/>
          <a:ln>
            <a:noFill/>
          </a:ln>
        </p:spPr>
        <p:txBody>
          <a:bodyPr spcFirstLastPara="1" wrap="square" lIns="85711" tIns="85711" rIns="85711" bIns="85711" anchor="ctr" anchorCtr="0">
            <a:noAutofit/>
          </a:bodyPr>
          <a:lstStyle>
            <a:defPPr>
              <a:defRPr lang="en-US"/>
            </a:defPPr>
            <a:lvl1pPr marL="0" lvl="0" algn="r" defTabSz="857250" rtl="0" eaLnBrk="1" latinLnBrk="0" hangingPunct="1">
              <a:buNone/>
              <a:defRPr sz="1500" b="1" kern="1200">
                <a:solidFill>
                  <a:srgbClr val="FFFFFF"/>
                </a:solidFill>
                <a:latin typeface="Roboto Condensed"/>
                <a:ea typeface="Roboto Condensed"/>
                <a:cs typeface="Roboto Condensed"/>
                <a:sym typeface="Roboto Condensed"/>
              </a:defRPr>
            </a:lvl1pPr>
            <a:lvl2pPr marL="428625" lvl="1" algn="r" defTabSz="857250" rtl="0" eaLnBrk="1" latinLnBrk="0" hangingPunct="1">
              <a:buNone/>
              <a:defRPr sz="1500" b="1" kern="1200">
                <a:solidFill>
                  <a:srgbClr val="FFFFFF"/>
                </a:solidFill>
                <a:latin typeface="Roboto Condensed"/>
                <a:ea typeface="Roboto Condensed"/>
                <a:cs typeface="Roboto Condensed"/>
                <a:sym typeface="Roboto Condensed"/>
              </a:defRPr>
            </a:lvl2pPr>
            <a:lvl3pPr marL="857250" lvl="2" algn="r" defTabSz="857250" rtl="0" eaLnBrk="1" latinLnBrk="0" hangingPunct="1">
              <a:buNone/>
              <a:defRPr sz="1500" b="1" kern="1200">
                <a:solidFill>
                  <a:srgbClr val="FFFFFF"/>
                </a:solidFill>
                <a:latin typeface="Roboto Condensed"/>
                <a:ea typeface="Roboto Condensed"/>
                <a:cs typeface="Roboto Condensed"/>
                <a:sym typeface="Roboto Condensed"/>
              </a:defRPr>
            </a:lvl3pPr>
            <a:lvl4pPr marL="1285875" lvl="3" algn="r" defTabSz="857250" rtl="0" eaLnBrk="1" latinLnBrk="0" hangingPunct="1">
              <a:buNone/>
              <a:defRPr sz="1500" b="1" kern="1200">
                <a:solidFill>
                  <a:srgbClr val="FFFFFF"/>
                </a:solidFill>
                <a:latin typeface="Roboto Condensed"/>
                <a:ea typeface="Roboto Condensed"/>
                <a:cs typeface="Roboto Condensed"/>
                <a:sym typeface="Roboto Condensed"/>
              </a:defRPr>
            </a:lvl4pPr>
            <a:lvl5pPr marL="1714500" lvl="4" algn="r" defTabSz="857250" rtl="0" eaLnBrk="1" latinLnBrk="0" hangingPunct="1">
              <a:buNone/>
              <a:defRPr sz="1500" b="1" kern="1200">
                <a:solidFill>
                  <a:srgbClr val="FFFFFF"/>
                </a:solidFill>
                <a:latin typeface="Roboto Condensed"/>
                <a:ea typeface="Roboto Condensed"/>
                <a:cs typeface="Roboto Condensed"/>
                <a:sym typeface="Roboto Condensed"/>
              </a:defRPr>
            </a:lvl5pPr>
            <a:lvl6pPr marL="2143125" lvl="5" algn="r" defTabSz="857250" rtl="0" eaLnBrk="1" latinLnBrk="0" hangingPunct="1">
              <a:buNone/>
              <a:defRPr sz="1500" b="1" kern="1200">
                <a:solidFill>
                  <a:srgbClr val="FFFFFF"/>
                </a:solidFill>
                <a:latin typeface="Roboto Condensed"/>
                <a:ea typeface="Roboto Condensed"/>
                <a:cs typeface="Roboto Condensed"/>
                <a:sym typeface="Roboto Condensed"/>
              </a:defRPr>
            </a:lvl6pPr>
            <a:lvl7pPr marL="2571750" lvl="6" algn="r" defTabSz="857250" rtl="0" eaLnBrk="1" latinLnBrk="0" hangingPunct="1">
              <a:buNone/>
              <a:defRPr sz="1500" b="1" kern="1200">
                <a:solidFill>
                  <a:srgbClr val="FFFFFF"/>
                </a:solidFill>
                <a:latin typeface="Roboto Condensed"/>
                <a:ea typeface="Roboto Condensed"/>
                <a:cs typeface="Roboto Condensed"/>
                <a:sym typeface="Roboto Condensed"/>
              </a:defRPr>
            </a:lvl7pPr>
            <a:lvl8pPr marL="3000375" lvl="7" algn="r" defTabSz="857250" rtl="0" eaLnBrk="1" latinLnBrk="0" hangingPunct="1">
              <a:buNone/>
              <a:defRPr sz="1500" b="1" kern="1200">
                <a:solidFill>
                  <a:srgbClr val="FFFFFF"/>
                </a:solidFill>
                <a:latin typeface="Roboto Condensed"/>
                <a:ea typeface="Roboto Condensed"/>
                <a:cs typeface="Roboto Condensed"/>
                <a:sym typeface="Roboto Condensed"/>
              </a:defRPr>
            </a:lvl8pPr>
            <a:lvl9pPr marL="3429000" lvl="8" algn="r" defTabSz="857250" rtl="0" eaLnBrk="1" latinLnBrk="0" hangingPunct="1">
              <a:buNone/>
              <a:defRPr sz="1500" b="1" kern="1200">
                <a:solidFill>
                  <a:srgbClr val="FFFFFF"/>
                </a:solidFill>
                <a:latin typeface="Roboto Condensed"/>
                <a:ea typeface="Roboto Condensed"/>
                <a:cs typeface="Roboto Condensed"/>
                <a:sym typeface="Roboto Condensed"/>
              </a:defRPr>
            </a:lvl9pPr>
          </a:lstStyle>
          <a:p>
            <a:fld id="{00000000-1234-1234-1234-123412341234}" type="slidenum">
              <a:rPr lang="en"/>
              <a:pPr/>
              <a:t>42</a:t>
            </a:fld>
            <a:endParaRPr lang="en"/>
          </a:p>
        </p:txBody>
      </p:sp>
      <p:sp>
        <p:nvSpPr>
          <p:cNvPr id="162" name="Google Shape;248;p17">
            <a:extLst>
              <a:ext uri="{FF2B5EF4-FFF2-40B4-BE49-F238E27FC236}">
                <a16:creationId xmlns:a16="http://schemas.microsoft.com/office/drawing/2014/main" id="{0D12A9BF-CEC2-4F8E-B993-C716F7988BA4}"/>
              </a:ext>
            </a:extLst>
          </p:cNvPr>
          <p:cNvSpPr txBox="1">
            <a:spLocks/>
          </p:cNvSpPr>
          <p:nvPr/>
        </p:nvSpPr>
        <p:spPr>
          <a:xfrm>
            <a:off x="1741517" y="640997"/>
            <a:ext cx="8942004" cy="750278"/>
          </a:xfrm>
          <a:prstGeom prst="rect">
            <a:avLst/>
          </a:prstGeom>
          <a:noFill/>
          <a:ln>
            <a:noFill/>
          </a:ln>
        </p:spPr>
        <p:txBody>
          <a:bodyPr spcFirstLastPara="1" wrap="square" lIns="119995" tIns="119995" rIns="119995" bIns="11999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defTabSz="1077206"/>
            <a:r>
              <a:rPr lang="en-US" sz="4725" u="sng" kern="0" dirty="0">
                <a:solidFill>
                  <a:srgbClr val="1F497D"/>
                </a:solidFill>
              </a:rPr>
              <a:t>Azure VM</a:t>
            </a:r>
          </a:p>
        </p:txBody>
      </p:sp>
      <p:sp>
        <p:nvSpPr>
          <p:cNvPr id="6" name="Rectangle 5">
            <a:extLst>
              <a:ext uri="{FF2B5EF4-FFF2-40B4-BE49-F238E27FC236}">
                <a16:creationId xmlns:a16="http://schemas.microsoft.com/office/drawing/2014/main" id="{594201AC-FA44-4392-AC34-B0AFF8638C48}"/>
              </a:ext>
            </a:extLst>
          </p:cNvPr>
          <p:cNvSpPr/>
          <p:nvPr/>
        </p:nvSpPr>
        <p:spPr>
          <a:xfrm>
            <a:off x="820585" y="1611195"/>
            <a:ext cx="10722699" cy="3934154"/>
          </a:xfrm>
          <a:prstGeom prst="rect">
            <a:avLst/>
          </a:prstGeom>
        </p:spPr>
        <p:txBody>
          <a:bodyPr wrap="square">
            <a:spAutoFit/>
          </a:bodyPr>
          <a:lstStyle/>
          <a:p>
            <a:pPr defTabSz="1077206">
              <a:lnSpc>
                <a:spcPct val="150000"/>
              </a:lnSpc>
            </a:pPr>
            <a:r>
              <a:rPr lang="en-US" sz="1875" dirty="0">
                <a:solidFill>
                  <a:prstClr val="black"/>
                </a:solidFill>
                <a:latin typeface="Cambria"/>
              </a:rPr>
              <a:t>Azure Virtual Machines is priced on a per-hour basis, but it is billed on a per-minute basis. For example, you are only charged for 23 minutes of usage if the VM is deployed for 23 minutes.</a:t>
            </a:r>
          </a:p>
          <a:p>
            <a:pPr defTabSz="1077206">
              <a:lnSpc>
                <a:spcPct val="150000"/>
              </a:lnSpc>
            </a:pPr>
            <a:r>
              <a:rPr lang="en-US" sz="1875" dirty="0">
                <a:solidFill>
                  <a:prstClr val="black"/>
                </a:solidFill>
                <a:latin typeface="Cambria"/>
              </a:rPr>
              <a:t> </a:t>
            </a:r>
          </a:p>
          <a:p>
            <a:pPr defTabSz="1077206">
              <a:lnSpc>
                <a:spcPct val="150000"/>
              </a:lnSpc>
            </a:pPr>
            <a:r>
              <a:rPr lang="en-US" sz="1875" dirty="0">
                <a:solidFill>
                  <a:prstClr val="black"/>
                </a:solidFill>
                <a:latin typeface="Cambria"/>
              </a:rPr>
              <a:t>The cost for a VM includes the charge for the Windows operating system. Linux-based instances are slightly cheaper because there is no operating system license charge. </a:t>
            </a:r>
          </a:p>
          <a:p>
            <a:pPr defTabSz="1077206">
              <a:lnSpc>
                <a:spcPct val="150000"/>
              </a:lnSpc>
            </a:pPr>
            <a:endParaRPr lang="en-US" sz="1875" dirty="0">
              <a:solidFill>
                <a:prstClr val="black"/>
              </a:solidFill>
              <a:latin typeface="Cambria"/>
            </a:endParaRPr>
          </a:p>
          <a:p>
            <a:pPr defTabSz="1077206">
              <a:lnSpc>
                <a:spcPct val="150000"/>
              </a:lnSpc>
            </a:pPr>
            <a:r>
              <a:rPr lang="en-US" sz="1875" dirty="0">
                <a:solidFill>
                  <a:prstClr val="black"/>
                </a:solidFill>
                <a:latin typeface="Cambria"/>
              </a:rPr>
              <a:t>The cost, and the appropriate licensing, for any additional software you install is your responsibility. </a:t>
            </a:r>
          </a:p>
          <a:p>
            <a:pPr defTabSz="1077206">
              <a:lnSpc>
                <a:spcPct val="150000"/>
              </a:lnSpc>
            </a:pPr>
            <a:r>
              <a:rPr lang="en-US" sz="1875" dirty="0">
                <a:solidFill>
                  <a:prstClr val="black"/>
                </a:solidFill>
                <a:latin typeface="Cambria"/>
              </a:rPr>
              <a:t>Some VM images, such as Microsoft SQL Server, you acquire from the Azure Marketplace may include an additional license cost (on top of the base cost of the VM).</a:t>
            </a:r>
          </a:p>
        </p:txBody>
      </p:sp>
    </p:spTree>
    <p:extLst>
      <p:ext uri="{BB962C8B-B14F-4D97-AF65-F5344CB8AC3E}">
        <p14:creationId xmlns:p14="http://schemas.microsoft.com/office/powerpoint/2010/main" val="260697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219" dirty="0"/>
              <a:t>Traditional Data Centers</a:t>
            </a:r>
            <a:endParaRPr lang="en-US" sz="4688" dirty="0"/>
          </a:p>
        </p:txBody>
      </p:sp>
      <p:sp>
        <p:nvSpPr>
          <p:cNvPr id="5" name="Footer Placeholder 4"/>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6" name="Slide Number Placeholder 5"/>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5</a:t>
            </a:fld>
            <a:endParaRPr lang="en-US">
              <a:solidFill>
                <a:prstClr val="black">
                  <a:tint val="75000"/>
                </a:prstClr>
              </a:solidFill>
              <a:latin typeface="Cambria"/>
            </a:endParaRP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8955" y="1875622"/>
            <a:ext cx="756734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rot="19423632">
            <a:off x="181952" y="2519162"/>
            <a:ext cx="11633490" cy="1565972"/>
          </a:xfrm>
          <a:prstGeom prst="rect">
            <a:avLst/>
          </a:prstGeom>
          <a:noFill/>
        </p:spPr>
        <p:txBody>
          <a:bodyPr wrap="none" lIns="107720" tIns="53863" rIns="107720" bIns="53863">
            <a:spAutoFit/>
          </a:bodyPr>
          <a:lstStyle/>
          <a:p>
            <a:pPr algn="ctr" defTabSz="1077206"/>
            <a:r>
              <a:rPr lang="en-US" sz="9469" dirty="0">
                <a:ln w="0"/>
                <a:solidFill>
                  <a:srgbClr val="4F81BD">
                    <a:alpha val="8000"/>
                  </a:srgbClr>
                </a:solidFill>
                <a:latin typeface="Cambria"/>
              </a:rPr>
              <a:t>Techlanders Solutions</a:t>
            </a:r>
          </a:p>
        </p:txBody>
      </p:sp>
    </p:spTree>
    <p:extLst>
      <p:ext uri="{BB962C8B-B14F-4D97-AF65-F5344CB8AC3E}">
        <p14:creationId xmlns:p14="http://schemas.microsoft.com/office/powerpoint/2010/main" val="61715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500" fill="hold"/>
                                        <p:tgtEl>
                                          <p:spTgt spid="1027"/>
                                        </p:tgtEl>
                                        <p:attrNameLst>
                                          <p:attrName>ppt_w</p:attrName>
                                        </p:attrNameLst>
                                      </p:cBhvr>
                                      <p:tavLst>
                                        <p:tav tm="0">
                                          <p:val>
                                            <p:fltVal val="0"/>
                                          </p:val>
                                        </p:tav>
                                        <p:tav tm="100000">
                                          <p:val>
                                            <p:strVal val="#ppt_w"/>
                                          </p:val>
                                        </p:tav>
                                      </p:tavLst>
                                    </p:anim>
                                    <p:anim calcmode="lin" valueType="num">
                                      <p:cBhvr>
                                        <p:cTn id="8" dur="500" fill="hold"/>
                                        <p:tgtEl>
                                          <p:spTgt spid="1027"/>
                                        </p:tgtEl>
                                        <p:attrNameLst>
                                          <p:attrName>ppt_h</p:attrName>
                                        </p:attrNameLst>
                                      </p:cBhvr>
                                      <p:tavLst>
                                        <p:tav tm="0">
                                          <p:val>
                                            <p:fltVal val="0"/>
                                          </p:val>
                                        </p:tav>
                                        <p:tav tm="100000">
                                          <p:val>
                                            <p:strVal val="#ppt_h"/>
                                          </p:val>
                                        </p:tav>
                                      </p:tavLst>
                                    </p:anim>
                                    <p:animEffect transition="in" filter="fade">
                                      <p:cBhvr>
                                        <p:cTn id="9"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defTabSz="1077206"/>
            <a:r>
              <a:rPr lang="en-US" dirty="0">
                <a:solidFill>
                  <a:prstClr val="black">
                    <a:tint val="75000"/>
                  </a:prstClr>
                </a:solidFill>
                <a:latin typeface="Cambria"/>
              </a:rPr>
              <a:t>www.Techlanders.com</a:t>
            </a:r>
          </a:p>
        </p:txBody>
      </p:sp>
      <p:sp>
        <p:nvSpPr>
          <p:cNvPr id="4" name="Slide Number Placeholder 3"/>
          <p:cNvSpPr>
            <a:spLocks noGrp="1"/>
          </p:cNvSpPr>
          <p:nvPr>
            <p:ph type="sldNum" sz="quarter" idx="12"/>
          </p:nvPr>
        </p:nvSpPr>
        <p:spPr/>
        <p:txBody>
          <a:bodyPr/>
          <a:lstStyle/>
          <a:p>
            <a:pPr defTabSz="1077206"/>
            <a:fld id="{13F480B4-4699-41FE-89A7-96EFD1001786}" type="slidenum">
              <a:rPr lang="en-US">
                <a:solidFill>
                  <a:prstClr val="black">
                    <a:tint val="75000"/>
                  </a:prstClr>
                </a:solidFill>
                <a:latin typeface="Cambria"/>
              </a:rPr>
              <a:pPr defTabSz="1077206"/>
              <a:t>6</a:t>
            </a:fld>
            <a:endParaRPr lang="en-US">
              <a:solidFill>
                <a:prstClr val="black">
                  <a:tint val="75000"/>
                </a:prstClr>
              </a:solidFill>
              <a:latin typeface="Cambria"/>
            </a:endParaRPr>
          </a:p>
        </p:txBody>
      </p:sp>
      <p:graphicFrame>
        <p:nvGraphicFramePr>
          <p:cNvPr id="7" name="Content Placeholder 6">
            <a:extLst>
              <a:ext uri="{FF2B5EF4-FFF2-40B4-BE49-F238E27FC236}">
                <a16:creationId xmlns:a16="http://schemas.microsoft.com/office/drawing/2014/main" id="{52700997-3D52-1E6A-F46C-FACAFF313E1F}"/>
              </a:ext>
            </a:extLst>
          </p:cNvPr>
          <p:cNvGraphicFramePr>
            <a:graphicFrameLocks noGrp="1"/>
          </p:cNvGraphicFramePr>
          <p:nvPr>
            <p:ph idx="1"/>
          </p:nvPr>
        </p:nvGraphicFramePr>
        <p:xfrm>
          <a:off x="1023937" y="1292466"/>
          <a:ext cx="9901238" cy="5158812"/>
        </p:xfrm>
        <a:graphic>
          <a:graphicData uri="http://schemas.openxmlformats.org/drawingml/2006/table">
            <a:tbl>
              <a:tblPr>
                <a:tableStyleId>{9D7B26C5-4107-4FEC-AEDC-1716B250A1EF}</a:tableStyleId>
              </a:tblPr>
              <a:tblGrid>
                <a:gridCol w="2357438">
                  <a:extLst>
                    <a:ext uri="{9D8B030D-6E8A-4147-A177-3AD203B41FA5}">
                      <a16:colId xmlns:a16="http://schemas.microsoft.com/office/drawing/2014/main" val="1787183563"/>
                    </a:ext>
                  </a:extLst>
                </a:gridCol>
                <a:gridCol w="4168183">
                  <a:extLst>
                    <a:ext uri="{9D8B030D-6E8A-4147-A177-3AD203B41FA5}">
                      <a16:colId xmlns:a16="http://schemas.microsoft.com/office/drawing/2014/main" val="1832510860"/>
                    </a:ext>
                  </a:extLst>
                </a:gridCol>
                <a:gridCol w="3375617">
                  <a:extLst>
                    <a:ext uri="{9D8B030D-6E8A-4147-A177-3AD203B41FA5}">
                      <a16:colId xmlns:a16="http://schemas.microsoft.com/office/drawing/2014/main" val="609919735"/>
                    </a:ext>
                  </a:extLst>
                </a:gridCol>
              </a:tblGrid>
              <a:tr h="393300">
                <a:tc>
                  <a:txBody>
                    <a:bodyPr/>
                    <a:lstStyle/>
                    <a:p>
                      <a:pPr fontAlgn="t"/>
                      <a:r>
                        <a:rPr lang="en-US" sz="2300" b="1" dirty="0">
                          <a:solidFill>
                            <a:schemeClr val="tx1"/>
                          </a:solidFill>
                          <a:effectLst/>
                        </a:rPr>
                        <a:t>Consideration</a:t>
                      </a:r>
                      <a:endParaRPr lang="en-US" sz="2300" b="1" i="0" dirty="0">
                        <a:solidFill>
                          <a:schemeClr val="tx1"/>
                        </a:solidFill>
                        <a:effectLst/>
                        <a:latin typeface="Arial" panose="020B0604020202020204" pitchFamily="34" charset="0"/>
                      </a:endParaRPr>
                    </a:p>
                  </a:txBody>
                  <a:tcPr marL="25200" marR="25200" marT="25200" marB="25200"/>
                </a:tc>
                <a:tc>
                  <a:txBody>
                    <a:bodyPr/>
                    <a:lstStyle/>
                    <a:p>
                      <a:pPr fontAlgn="t"/>
                      <a:r>
                        <a:rPr lang="en-US" sz="2300" b="1" dirty="0">
                          <a:solidFill>
                            <a:schemeClr val="tx1"/>
                          </a:solidFill>
                          <a:effectLst/>
                        </a:rPr>
                        <a:t>On premises (Traditional)</a:t>
                      </a:r>
                      <a:endParaRPr lang="en-US" sz="2300" b="1" i="0" dirty="0">
                        <a:solidFill>
                          <a:schemeClr val="tx1"/>
                        </a:solidFill>
                        <a:effectLst/>
                        <a:latin typeface="Arial" panose="020B0604020202020204" pitchFamily="34" charset="0"/>
                      </a:endParaRPr>
                    </a:p>
                  </a:txBody>
                  <a:tcPr marL="25200" marR="25200" marT="25200" marB="25200"/>
                </a:tc>
                <a:tc>
                  <a:txBody>
                    <a:bodyPr/>
                    <a:lstStyle/>
                    <a:p>
                      <a:pPr fontAlgn="t"/>
                      <a:r>
                        <a:rPr lang="en-US" sz="2300" b="1" dirty="0">
                          <a:solidFill>
                            <a:schemeClr val="tx1"/>
                          </a:solidFill>
                          <a:effectLst/>
                        </a:rPr>
                        <a:t>Cloud</a:t>
                      </a:r>
                      <a:endParaRPr lang="en-US" sz="2300" b="1" i="0" dirty="0">
                        <a:solidFill>
                          <a:schemeClr val="tx1"/>
                        </a:solidFill>
                        <a:effectLst/>
                        <a:latin typeface="Arial" panose="020B0604020202020204" pitchFamily="34" charset="0"/>
                      </a:endParaRPr>
                    </a:p>
                  </a:txBody>
                  <a:tcPr marL="25200" marR="25200" marT="25200" marB="25200"/>
                </a:tc>
                <a:extLst>
                  <a:ext uri="{0D108BD9-81ED-4DB2-BD59-A6C34878D82A}">
                    <a16:rowId xmlns:a16="http://schemas.microsoft.com/office/drawing/2014/main" val="3164467701"/>
                  </a:ext>
                </a:extLst>
              </a:tr>
              <a:tr h="542853">
                <a:tc>
                  <a:txBody>
                    <a:bodyPr/>
                    <a:lstStyle/>
                    <a:p>
                      <a:pPr fontAlgn="t"/>
                      <a:r>
                        <a:rPr lang="en-US" sz="1500" dirty="0">
                          <a:solidFill>
                            <a:schemeClr val="tx1"/>
                          </a:solidFill>
                          <a:effectLst/>
                        </a:rPr>
                        <a:t>Upfront costs</a:t>
                      </a:r>
                    </a:p>
                  </a:txBody>
                  <a:tcPr marL="25200" marR="25200" marT="25200" marB="25200"/>
                </a:tc>
                <a:tc>
                  <a:txBody>
                    <a:bodyPr/>
                    <a:lstStyle/>
                    <a:p>
                      <a:pPr fontAlgn="t"/>
                      <a:r>
                        <a:rPr lang="en-US" sz="1500">
                          <a:solidFill>
                            <a:schemeClr val="tx1"/>
                          </a:solidFill>
                          <a:effectLst/>
                        </a:rPr>
                        <a:t>Requires significant upfront investment.</a:t>
                      </a:r>
                    </a:p>
                  </a:txBody>
                  <a:tcPr marL="25200" marR="25200" marT="25200" marB="25200"/>
                </a:tc>
                <a:tc>
                  <a:txBody>
                    <a:bodyPr/>
                    <a:lstStyle/>
                    <a:p>
                      <a:pPr fontAlgn="t"/>
                      <a:r>
                        <a:rPr lang="en-US" sz="1500">
                          <a:solidFill>
                            <a:schemeClr val="tx1"/>
                          </a:solidFill>
                          <a:effectLst/>
                        </a:rPr>
                        <a:t>Uses subscription, pay-as-you-go model.</a:t>
                      </a:r>
                    </a:p>
                  </a:txBody>
                  <a:tcPr marL="25200" marR="25200" marT="25200" marB="25200"/>
                </a:tc>
                <a:extLst>
                  <a:ext uri="{0D108BD9-81ED-4DB2-BD59-A6C34878D82A}">
                    <a16:rowId xmlns:a16="http://schemas.microsoft.com/office/drawing/2014/main" val="380300144"/>
                  </a:ext>
                </a:extLst>
              </a:tr>
              <a:tr h="632422">
                <a:tc>
                  <a:txBody>
                    <a:bodyPr/>
                    <a:lstStyle/>
                    <a:p>
                      <a:pPr fontAlgn="t"/>
                      <a:r>
                        <a:rPr lang="en-US" sz="1500">
                          <a:solidFill>
                            <a:schemeClr val="tx1"/>
                          </a:solidFill>
                          <a:effectLst/>
                        </a:rPr>
                        <a:t>Resource deployment</a:t>
                      </a:r>
                    </a:p>
                  </a:txBody>
                  <a:tcPr marL="25200" marR="25200" marT="25200" marB="25200"/>
                </a:tc>
                <a:tc>
                  <a:txBody>
                    <a:bodyPr/>
                    <a:lstStyle/>
                    <a:p>
                      <a:pPr fontAlgn="t"/>
                      <a:r>
                        <a:rPr lang="en-US" sz="1500" dirty="0">
                          <a:solidFill>
                            <a:schemeClr val="tx1"/>
                          </a:solidFill>
                          <a:effectLst/>
                        </a:rPr>
                        <a:t>Resources managed and deployed in-house.</a:t>
                      </a:r>
                    </a:p>
                  </a:txBody>
                  <a:tcPr marL="25200" marR="25200" marT="25200" marB="25200"/>
                </a:tc>
                <a:tc>
                  <a:txBody>
                    <a:bodyPr/>
                    <a:lstStyle/>
                    <a:p>
                      <a:pPr fontAlgn="t"/>
                      <a:r>
                        <a:rPr lang="en-US" sz="1500">
                          <a:solidFill>
                            <a:schemeClr val="tx1"/>
                          </a:solidFill>
                          <a:effectLst/>
                        </a:rPr>
                        <a:t>Deployment and management done on third-party infrastructure.</a:t>
                      </a:r>
                    </a:p>
                  </a:txBody>
                  <a:tcPr marL="25200" marR="25200" marT="25200" marB="25200"/>
                </a:tc>
                <a:extLst>
                  <a:ext uri="{0D108BD9-81ED-4DB2-BD59-A6C34878D82A}">
                    <a16:rowId xmlns:a16="http://schemas.microsoft.com/office/drawing/2014/main" val="2706411806"/>
                  </a:ext>
                </a:extLst>
              </a:tr>
              <a:tr h="797713">
                <a:tc>
                  <a:txBody>
                    <a:bodyPr/>
                    <a:lstStyle/>
                    <a:p>
                      <a:pPr fontAlgn="t"/>
                      <a:r>
                        <a:rPr lang="en-US" sz="1500">
                          <a:solidFill>
                            <a:schemeClr val="tx1"/>
                          </a:solidFill>
                          <a:effectLst/>
                        </a:rPr>
                        <a:t>Security</a:t>
                      </a:r>
                    </a:p>
                  </a:txBody>
                  <a:tcPr marL="25200" marR="25200" marT="25200" marB="25200"/>
                </a:tc>
                <a:tc>
                  <a:txBody>
                    <a:bodyPr/>
                    <a:lstStyle/>
                    <a:p>
                      <a:pPr fontAlgn="t"/>
                      <a:r>
                        <a:rPr lang="en-US" sz="1500" dirty="0">
                          <a:solidFill>
                            <a:schemeClr val="tx1"/>
                          </a:solidFill>
                          <a:effectLst/>
                        </a:rPr>
                        <a:t>Offers complete control of data and systems.</a:t>
                      </a:r>
                    </a:p>
                  </a:txBody>
                  <a:tcPr marL="25200" marR="25200" marT="25200" marB="25200"/>
                </a:tc>
                <a:tc>
                  <a:txBody>
                    <a:bodyPr/>
                    <a:lstStyle/>
                    <a:p>
                      <a:pPr fontAlgn="t"/>
                      <a:r>
                        <a:rPr lang="en-US" sz="1500">
                          <a:solidFill>
                            <a:schemeClr val="tx1"/>
                          </a:solidFill>
                          <a:effectLst/>
                        </a:rPr>
                        <a:t>Offers high security but often doesn't meet specific regulatory requirements.</a:t>
                      </a:r>
                    </a:p>
                  </a:txBody>
                  <a:tcPr marL="25200" marR="25200" marT="25200" marB="25200"/>
                </a:tc>
                <a:extLst>
                  <a:ext uri="{0D108BD9-81ED-4DB2-BD59-A6C34878D82A}">
                    <a16:rowId xmlns:a16="http://schemas.microsoft.com/office/drawing/2014/main" val="716809747"/>
                  </a:ext>
                </a:extLst>
              </a:tr>
              <a:tr h="1128298">
                <a:tc>
                  <a:txBody>
                    <a:bodyPr/>
                    <a:lstStyle/>
                    <a:p>
                      <a:pPr fontAlgn="t"/>
                      <a:r>
                        <a:rPr lang="en-US" sz="1500">
                          <a:solidFill>
                            <a:schemeClr val="tx1"/>
                          </a:solidFill>
                          <a:effectLst/>
                        </a:rPr>
                        <a:t>Compliance</a:t>
                      </a:r>
                    </a:p>
                  </a:txBody>
                  <a:tcPr marL="25200" marR="25200" marT="25200" marB="25200"/>
                </a:tc>
                <a:tc>
                  <a:txBody>
                    <a:bodyPr/>
                    <a:lstStyle/>
                    <a:p>
                      <a:pPr fontAlgn="t"/>
                      <a:r>
                        <a:rPr lang="en-US" sz="1500">
                          <a:solidFill>
                            <a:schemeClr val="tx1"/>
                          </a:solidFill>
                          <a:effectLst/>
                        </a:rPr>
                        <a:t>Offers better visibility and storage options to meet compliance policies.</a:t>
                      </a:r>
                    </a:p>
                  </a:txBody>
                  <a:tcPr marL="25200" marR="25200" marT="25200" marB="25200"/>
                </a:tc>
                <a:tc>
                  <a:txBody>
                    <a:bodyPr/>
                    <a:lstStyle/>
                    <a:p>
                      <a:pPr fontAlgn="t"/>
                      <a:r>
                        <a:rPr lang="en-US" sz="1500" dirty="0">
                          <a:solidFill>
                            <a:schemeClr val="tx1"/>
                          </a:solidFill>
                          <a:effectLst/>
                        </a:rPr>
                        <a:t>Doesn't offer complete authority and transparency into data storage and usage, which often violates compliance policies.</a:t>
                      </a:r>
                    </a:p>
                  </a:txBody>
                  <a:tcPr marL="25200" marR="25200" marT="25200" marB="25200"/>
                </a:tc>
                <a:extLst>
                  <a:ext uri="{0D108BD9-81ED-4DB2-BD59-A6C34878D82A}">
                    <a16:rowId xmlns:a16="http://schemas.microsoft.com/office/drawing/2014/main" val="2375223746"/>
                  </a:ext>
                </a:extLst>
              </a:tr>
              <a:tr h="632422">
                <a:tc>
                  <a:txBody>
                    <a:bodyPr/>
                    <a:lstStyle/>
                    <a:p>
                      <a:pPr fontAlgn="t"/>
                      <a:r>
                        <a:rPr lang="en-US" sz="1500">
                          <a:solidFill>
                            <a:schemeClr val="tx1"/>
                          </a:solidFill>
                          <a:effectLst/>
                        </a:rPr>
                        <a:t>Scalability</a:t>
                      </a:r>
                    </a:p>
                  </a:txBody>
                  <a:tcPr marL="25200" marR="25200" marT="25200" marB="25200"/>
                </a:tc>
                <a:tc>
                  <a:txBody>
                    <a:bodyPr/>
                    <a:lstStyle/>
                    <a:p>
                      <a:pPr fontAlgn="t"/>
                      <a:r>
                        <a:rPr lang="en-US" sz="1500">
                          <a:solidFill>
                            <a:schemeClr val="tx1"/>
                          </a:solidFill>
                          <a:effectLst/>
                        </a:rPr>
                        <a:t>Offers less flexibility due to hardware and space limitations.</a:t>
                      </a:r>
                    </a:p>
                  </a:txBody>
                  <a:tcPr marL="25200" marR="25200" marT="25200" marB="25200"/>
                </a:tc>
                <a:tc>
                  <a:txBody>
                    <a:bodyPr/>
                    <a:lstStyle/>
                    <a:p>
                      <a:pPr fontAlgn="t"/>
                      <a:r>
                        <a:rPr lang="en-US" sz="1500" dirty="0">
                          <a:solidFill>
                            <a:schemeClr val="tx1"/>
                          </a:solidFill>
                          <a:effectLst/>
                        </a:rPr>
                        <a:t>Automates scalability as needed, often without intervention.</a:t>
                      </a:r>
                    </a:p>
                  </a:txBody>
                  <a:tcPr marL="25200" marR="25200" marT="25200" marB="25200"/>
                </a:tc>
                <a:extLst>
                  <a:ext uri="{0D108BD9-81ED-4DB2-BD59-A6C34878D82A}">
                    <a16:rowId xmlns:a16="http://schemas.microsoft.com/office/drawing/2014/main" val="3381040518"/>
                  </a:ext>
                </a:extLst>
              </a:tr>
              <a:tr h="1031805">
                <a:tc>
                  <a:txBody>
                    <a:bodyPr/>
                    <a:lstStyle/>
                    <a:p>
                      <a:pPr fontAlgn="t"/>
                      <a:r>
                        <a:rPr lang="en-US" sz="1500">
                          <a:solidFill>
                            <a:schemeClr val="tx1"/>
                          </a:solidFill>
                          <a:effectLst/>
                        </a:rPr>
                        <a:t>Availability</a:t>
                      </a:r>
                    </a:p>
                  </a:txBody>
                  <a:tcPr marL="25200" marR="25200" marT="25200" marB="25200"/>
                </a:tc>
                <a:tc>
                  <a:txBody>
                    <a:bodyPr/>
                    <a:lstStyle/>
                    <a:p>
                      <a:pPr fontAlgn="t"/>
                      <a:r>
                        <a:rPr lang="en-US" sz="1500">
                          <a:solidFill>
                            <a:schemeClr val="tx1"/>
                          </a:solidFill>
                          <a:effectLst/>
                        </a:rPr>
                        <a:t>Vulnerable to single points of failure and can have more downtime.</a:t>
                      </a:r>
                    </a:p>
                  </a:txBody>
                  <a:tcPr marL="25200" marR="25200" marT="25200" marB="25200"/>
                </a:tc>
                <a:tc>
                  <a:txBody>
                    <a:bodyPr/>
                    <a:lstStyle/>
                    <a:p>
                      <a:pPr fontAlgn="t"/>
                      <a:r>
                        <a:rPr lang="en-US" sz="1500" dirty="0">
                          <a:solidFill>
                            <a:schemeClr val="tx1"/>
                          </a:solidFill>
                          <a:effectLst/>
                        </a:rPr>
                        <a:t>Better prevention and downtime recovery with continuous monitoring and built-in redundant systems.</a:t>
                      </a:r>
                    </a:p>
                  </a:txBody>
                  <a:tcPr marL="25200" marR="25200" marT="25200" marB="25200"/>
                </a:tc>
                <a:extLst>
                  <a:ext uri="{0D108BD9-81ED-4DB2-BD59-A6C34878D82A}">
                    <a16:rowId xmlns:a16="http://schemas.microsoft.com/office/drawing/2014/main" val="417729571"/>
                  </a:ext>
                </a:extLst>
              </a:tr>
            </a:tbl>
          </a:graphicData>
        </a:graphic>
      </p:graphicFrame>
      <p:sp>
        <p:nvSpPr>
          <p:cNvPr id="10" name="Title 9">
            <a:extLst>
              <a:ext uri="{FF2B5EF4-FFF2-40B4-BE49-F238E27FC236}">
                <a16:creationId xmlns:a16="http://schemas.microsoft.com/office/drawing/2014/main" id="{421E2D43-760C-8BDF-1EAB-97080B1C278B}"/>
              </a:ext>
            </a:extLst>
          </p:cNvPr>
          <p:cNvSpPr>
            <a:spLocks noGrp="1"/>
          </p:cNvSpPr>
          <p:nvPr>
            <p:ph type="title"/>
          </p:nvPr>
        </p:nvSpPr>
        <p:spPr/>
        <p:txBody>
          <a:bodyPr/>
          <a:lstStyle/>
          <a:p>
            <a:r>
              <a:rPr lang="en-US" dirty="0"/>
              <a:t>Traditional Vs Cloud Data Center</a:t>
            </a:r>
          </a:p>
        </p:txBody>
      </p:sp>
    </p:spTree>
    <p:extLst>
      <p:ext uri="{BB962C8B-B14F-4D97-AF65-F5344CB8AC3E}">
        <p14:creationId xmlns:p14="http://schemas.microsoft.com/office/powerpoint/2010/main" val="2067392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BC45604A-579E-49CD-93E2-B74D6AFC7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403" y="1298573"/>
            <a:ext cx="4521995" cy="4521995"/>
          </a:xfrm>
          <a:prstGeom prst="rect">
            <a:avLst/>
          </a:prstGeom>
        </p:spPr>
      </p:pic>
      <p:sp>
        <p:nvSpPr>
          <p:cNvPr id="2" name="Slide Number Placeholder 1"/>
          <p:cNvSpPr>
            <a:spLocks noGrp="1"/>
          </p:cNvSpPr>
          <p:nvPr>
            <p:ph type="sldNum" idx="12"/>
          </p:nvPr>
        </p:nvSpPr>
        <p:spPr>
          <a:xfrm>
            <a:off x="9617750" y="5795625"/>
            <a:ext cx="1859250" cy="394500"/>
          </a:xfrm>
          <a:prstGeom prst="rect">
            <a:avLst/>
          </a:prstGeom>
          <a:noFill/>
          <a:ln>
            <a:noFill/>
          </a:ln>
        </p:spPr>
        <p:txBody>
          <a:bodyPr spcFirstLastPara="1" wrap="square" lIns="85711" tIns="85711" rIns="85711" bIns="85711" anchor="ctr" anchorCtr="0">
            <a:noAutofit/>
          </a:bodyPr>
          <a:lstStyle>
            <a:defPPr>
              <a:defRPr lang="en-US"/>
            </a:defPPr>
            <a:lvl1pPr marL="0" lvl="0" algn="r" defTabSz="857250" rtl="0" eaLnBrk="1" latinLnBrk="0" hangingPunct="1">
              <a:buNone/>
              <a:defRPr sz="1500" b="1" kern="1200">
                <a:solidFill>
                  <a:srgbClr val="FFFFFF"/>
                </a:solidFill>
                <a:latin typeface="Roboto Condensed"/>
                <a:ea typeface="Roboto Condensed"/>
                <a:cs typeface="Roboto Condensed"/>
                <a:sym typeface="Roboto Condensed"/>
              </a:defRPr>
            </a:lvl1pPr>
            <a:lvl2pPr marL="428625" lvl="1" algn="r" defTabSz="857250" rtl="0" eaLnBrk="1" latinLnBrk="0" hangingPunct="1">
              <a:buNone/>
              <a:defRPr sz="1500" b="1" kern="1200">
                <a:solidFill>
                  <a:srgbClr val="FFFFFF"/>
                </a:solidFill>
                <a:latin typeface="Roboto Condensed"/>
                <a:ea typeface="Roboto Condensed"/>
                <a:cs typeface="Roboto Condensed"/>
                <a:sym typeface="Roboto Condensed"/>
              </a:defRPr>
            </a:lvl2pPr>
            <a:lvl3pPr marL="857250" lvl="2" algn="r" defTabSz="857250" rtl="0" eaLnBrk="1" latinLnBrk="0" hangingPunct="1">
              <a:buNone/>
              <a:defRPr sz="1500" b="1" kern="1200">
                <a:solidFill>
                  <a:srgbClr val="FFFFFF"/>
                </a:solidFill>
                <a:latin typeface="Roboto Condensed"/>
                <a:ea typeface="Roboto Condensed"/>
                <a:cs typeface="Roboto Condensed"/>
                <a:sym typeface="Roboto Condensed"/>
              </a:defRPr>
            </a:lvl3pPr>
            <a:lvl4pPr marL="1285875" lvl="3" algn="r" defTabSz="857250" rtl="0" eaLnBrk="1" latinLnBrk="0" hangingPunct="1">
              <a:buNone/>
              <a:defRPr sz="1500" b="1" kern="1200">
                <a:solidFill>
                  <a:srgbClr val="FFFFFF"/>
                </a:solidFill>
                <a:latin typeface="Roboto Condensed"/>
                <a:ea typeface="Roboto Condensed"/>
                <a:cs typeface="Roboto Condensed"/>
                <a:sym typeface="Roboto Condensed"/>
              </a:defRPr>
            </a:lvl4pPr>
            <a:lvl5pPr marL="1714500" lvl="4" algn="r" defTabSz="857250" rtl="0" eaLnBrk="1" latinLnBrk="0" hangingPunct="1">
              <a:buNone/>
              <a:defRPr sz="1500" b="1" kern="1200">
                <a:solidFill>
                  <a:srgbClr val="FFFFFF"/>
                </a:solidFill>
                <a:latin typeface="Roboto Condensed"/>
                <a:ea typeface="Roboto Condensed"/>
                <a:cs typeface="Roboto Condensed"/>
                <a:sym typeface="Roboto Condensed"/>
              </a:defRPr>
            </a:lvl5pPr>
            <a:lvl6pPr marL="2143125" lvl="5" algn="r" defTabSz="857250" rtl="0" eaLnBrk="1" latinLnBrk="0" hangingPunct="1">
              <a:buNone/>
              <a:defRPr sz="1500" b="1" kern="1200">
                <a:solidFill>
                  <a:srgbClr val="FFFFFF"/>
                </a:solidFill>
                <a:latin typeface="Roboto Condensed"/>
                <a:ea typeface="Roboto Condensed"/>
                <a:cs typeface="Roboto Condensed"/>
                <a:sym typeface="Roboto Condensed"/>
              </a:defRPr>
            </a:lvl6pPr>
            <a:lvl7pPr marL="2571750" lvl="6" algn="r" defTabSz="857250" rtl="0" eaLnBrk="1" latinLnBrk="0" hangingPunct="1">
              <a:buNone/>
              <a:defRPr sz="1500" b="1" kern="1200">
                <a:solidFill>
                  <a:srgbClr val="FFFFFF"/>
                </a:solidFill>
                <a:latin typeface="Roboto Condensed"/>
                <a:ea typeface="Roboto Condensed"/>
                <a:cs typeface="Roboto Condensed"/>
                <a:sym typeface="Roboto Condensed"/>
              </a:defRPr>
            </a:lvl7pPr>
            <a:lvl8pPr marL="3000375" lvl="7" algn="r" defTabSz="857250" rtl="0" eaLnBrk="1" latinLnBrk="0" hangingPunct="1">
              <a:buNone/>
              <a:defRPr sz="1500" b="1" kern="1200">
                <a:solidFill>
                  <a:srgbClr val="FFFFFF"/>
                </a:solidFill>
                <a:latin typeface="Roboto Condensed"/>
                <a:ea typeface="Roboto Condensed"/>
                <a:cs typeface="Roboto Condensed"/>
                <a:sym typeface="Roboto Condensed"/>
              </a:defRPr>
            </a:lvl8pPr>
            <a:lvl9pPr marL="3429000" lvl="8" algn="r" defTabSz="857250" rtl="0" eaLnBrk="1" latinLnBrk="0" hangingPunct="1">
              <a:buNone/>
              <a:defRPr sz="1500" b="1" kern="1200">
                <a:solidFill>
                  <a:srgbClr val="FFFFFF"/>
                </a:solidFill>
                <a:latin typeface="Roboto Condensed"/>
                <a:ea typeface="Roboto Condensed"/>
                <a:cs typeface="Roboto Condensed"/>
                <a:sym typeface="Roboto Condensed"/>
              </a:defRPr>
            </a:lvl9pPr>
          </a:lstStyle>
          <a:p>
            <a:fld id="{00000000-1234-1234-1234-123412341234}" type="slidenum">
              <a:rPr lang="en"/>
              <a:pPr/>
              <a:t>7</a:t>
            </a:fld>
            <a:endParaRPr lang="en"/>
          </a:p>
        </p:txBody>
      </p:sp>
      <p:pic>
        <p:nvPicPr>
          <p:cNvPr id="6" name="Picture 5">
            <a:extLst>
              <a:ext uri="{FF2B5EF4-FFF2-40B4-BE49-F238E27FC236}">
                <a16:creationId xmlns:a16="http://schemas.microsoft.com/office/drawing/2014/main" id="{8DEED663-7C92-4850-BC61-CABEA8D5BF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0641" y="1573259"/>
            <a:ext cx="1145988" cy="1145988"/>
          </a:xfrm>
          <a:prstGeom prst="rect">
            <a:avLst/>
          </a:prstGeom>
        </p:spPr>
      </p:pic>
      <p:pic>
        <p:nvPicPr>
          <p:cNvPr id="9" name="Picture 8">
            <a:extLst>
              <a:ext uri="{FF2B5EF4-FFF2-40B4-BE49-F238E27FC236}">
                <a16:creationId xmlns:a16="http://schemas.microsoft.com/office/drawing/2014/main" id="{6F72E053-C3A9-48AF-8BBD-0608FEDF9F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05757" y="2317370"/>
            <a:ext cx="1460727" cy="1460727"/>
          </a:xfrm>
          <a:prstGeom prst="rect">
            <a:avLst/>
          </a:prstGeom>
        </p:spPr>
      </p:pic>
      <p:pic>
        <p:nvPicPr>
          <p:cNvPr id="11" name="Picture 10">
            <a:extLst>
              <a:ext uri="{FF2B5EF4-FFF2-40B4-BE49-F238E27FC236}">
                <a16:creationId xmlns:a16="http://schemas.microsoft.com/office/drawing/2014/main" id="{D6EE5B8E-5A9A-4D48-8788-7015349A4CB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6878" y="4189067"/>
            <a:ext cx="1263492" cy="1263492"/>
          </a:xfrm>
          <a:prstGeom prst="rect">
            <a:avLst/>
          </a:prstGeom>
        </p:spPr>
      </p:pic>
      <p:pic>
        <p:nvPicPr>
          <p:cNvPr id="13" name="Picture 12">
            <a:extLst>
              <a:ext uri="{FF2B5EF4-FFF2-40B4-BE49-F238E27FC236}">
                <a16:creationId xmlns:a16="http://schemas.microsoft.com/office/drawing/2014/main" id="{D38FA65C-C271-44EA-8801-D60DAB994CA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82386" y="4261159"/>
            <a:ext cx="1080562" cy="1080562"/>
          </a:xfrm>
          <a:prstGeom prst="rect">
            <a:avLst/>
          </a:prstGeom>
        </p:spPr>
      </p:pic>
      <p:pic>
        <p:nvPicPr>
          <p:cNvPr id="25" name="Picture 24">
            <a:extLst>
              <a:ext uri="{FF2B5EF4-FFF2-40B4-BE49-F238E27FC236}">
                <a16:creationId xmlns:a16="http://schemas.microsoft.com/office/drawing/2014/main" id="{A8650E16-1A5F-43D5-A10E-3391E5D34AD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38067" y="2371308"/>
            <a:ext cx="1010615" cy="1010615"/>
          </a:xfrm>
          <a:prstGeom prst="rect">
            <a:avLst/>
          </a:prstGeom>
        </p:spPr>
      </p:pic>
      <p:sp>
        <p:nvSpPr>
          <p:cNvPr id="7" name="TextBox 6">
            <a:extLst>
              <a:ext uri="{FF2B5EF4-FFF2-40B4-BE49-F238E27FC236}">
                <a16:creationId xmlns:a16="http://schemas.microsoft.com/office/drawing/2014/main" id="{BE1B4996-CA48-E8C7-D72A-CA7F4977DB49}"/>
              </a:ext>
            </a:extLst>
          </p:cNvPr>
          <p:cNvSpPr txBox="1"/>
          <p:nvPr/>
        </p:nvSpPr>
        <p:spPr>
          <a:xfrm>
            <a:off x="550415" y="1395236"/>
            <a:ext cx="6006107" cy="2310633"/>
          </a:xfrm>
          <a:prstGeom prst="rect">
            <a:avLst/>
          </a:prstGeom>
          <a:noFill/>
        </p:spPr>
        <p:txBody>
          <a:bodyPr wrap="square">
            <a:spAutoFit/>
          </a:bodyPr>
          <a:lstStyle/>
          <a:p>
            <a:pPr marL="281286" indent="-281286" algn="just" defTabSz="1077206">
              <a:lnSpc>
                <a:spcPct val="150000"/>
              </a:lnSpc>
              <a:spcAft>
                <a:spcPts val="24"/>
              </a:spcAft>
              <a:buFont typeface="Arial" panose="020B0604020202020204" pitchFamily="34" charset="0"/>
              <a:buChar char="•"/>
            </a:pPr>
            <a:r>
              <a:rPr lang="en-US" sz="1969"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On-demand Self Service</a:t>
            </a:r>
          </a:p>
          <a:p>
            <a:pPr marL="281286" indent="-281286" algn="just" defTabSz="1077206">
              <a:lnSpc>
                <a:spcPct val="150000"/>
              </a:lnSpc>
              <a:buFont typeface="Arial" panose="020B0604020202020204" pitchFamily="34" charset="0"/>
              <a:buChar char="•"/>
            </a:pPr>
            <a:r>
              <a:rPr lang="en-US" sz="1969" spc="-24"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Broad Network Access</a:t>
            </a:r>
            <a:endParaRPr lang="en-US" sz="1969"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281286" indent="-281286" algn="just" defTabSz="1077206">
              <a:lnSpc>
                <a:spcPct val="150000"/>
              </a:lnSpc>
              <a:buFont typeface="Arial" panose="020B0604020202020204" pitchFamily="34" charset="0"/>
              <a:buChar char="•"/>
            </a:pPr>
            <a:r>
              <a:rPr lang="en-US" sz="1969" spc="-24"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Resource Pooling and Multi-tenancy</a:t>
            </a:r>
            <a:endParaRPr lang="en-US" sz="1969"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a:p>
            <a:pPr marL="281286" indent="-281286" defTabSz="1077206">
              <a:lnSpc>
                <a:spcPct val="150000"/>
              </a:lnSpc>
              <a:buFont typeface="Arial" panose="020B0604020202020204" pitchFamily="34" charset="0"/>
              <a:buChar char="•"/>
            </a:pPr>
            <a:r>
              <a:rPr lang="en-US" sz="1969" spc="-24"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Scalability </a:t>
            </a:r>
          </a:p>
          <a:p>
            <a:pPr marL="281286" indent="-281286" defTabSz="1077206">
              <a:lnSpc>
                <a:spcPct val="150000"/>
              </a:lnSpc>
              <a:buFont typeface="Arial" panose="020B0604020202020204" pitchFamily="34" charset="0"/>
              <a:buChar char="•"/>
            </a:pPr>
            <a:r>
              <a:rPr lang="en-US" sz="1969" spc="-24"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Measured Service </a:t>
            </a:r>
            <a:endParaRPr lang="en-US" sz="1969" dirty="0">
              <a:solidFill>
                <a:prstClr val="black"/>
              </a:solidFill>
              <a:latin typeface="Times New Roman" panose="02020603050405020304" pitchFamily="18" charset="0"/>
              <a:cs typeface="Times New Roman" panose="02020603050405020304" pitchFamily="18" charset="0"/>
            </a:endParaRPr>
          </a:p>
        </p:txBody>
      </p:sp>
      <p:sp>
        <p:nvSpPr>
          <p:cNvPr id="8" name="Title 4">
            <a:extLst>
              <a:ext uri="{FF2B5EF4-FFF2-40B4-BE49-F238E27FC236}">
                <a16:creationId xmlns:a16="http://schemas.microsoft.com/office/drawing/2014/main" id="{DCC7DDA7-19F8-8B8C-7BD6-6A2FA2006AEC}"/>
              </a:ext>
            </a:extLst>
          </p:cNvPr>
          <p:cNvSpPr txBox="1">
            <a:spLocks/>
          </p:cNvSpPr>
          <p:nvPr/>
        </p:nvSpPr>
        <p:spPr>
          <a:xfrm>
            <a:off x="809625" y="274899"/>
            <a:ext cx="10801350" cy="1143000"/>
          </a:xfrm>
          <a:prstGeom prst="rect">
            <a:avLst/>
          </a:prstGeom>
        </p:spPr>
        <p:txBody>
          <a:bodyPr>
            <a:normAutofit/>
          </a:bodyPr>
          <a:lstStyle>
            <a:lvl1pPr marL="0" algn="ctr" defTabSz="1149020" rtl="0" eaLnBrk="1" latinLnBrk="0" hangingPunct="1">
              <a:spcBef>
                <a:spcPct val="0"/>
              </a:spcBef>
              <a:buNone/>
              <a:defRPr lang="en-US" sz="4000" b="1" i="0" u="sng" kern="1200" dirty="0">
                <a:solidFill>
                  <a:schemeClr val="tx2">
                    <a:lumMod val="75000"/>
                  </a:schemeClr>
                </a:solidFill>
                <a:effectLst>
                  <a:outerShdw blurRad="31750" dist="25400" dir="5400000" algn="tl" rotWithShape="0">
                    <a:srgbClr val="000000">
                      <a:alpha val="25000"/>
                    </a:srgbClr>
                  </a:outerShdw>
                </a:effectLst>
                <a:latin typeface="+mn-lt"/>
                <a:ea typeface="+mn-ea"/>
                <a:cs typeface="+mn-cs"/>
              </a:defRPr>
            </a:lvl1pPr>
          </a:lstStyle>
          <a:p>
            <a:pPr defTabSz="1077206"/>
            <a:r>
              <a:rPr lang="en-US" sz="4219" dirty="0">
                <a:solidFill>
                  <a:srgbClr val="1F497D">
                    <a:lumMod val="75000"/>
                  </a:srgbClr>
                </a:solidFill>
                <a:latin typeface="Cambria"/>
              </a:rPr>
              <a:t>Cloud Essentials Characteristics </a:t>
            </a:r>
          </a:p>
        </p:txBody>
      </p:sp>
    </p:spTree>
    <p:extLst>
      <p:ext uri="{BB962C8B-B14F-4D97-AF65-F5344CB8AC3E}">
        <p14:creationId xmlns:p14="http://schemas.microsoft.com/office/powerpoint/2010/main" val="246176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1000" fill="hold"/>
                                        <p:tgtEl>
                                          <p:spTgt spid="13"/>
                                        </p:tgtEl>
                                        <p:attrNameLst>
                                          <p:attrName>ppt_w</p:attrName>
                                        </p:attrNameLst>
                                      </p:cBhvr>
                                      <p:tavLst>
                                        <p:tav tm="0">
                                          <p:val>
                                            <p:fltVal val="0"/>
                                          </p:val>
                                        </p:tav>
                                        <p:tav tm="100000">
                                          <p:val>
                                            <p:strVal val="#ppt_w"/>
                                          </p:val>
                                        </p:tav>
                                      </p:tavLst>
                                    </p:anim>
                                    <p:anim calcmode="lin" valueType="num">
                                      <p:cBhvr>
                                        <p:cTn id="29" dur="1000" fill="hold"/>
                                        <p:tgtEl>
                                          <p:spTgt spid="13"/>
                                        </p:tgtEl>
                                        <p:attrNameLst>
                                          <p:attrName>ppt_h</p:attrName>
                                        </p:attrNameLst>
                                      </p:cBhvr>
                                      <p:tavLst>
                                        <p:tav tm="0">
                                          <p:val>
                                            <p:fltVal val="0"/>
                                          </p:val>
                                        </p:tav>
                                        <p:tav tm="100000">
                                          <p:val>
                                            <p:strVal val="#ppt_h"/>
                                          </p:val>
                                        </p:tav>
                                      </p:tavLst>
                                    </p:anim>
                                    <p:animEffect transition="in" filter="fade">
                                      <p:cBhvr>
                                        <p:cTn id="30" dur="10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fltVal val="0"/>
                                          </p:val>
                                        </p:tav>
                                        <p:tav tm="100000">
                                          <p:val>
                                            <p:strVal val="#ppt_w"/>
                                          </p:val>
                                        </p:tav>
                                      </p:tavLst>
                                    </p:anim>
                                    <p:anim calcmode="lin" valueType="num">
                                      <p:cBhvr>
                                        <p:cTn id="36" dur="1000" fill="hold"/>
                                        <p:tgtEl>
                                          <p:spTgt spid="11"/>
                                        </p:tgtEl>
                                        <p:attrNameLst>
                                          <p:attrName>ppt_h</p:attrName>
                                        </p:attrNameLst>
                                      </p:cBhvr>
                                      <p:tavLst>
                                        <p:tav tm="0">
                                          <p:val>
                                            <p:fltVal val="0"/>
                                          </p:val>
                                        </p:tav>
                                        <p:tav tm="100000">
                                          <p:val>
                                            <p:strVal val="#ppt_h"/>
                                          </p:val>
                                        </p:tav>
                                      </p:tavLst>
                                    </p:anim>
                                    <p:animEffect transition="in" filter="fade">
                                      <p:cBhvr>
                                        <p:cTn id="37" dur="1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p:cTn id="42" dur="1000" fill="hold"/>
                                        <p:tgtEl>
                                          <p:spTgt spid="25"/>
                                        </p:tgtEl>
                                        <p:attrNameLst>
                                          <p:attrName>ppt_w</p:attrName>
                                        </p:attrNameLst>
                                      </p:cBhvr>
                                      <p:tavLst>
                                        <p:tav tm="0">
                                          <p:val>
                                            <p:fltVal val="0"/>
                                          </p:val>
                                        </p:tav>
                                        <p:tav tm="100000">
                                          <p:val>
                                            <p:strVal val="#ppt_w"/>
                                          </p:val>
                                        </p:tav>
                                      </p:tavLst>
                                    </p:anim>
                                    <p:anim calcmode="lin" valueType="num">
                                      <p:cBhvr>
                                        <p:cTn id="43" dur="1000" fill="hold"/>
                                        <p:tgtEl>
                                          <p:spTgt spid="25"/>
                                        </p:tgtEl>
                                        <p:attrNameLst>
                                          <p:attrName>ppt_h</p:attrName>
                                        </p:attrNameLst>
                                      </p:cBhvr>
                                      <p:tavLst>
                                        <p:tav tm="0">
                                          <p:val>
                                            <p:fltVal val="0"/>
                                          </p:val>
                                        </p:tav>
                                        <p:tav tm="100000">
                                          <p:val>
                                            <p:strVal val="#ppt_h"/>
                                          </p:val>
                                        </p:tav>
                                      </p:tavLst>
                                    </p:anim>
                                    <p:animEffect transition="in" filter="fade">
                                      <p:cBhvr>
                                        <p:cTn id="44" dur="10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9617750" y="5795625"/>
            <a:ext cx="1859250" cy="394500"/>
          </a:xfrm>
          <a:prstGeom prst="rect">
            <a:avLst/>
          </a:prstGeom>
          <a:noFill/>
          <a:ln>
            <a:noFill/>
          </a:ln>
        </p:spPr>
        <p:txBody>
          <a:bodyPr spcFirstLastPara="1" wrap="square" lIns="85711" tIns="85711" rIns="85711" bIns="85711" anchor="ctr" anchorCtr="0">
            <a:noAutofit/>
          </a:bodyPr>
          <a:lstStyle>
            <a:defPPr>
              <a:defRPr lang="en-US"/>
            </a:defPPr>
            <a:lvl1pPr marL="0" lvl="0" algn="r" defTabSz="857250" rtl="0" eaLnBrk="1" latinLnBrk="0" hangingPunct="1">
              <a:buNone/>
              <a:defRPr sz="1500" b="1" kern="1200">
                <a:solidFill>
                  <a:srgbClr val="FFFFFF"/>
                </a:solidFill>
                <a:latin typeface="Roboto Condensed"/>
                <a:ea typeface="Roboto Condensed"/>
                <a:cs typeface="Roboto Condensed"/>
                <a:sym typeface="Roboto Condensed"/>
              </a:defRPr>
            </a:lvl1pPr>
            <a:lvl2pPr marL="428625" lvl="1" algn="r" defTabSz="857250" rtl="0" eaLnBrk="1" latinLnBrk="0" hangingPunct="1">
              <a:buNone/>
              <a:defRPr sz="1500" b="1" kern="1200">
                <a:solidFill>
                  <a:srgbClr val="FFFFFF"/>
                </a:solidFill>
                <a:latin typeface="Roboto Condensed"/>
                <a:ea typeface="Roboto Condensed"/>
                <a:cs typeface="Roboto Condensed"/>
                <a:sym typeface="Roboto Condensed"/>
              </a:defRPr>
            </a:lvl2pPr>
            <a:lvl3pPr marL="857250" lvl="2" algn="r" defTabSz="857250" rtl="0" eaLnBrk="1" latinLnBrk="0" hangingPunct="1">
              <a:buNone/>
              <a:defRPr sz="1500" b="1" kern="1200">
                <a:solidFill>
                  <a:srgbClr val="FFFFFF"/>
                </a:solidFill>
                <a:latin typeface="Roboto Condensed"/>
                <a:ea typeface="Roboto Condensed"/>
                <a:cs typeface="Roboto Condensed"/>
                <a:sym typeface="Roboto Condensed"/>
              </a:defRPr>
            </a:lvl3pPr>
            <a:lvl4pPr marL="1285875" lvl="3" algn="r" defTabSz="857250" rtl="0" eaLnBrk="1" latinLnBrk="0" hangingPunct="1">
              <a:buNone/>
              <a:defRPr sz="1500" b="1" kern="1200">
                <a:solidFill>
                  <a:srgbClr val="FFFFFF"/>
                </a:solidFill>
                <a:latin typeface="Roboto Condensed"/>
                <a:ea typeface="Roboto Condensed"/>
                <a:cs typeface="Roboto Condensed"/>
                <a:sym typeface="Roboto Condensed"/>
              </a:defRPr>
            </a:lvl4pPr>
            <a:lvl5pPr marL="1714500" lvl="4" algn="r" defTabSz="857250" rtl="0" eaLnBrk="1" latinLnBrk="0" hangingPunct="1">
              <a:buNone/>
              <a:defRPr sz="1500" b="1" kern="1200">
                <a:solidFill>
                  <a:srgbClr val="FFFFFF"/>
                </a:solidFill>
                <a:latin typeface="Roboto Condensed"/>
                <a:ea typeface="Roboto Condensed"/>
                <a:cs typeface="Roboto Condensed"/>
                <a:sym typeface="Roboto Condensed"/>
              </a:defRPr>
            </a:lvl5pPr>
            <a:lvl6pPr marL="2143125" lvl="5" algn="r" defTabSz="857250" rtl="0" eaLnBrk="1" latinLnBrk="0" hangingPunct="1">
              <a:buNone/>
              <a:defRPr sz="1500" b="1" kern="1200">
                <a:solidFill>
                  <a:srgbClr val="FFFFFF"/>
                </a:solidFill>
                <a:latin typeface="Roboto Condensed"/>
                <a:ea typeface="Roboto Condensed"/>
                <a:cs typeface="Roboto Condensed"/>
                <a:sym typeface="Roboto Condensed"/>
              </a:defRPr>
            </a:lvl6pPr>
            <a:lvl7pPr marL="2571750" lvl="6" algn="r" defTabSz="857250" rtl="0" eaLnBrk="1" latinLnBrk="0" hangingPunct="1">
              <a:buNone/>
              <a:defRPr sz="1500" b="1" kern="1200">
                <a:solidFill>
                  <a:srgbClr val="FFFFFF"/>
                </a:solidFill>
                <a:latin typeface="Roboto Condensed"/>
                <a:ea typeface="Roboto Condensed"/>
                <a:cs typeface="Roboto Condensed"/>
                <a:sym typeface="Roboto Condensed"/>
              </a:defRPr>
            </a:lvl7pPr>
            <a:lvl8pPr marL="3000375" lvl="7" algn="r" defTabSz="857250" rtl="0" eaLnBrk="1" latinLnBrk="0" hangingPunct="1">
              <a:buNone/>
              <a:defRPr sz="1500" b="1" kern="1200">
                <a:solidFill>
                  <a:srgbClr val="FFFFFF"/>
                </a:solidFill>
                <a:latin typeface="Roboto Condensed"/>
                <a:ea typeface="Roboto Condensed"/>
                <a:cs typeface="Roboto Condensed"/>
                <a:sym typeface="Roboto Condensed"/>
              </a:defRPr>
            </a:lvl8pPr>
            <a:lvl9pPr marL="3429000" lvl="8" algn="r" defTabSz="857250" rtl="0" eaLnBrk="1" latinLnBrk="0" hangingPunct="1">
              <a:buNone/>
              <a:defRPr sz="1500" b="1" kern="1200">
                <a:solidFill>
                  <a:srgbClr val="FFFFFF"/>
                </a:solidFill>
                <a:latin typeface="Roboto Condensed"/>
                <a:ea typeface="Roboto Condensed"/>
                <a:cs typeface="Roboto Condensed"/>
                <a:sym typeface="Roboto Condensed"/>
              </a:defRPr>
            </a:lvl9pPr>
          </a:lstStyle>
          <a:p>
            <a:fld id="{00000000-1234-1234-1234-123412341234}" type="slidenum">
              <a:rPr lang="en"/>
              <a:pPr/>
              <a:t>8</a:t>
            </a:fld>
            <a:endParaRPr lang="en"/>
          </a:p>
        </p:txBody>
      </p:sp>
      <p:sp>
        <p:nvSpPr>
          <p:cNvPr id="20" name="TextBox 19">
            <a:extLst>
              <a:ext uri="{FF2B5EF4-FFF2-40B4-BE49-F238E27FC236}">
                <a16:creationId xmlns:a16="http://schemas.microsoft.com/office/drawing/2014/main" id="{AEC80FB8-4792-1065-D266-CBB5D723C357}"/>
              </a:ext>
            </a:extLst>
          </p:cNvPr>
          <p:cNvSpPr txBox="1"/>
          <p:nvPr/>
        </p:nvSpPr>
        <p:spPr>
          <a:xfrm>
            <a:off x="1095375" y="1013387"/>
            <a:ext cx="10637938" cy="4986237"/>
          </a:xfrm>
          <a:prstGeom prst="rect">
            <a:avLst/>
          </a:prstGeom>
          <a:noFill/>
        </p:spPr>
        <p:txBody>
          <a:bodyPr wrap="square">
            <a:spAutoFit/>
          </a:bodyPr>
          <a:lstStyle/>
          <a:p>
            <a:pPr algn="just" defTabSz="1077206">
              <a:lnSpc>
                <a:spcPct val="150000"/>
              </a:lnSpc>
            </a:pPr>
            <a:r>
              <a:rPr lang="en-US" sz="1969" b="1" dirty="0">
                <a:solidFill>
                  <a:srgbClr val="000000"/>
                </a:solidFill>
                <a:latin typeface="Times New Roman" panose="02020603050405020304" pitchFamily="18" charset="0"/>
                <a:cs typeface="Times New Roman" panose="02020603050405020304" pitchFamily="18" charset="0"/>
              </a:rPr>
              <a:t>On-demand self-service</a:t>
            </a:r>
          </a:p>
          <a:p>
            <a:pPr algn="just" defTabSz="1077206">
              <a:lnSpc>
                <a:spcPct val="150000"/>
              </a:lnSpc>
            </a:pPr>
            <a:r>
              <a:rPr lang="en-US" sz="1969" dirty="0">
                <a:solidFill>
                  <a:srgbClr val="000000"/>
                </a:solidFill>
                <a:latin typeface="Times New Roman" panose="02020603050405020304" pitchFamily="18" charset="0"/>
                <a:cs typeface="Times New Roman" panose="02020603050405020304" pitchFamily="18" charset="0"/>
              </a:rPr>
              <a:t>It is based on a self-service model where users can manage their services like- allotted storage, functionalities, server uptime, etc., making users their own boss. The users can monitor their consumption and can select and use the tools and resources they require right away from the cloud portal itself. </a:t>
            </a:r>
          </a:p>
          <a:p>
            <a:pPr algn="just" defTabSz="1077206">
              <a:lnSpc>
                <a:spcPct val="150000"/>
              </a:lnSpc>
            </a:pPr>
            <a:endParaRPr lang="en-US" sz="1969" dirty="0">
              <a:solidFill>
                <a:srgbClr val="000000"/>
              </a:solidFill>
              <a:latin typeface="Times New Roman" panose="02020603050405020304" pitchFamily="18" charset="0"/>
              <a:cs typeface="Times New Roman" panose="02020603050405020304" pitchFamily="18" charset="0"/>
            </a:endParaRPr>
          </a:p>
          <a:p>
            <a:pPr algn="just" defTabSz="1077206">
              <a:lnSpc>
                <a:spcPct val="150000"/>
              </a:lnSpc>
            </a:pPr>
            <a:r>
              <a:rPr lang="en-US" sz="1969" b="1" dirty="0">
                <a:solidFill>
                  <a:srgbClr val="000000"/>
                </a:solidFill>
                <a:latin typeface="Times New Roman" panose="02020603050405020304" pitchFamily="18" charset="0"/>
                <a:cs typeface="Times New Roman" panose="02020603050405020304" pitchFamily="18" charset="0"/>
              </a:rPr>
              <a:t>Broad network access</a:t>
            </a:r>
          </a:p>
          <a:p>
            <a:pPr algn="just" defTabSz="1077206">
              <a:lnSpc>
                <a:spcPct val="150000"/>
              </a:lnSpc>
            </a:pPr>
            <a:r>
              <a:rPr lang="en-US" sz="1969" dirty="0">
                <a:solidFill>
                  <a:srgbClr val="000000"/>
                </a:solidFill>
                <a:latin typeface="Times New Roman" panose="02020603050405020304" pitchFamily="18" charset="0"/>
                <a:cs typeface="Times New Roman" panose="02020603050405020304" pitchFamily="18" charset="0"/>
              </a:rPr>
              <a:t>Since cloud computing is accessible through the internet, it offers various services; one of them is broad network access. The users can access the network from anywhere. Moreover, they can use any devices such as mobile phones, tablets, office computers, and personal laptops, among others.</a:t>
            </a:r>
          </a:p>
          <a:p>
            <a:pPr defTabSz="1077206"/>
            <a:endParaRPr lang="en-US" sz="2264" dirty="0">
              <a:solidFill>
                <a:srgbClr val="000000"/>
              </a:solidFill>
              <a:latin typeface="Inter"/>
            </a:endParaRPr>
          </a:p>
        </p:txBody>
      </p:sp>
    </p:spTree>
    <p:extLst>
      <p:ext uri="{BB962C8B-B14F-4D97-AF65-F5344CB8AC3E}">
        <p14:creationId xmlns:p14="http://schemas.microsoft.com/office/powerpoint/2010/main" val="4232572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9617750" y="5795625"/>
            <a:ext cx="1859250" cy="394500"/>
          </a:xfrm>
          <a:prstGeom prst="rect">
            <a:avLst/>
          </a:prstGeom>
          <a:noFill/>
          <a:ln>
            <a:noFill/>
          </a:ln>
        </p:spPr>
        <p:txBody>
          <a:bodyPr spcFirstLastPara="1" wrap="square" lIns="85711" tIns="85711" rIns="85711" bIns="85711" anchor="ctr" anchorCtr="0">
            <a:noAutofit/>
          </a:bodyPr>
          <a:lstStyle>
            <a:defPPr>
              <a:defRPr lang="en-US"/>
            </a:defPPr>
            <a:lvl1pPr marL="0" lvl="0" algn="r" defTabSz="857250" rtl="0" eaLnBrk="1" latinLnBrk="0" hangingPunct="1">
              <a:buNone/>
              <a:defRPr sz="1500" b="1" kern="1200">
                <a:solidFill>
                  <a:srgbClr val="FFFFFF"/>
                </a:solidFill>
                <a:latin typeface="Roboto Condensed"/>
                <a:ea typeface="Roboto Condensed"/>
                <a:cs typeface="Roboto Condensed"/>
                <a:sym typeface="Roboto Condensed"/>
              </a:defRPr>
            </a:lvl1pPr>
            <a:lvl2pPr marL="428625" lvl="1" algn="r" defTabSz="857250" rtl="0" eaLnBrk="1" latinLnBrk="0" hangingPunct="1">
              <a:buNone/>
              <a:defRPr sz="1500" b="1" kern="1200">
                <a:solidFill>
                  <a:srgbClr val="FFFFFF"/>
                </a:solidFill>
                <a:latin typeface="Roboto Condensed"/>
                <a:ea typeface="Roboto Condensed"/>
                <a:cs typeface="Roboto Condensed"/>
                <a:sym typeface="Roboto Condensed"/>
              </a:defRPr>
            </a:lvl2pPr>
            <a:lvl3pPr marL="857250" lvl="2" algn="r" defTabSz="857250" rtl="0" eaLnBrk="1" latinLnBrk="0" hangingPunct="1">
              <a:buNone/>
              <a:defRPr sz="1500" b="1" kern="1200">
                <a:solidFill>
                  <a:srgbClr val="FFFFFF"/>
                </a:solidFill>
                <a:latin typeface="Roboto Condensed"/>
                <a:ea typeface="Roboto Condensed"/>
                <a:cs typeface="Roboto Condensed"/>
                <a:sym typeface="Roboto Condensed"/>
              </a:defRPr>
            </a:lvl3pPr>
            <a:lvl4pPr marL="1285875" lvl="3" algn="r" defTabSz="857250" rtl="0" eaLnBrk="1" latinLnBrk="0" hangingPunct="1">
              <a:buNone/>
              <a:defRPr sz="1500" b="1" kern="1200">
                <a:solidFill>
                  <a:srgbClr val="FFFFFF"/>
                </a:solidFill>
                <a:latin typeface="Roboto Condensed"/>
                <a:ea typeface="Roboto Condensed"/>
                <a:cs typeface="Roboto Condensed"/>
                <a:sym typeface="Roboto Condensed"/>
              </a:defRPr>
            </a:lvl4pPr>
            <a:lvl5pPr marL="1714500" lvl="4" algn="r" defTabSz="857250" rtl="0" eaLnBrk="1" latinLnBrk="0" hangingPunct="1">
              <a:buNone/>
              <a:defRPr sz="1500" b="1" kern="1200">
                <a:solidFill>
                  <a:srgbClr val="FFFFFF"/>
                </a:solidFill>
                <a:latin typeface="Roboto Condensed"/>
                <a:ea typeface="Roboto Condensed"/>
                <a:cs typeface="Roboto Condensed"/>
                <a:sym typeface="Roboto Condensed"/>
              </a:defRPr>
            </a:lvl5pPr>
            <a:lvl6pPr marL="2143125" lvl="5" algn="r" defTabSz="857250" rtl="0" eaLnBrk="1" latinLnBrk="0" hangingPunct="1">
              <a:buNone/>
              <a:defRPr sz="1500" b="1" kern="1200">
                <a:solidFill>
                  <a:srgbClr val="FFFFFF"/>
                </a:solidFill>
                <a:latin typeface="Roboto Condensed"/>
                <a:ea typeface="Roboto Condensed"/>
                <a:cs typeface="Roboto Condensed"/>
                <a:sym typeface="Roboto Condensed"/>
              </a:defRPr>
            </a:lvl6pPr>
            <a:lvl7pPr marL="2571750" lvl="6" algn="r" defTabSz="857250" rtl="0" eaLnBrk="1" latinLnBrk="0" hangingPunct="1">
              <a:buNone/>
              <a:defRPr sz="1500" b="1" kern="1200">
                <a:solidFill>
                  <a:srgbClr val="FFFFFF"/>
                </a:solidFill>
                <a:latin typeface="Roboto Condensed"/>
                <a:ea typeface="Roboto Condensed"/>
                <a:cs typeface="Roboto Condensed"/>
                <a:sym typeface="Roboto Condensed"/>
              </a:defRPr>
            </a:lvl7pPr>
            <a:lvl8pPr marL="3000375" lvl="7" algn="r" defTabSz="857250" rtl="0" eaLnBrk="1" latinLnBrk="0" hangingPunct="1">
              <a:buNone/>
              <a:defRPr sz="1500" b="1" kern="1200">
                <a:solidFill>
                  <a:srgbClr val="FFFFFF"/>
                </a:solidFill>
                <a:latin typeface="Roboto Condensed"/>
                <a:ea typeface="Roboto Condensed"/>
                <a:cs typeface="Roboto Condensed"/>
                <a:sym typeface="Roboto Condensed"/>
              </a:defRPr>
            </a:lvl8pPr>
            <a:lvl9pPr marL="3429000" lvl="8" algn="r" defTabSz="857250" rtl="0" eaLnBrk="1" latinLnBrk="0" hangingPunct="1">
              <a:buNone/>
              <a:defRPr sz="1500" b="1" kern="1200">
                <a:solidFill>
                  <a:srgbClr val="FFFFFF"/>
                </a:solidFill>
                <a:latin typeface="Roboto Condensed"/>
                <a:ea typeface="Roboto Condensed"/>
                <a:cs typeface="Roboto Condensed"/>
                <a:sym typeface="Roboto Condensed"/>
              </a:defRPr>
            </a:lvl9pPr>
          </a:lstStyle>
          <a:p>
            <a:fld id="{00000000-1234-1234-1234-123412341234}" type="slidenum">
              <a:rPr lang="en"/>
              <a:pPr/>
              <a:t>9</a:t>
            </a:fld>
            <a:endParaRPr lang="en"/>
          </a:p>
        </p:txBody>
      </p:sp>
      <p:sp>
        <p:nvSpPr>
          <p:cNvPr id="20" name="TextBox 19">
            <a:extLst>
              <a:ext uri="{FF2B5EF4-FFF2-40B4-BE49-F238E27FC236}">
                <a16:creationId xmlns:a16="http://schemas.microsoft.com/office/drawing/2014/main" id="{AEC80FB8-4792-1065-D266-CBB5D723C357}"/>
              </a:ext>
            </a:extLst>
          </p:cNvPr>
          <p:cNvSpPr txBox="1"/>
          <p:nvPr/>
        </p:nvSpPr>
        <p:spPr>
          <a:xfrm>
            <a:off x="845274" y="857250"/>
            <a:ext cx="10637938" cy="4589270"/>
          </a:xfrm>
          <a:prstGeom prst="rect">
            <a:avLst/>
          </a:prstGeom>
          <a:noFill/>
        </p:spPr>
        <p:txBody>
          <a:bodyPr wrap="square">
            <a:spAutoFit/>
          </a:bodyPr>
          <a:lstStyle/>
          <a:p>
            <a:pPr algn="just" defTabSz="1077206">
              <a:lnSpc>
                <a:spcPct val="150000"/>
              </a:lnSpc>
            </a:pPr>
            <a:r>
              <a:rPr lang="en-US" sz="1969" b="1" dirty="0">
                <a:solidFill>
                  <a:srgbClr val="000000"/>
                </a:solidFill>
                <a:latin typeface="Times New Roman" panose="02020603050405020304" pitchFamily="18" charset="0"/>
                <a:cs typeface="Times New Roman" panose="02020603050405020304" pitchFamily="18" charset="0"/>
              </a:rPr>
              <a:t>Scalability</a:t>
            </a:r>
          </a:p>
          <a:p>
            <a:pPr algn="just" defTabSz="1077206">
              <a:lnSpc>
                <a:spcPct val="150000"/>
              </a:lnSpc>
            </a:pPr>
            <a:r>
              <a:rPr lang="en-US" sz="1969" dirty="0">
                <a:solidFill>
                  <a:srgbClr val="000000"/>
                </a:solidFill>
                <a:latin typeface="Times New Roman" panose="02020603050405020304" pitchFamily="18" charset="0"/>
                <a:cs typeface="Times New Roman" panose="02020603050405020304" pitchFamily="18" charset="0"/>
              </a:rPr>
              <a:t>Cloud computing provides scalability of resources to businesses. It helps in reducing costs and reduces business resource wastage. The automated processes also ensure that all the business activities get adequate resources whenever it needs them.</a:t>
            </a:r>
          </a:p>
          <a:p>
            <a:pPr algn="just" defTabSz="1077206">
              <a:lnSpc>
                <a:spcPct val="150000"/>
              </a:lnSpc>
            </a:pPr>
            <a:endParaRPr lang="en-US" sz="1969" dirty="0">
              <a:solidFill>
                <a:srgbClr val="000000"/>
              </a:solidFill>
              <a:latin typeface="Times New Roman" panose="02020603050405020304" pitchFamily="18" charset="0"/>
              <a:cs typeface="Times New Roman" panose="02020603050405020304" pitchFamily="18" charset="0"/>
            </a:endParaRPr>
          </a:p>
          <a:p>
            <a:pPr algn="just" defTabSz="1077206">
              <a:lnSpc>
                <a:spcPct val="150000"/>
              </a:lnSpc>
            </a:pPr>
            <a:r>
              <a:rPr lang="en-US" sz="1969" b="1" dirty="0">
                <a:solidFill>
                  <a:srgbClr val="000000"/>
                </a:solidFill>
                <a:latin typeface="Times New Roman" panose="02020603050405020304" pitchFamily="18" charset="0"/>
                <a:cs typeface="Times New Roman" panose="02020603050405020304" pitchFamily="18" charset="0"/>
              </a:rPr>
              <a:t> Resource pooling</a:t>
            </a:r>
          </a:p>
          <a:p>
            <a:pPr algn="just" defTabSz="1077206">
              <a:lnSpc>
                <a:spcPct val="150000"/>
              </a:lnSpc>
            </a:pPr>
            <a:r>
              <a:rPr lang="en-US" sz="1969" dirty="0">
                <a:solidFill>
                  <a:srgbClr val="000000"/>
                </a:solidFill>
                <a:latin typeface="Times New Roman" panose="02020603050405020304" pitchFamily="18" charset="0"/>
                <a:cs typeface="Times New Roman" panose="02020603050405020304" pitchFamily="18" charset="0"/>
              </a:rPr>
              <a:t>Multi-tenancy and resource pooling is another peculiar characteristic of cloud computing that helps in adding value to a business. It uses different systems, devices, networks, servers, and applications to serve the requirement of different customers. It is done with the help of a multi-tenancy model, which allows customers to share the same infrastructure at the same time.</a:t>
            </a:r>
            <a:endParaRPr lang="en-US" sz="2264" dirty="0">
              <a:solidFill>
                <a:srgbClr val="000000"/>
              </a:solidFill>
              <a:latin typeface="Inter"/>
            </a:endParaRPr>
          </a:p>
        </p:txBody>
      </p:sp>
    </p:spTree>
    <p:extLst>
      <p:ext uri="{BB962C8B-B14F-4D97-AF65-F5344CB8AC3E}">
        <p14:creationId xmlns:p14="http://schemas.microsoft.com/office/powerpoint/2010/main" val="2871758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ourier New"/>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3011</Words>
  <Application>Microsoft Office PowerPoint</Application>
  <PresentationFormat>Widescreen</PresentationFormat>
  <Paragraphs>315</Paragraphs>
  <Slides>42</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Arial</vt:lpstr>
      <vt:lpstr>Calibri</vt:lpstr>
      <vt:lpstr>Calibri Light</vt:lpstr>
      <vt:lpstr>Cambria</vt:lpstr>
      <vt:lpstr>Inter</vt:lpstr>
      <vt:lpstr>Segoe UI</vt:lpstr>
      <vt:lpstr>Times New Roman</vt:lpstr>
      <vt:lpstr>Wingdings</vt:lpstr>
      <vt:lpstr>Office Theme</vt:lpstr>
      <vt:lpstr>1_Office Theme</vt:lpstr>
      <vt:lpstr>Microsoft Azure</vt:lpstr>
      <vt:lpstr>Introduction to Cloud Computing</vt:lpstr>
      <vt:lpstr>Introduction to Cloud Computing</vt:lpstr>
      <vt:lpstr>Top benefits of cloud computing</vt:lpstr>
      <vt:lpstr>Traditional Data Centers</vt:lpstr>
      <vt:lpstr>Traditional Vs Cloud Data Center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Cloud Service Models </vt:lpstr>
      <vt:lpstr>Infrastructure as a Service (IaaS) </vt:lpstr>
      <vt:lpstr>IaaS - Benefits</vt:lpstr>
      <vt:lpstr>Platform as a Service (PaaS)</vt:lpstr>
      <vt:lpstr>PaaS - Benefits</vt:lpstr>
      <vt:lpstr>Software as a Service (SaaS)</vt:lpstr>
      <vt:lpstr>SaaS - Benefits</vt:lpstr>
      <vt:lpstr>Responsibility- Who owns What?</vt:lpstr>
      <vt:lpstr>Knowledge Checks</vt:lpstr>
      <vt:lpstr>Microsoft Azure</vt:lpstr>
      <vt:lpstr>Microsoft Azure Cloud</vt:lpstr>
      <vt:lpstr>Why Microsoft Azure?</vt:lpstr>
      <vt:lpstr>Azure Regions</vt:lpstr>
      <vt:lpstr>Azure Availability Zones</vt:lpstr>
      <vt:lpstr>Azure Availability Set</vt:lpstr>
      <vt:lpstr>Azure Availability Set</vt:lpstr>
      <vt:lpstr>Azure Subscriptions </vt:lpstr>
      <vt:lpstr>Management Group</vt:lpstr>
      <vt:lpstr>Resource Group</vt:lpstr>
      <vt:lpstr>Management Group , Subscription and Resource Group</vt:lpstr>
      <vt:lpstr>Important facts about management groups</vt:lpstr>
      <vt:lpstr>Root management group for each directory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Ajit Singh</dc:creator>
  <cp:lastModifiedBy>Ajit Singh</cp:lastModifiedBy>
  <cp:revision>1</cp:revision>
  <dcterms:created xsi:type="dcterms:W3CDTF">2024-12-10T04:02:40Z</dcterms:created>
  <dcterms:modified xsi:type="dcterms:W3CDTF">2024-12-10T04:04:02Z</dcterms:modified>
</cp:coreProperties>
</file>