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6" r:id="rId5"/>
    <p:sldMasterId id="214748369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10287000" cx="18288000"/>
  <p:notesSz cx="6858000" cy="9144000"/>
  <p:embeddedFontLst>
    <p:embeddedFont>
      <p:font typeface="Roboto"/>
      <p:regular r:id="rId34"/>
      <p:bold r:id="rId35"/>
      <p:italic r:id="rId36"/>
      <p:boldItalic r:id="rId37"/>
    </p:embeddedFont>
    <p:embeddedFont>
      <p:font typeface="Google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15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1C7607-26F5-4A87-861C-91431B807505}">
  <a:tblStyle styleId="{9E1C7607-26F5-4A87-861C-91431B8075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
        <p:guide pos="1036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GoogleSans-italic.fntdata"/><Relationship Id="rId20" Type="http://schemas.openxmlformats.org/officeDocument/2006/relationships/slide" Target="slides/slide13.xml"/><Relationship Id="rId41" Type="http://schemas.openxmlformats.org/officeDocument/2006/relationships/font" Target="fonts/GoogleSans-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bold.fntdata"/><Relationship Id="rId12" Type="http://schemas.openxmlformats.org/officeDocument/2006/relationships/slide" Target="slides/slide5.xml"/><Relationship Id="rId34" Type="http://schemas.openxmlformats.org/officeDocument/2006/relationships/font" Target="fonts/Roboto-regular.fntdata"/><Relationship Id="rId15" Type="http://schemas.openxmlformats.org/officeDocument/2006/relationships/slide" Target="slides/slide8.xml"/><Relationship Id="rId37" Type="http://schemas.openxmlformats.org/officeDocument/2006/relationships/font" Target="fonts/Roboto-boldItalic.fntdata"/><Relationship Id="rId14" Type="http://schemas.openxmlformats.org/officeDocument/2006/relationships/slide" Target="slides/slide7.xml"/><Relationship Id="rId36" Type="http://schemas.openxmlformats.org/officeDocument/2006/relationships/font" Target="fonts/Roboto-italic.fntdata"/><Relationship Id="rId17" Type="http://schemas.openxmlformats.org/officeDocument/2006/relationships/slide" Target="slides/slide10.xml"/><Relationship Id="rId39" Type="http://schemas.openxmlformats.org/officeDocument/2006/relationships/font" Target="fonts/GoogleSans-bold.fntdata"/><Relationship Id="rId16" Type="http://schemas.openxmlformats.org/officeDocument/2006/relationships/slide" Target="slides/slide9.xml"/><Relationship Id="rId38" Type="http://schemas.openxmlformats.org/officeDocument/2006/relationships/font" Target="fonts/GoogleSans-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10d36a150_0_3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10d36a15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10d36a150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10d36a150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Much like physical networks, VPCs have routing tables. These are used to forward traffic from one instance to another instance within the same network, even across subnetworks and even between Google Cloud zones, without requiring an external IP address. VPCs’ routing tables are built in; you don’t have to provision or manage a router.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Another thing you don’t have to provision or manage for Google Cloud: a firewall. VPCs give you a global distributed firewall you can control to restrict access to instances, both incoming and outgoing traffic. You can define firewall rules in terms of metadata tags on Compute Engine instances, which is really convenient. For example, you can tag all your web servers with, say, “WEB,” and write a firewall rule saying that traffic on ports 80 or 443 is allowed into all VMs with the “WEB” tag, no matter what their IP address happens to be.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Recall that VPCs belong to Google Cloud projects. But what if your company has several Google Cloud projects, and the VPCs need to talk to each other? If you simply want to establish a peering relationship between two VPCs, so that they can exchange traffic, configure VPC Peering does. On the other hand, if you want to use the full power of IAM to control who and what in one project can interact with a VPC in another, configure Shared VPC.</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10d36a15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10d36a15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 few slides back, we talked about how virtual machines can autoscale to respond to changing load. But how do your customers get to your application when it might be provided by four VMs one moment and forty VMs at another? Cloud Load Balancing is the answer.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Cloud Load Balancing is a fully distributed, software-defined, managed service for all your traffic. And because the load balancers don’t run in VMs you have to manage,  you don’t have to worry about scaling or managing them. You can put Cloud Load Balancing in front of all of your traffic: HTTP(S), other TCP and SSL traffic, and UDP traffic too.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With Cloud Load Balancing, a single anycast IP front-ends all your backend instances in regions around the world. It provides cross-region load balancing, including automatic multi-region failover, which gently moves traffic in fractions if backends become unhealthy. Cloud Load Balancing reacts quickly to changes in users, traffic, network, backend health, and other related conditions.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And what if you anticipate a huge spike in demand? Say, your online game is already a hit; do you need to file a support ticket to warn Google of the incoming load? No. No so-called “pre-warming” is required.</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10d36a150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b10d36a150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If you need cross-regional load balancing for a Web application, use HTTP(S) load balancing. For Secure Sockets Layer traffic that is not HTTP, use the Global SSL Proxy load balancer. If it’s other TCP traffic that does not use Secure Sockets Layer, use the Global TCP Proxy load balancer.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Those two proxy services only work for specific port numbers, and they only work for TCP. If you want to load balance UDP traffic, or traffic on any port number, you can still load balance across a Google Cloud region with the Regional load balancer.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Finally, what all those services have in common is that they’re intended for traffic coming into the Google network from the Internet. But what if you want to load balance traffic inside your project, say, between the presentation layer and the business layer of your application? For that, use the Internal load balancer. It accepts traffic on a Google Cloud internal IP address and load balances it across Compute Engine VMs.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10d36a150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10d36a150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One of the most famous Google services that people don’t pay for is 8.8.8.8, which provides a public Domain Name Service to the world. DNS is what translates Internet hostnames to addresses, and as you would imagine, Google has a highly developed DNS infrastructure. It makes 8.8.8.8 available so that everybody can take advantage of 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But what about the Internet hostnames and addresses of applications you build in Google Cloud?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Google Cloud offers Cloud DNS to help the world find them. It’s a managed DNS service running on the same infrastructure as Google. It has low latency and high availability, and it’s a cost-effective way to make your applications and services available to your users. The DNS information you publish is served from redundant locations around the world.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Cloud DNS is also programmable. You can publish and manage millions of DNS zones and records using the Cloud Console, the command-line interface, or the API.</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10d36a150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10d36a150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Google has a global system of edge caches. You can use this system to accelerate content delivery in your application using Cloud CDN. Your customers will experience lower network latency, the origins of your content will experience reduced load, and you can save money too. Once you've set up HTTP(S) Load Balancing, simply enable Cloud CDN with a single checkbox.</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There are lots of other CDNs out there, of course. If you are already using one, chances are, it is a part of Google Cloud’s CDN Interconnect partner program, and you can continue to use it.</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10d36a150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10d36a150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Lots of Google Cloud customers want to interconnect their other networks to their Google VPCs. such as on-premises networks or their networks in other clouds. There are many good choices.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Many customers start with a Virtual Private Network connection over the Internet, using the IPsec protocol. To make that dynamic, they use a Google Cloud feature called Cloud Router. Cloud Router lets your other networks and your Google VPC exchange route information over the VPN using the Border Gateway Protocol. For instance, if you add a new subnet to your Google VPC, your on-premises network will automatically get routes to 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But some customers don’t want to use the Internet, either because of security concerns or because they need more reliable bandwidth. They can consider peering with Google using Direct Peering. Peering means putting a router in the same public datacenter as a Google point of presence and exchanging traffic. Google has more than 100 points of presence around the world. Customers who aren’t already in a point of presence can contract with a partner in the Carrier Peering program to get connected.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One downside of peering, though, is that it isn’t covered by a Google Service Level Agreement. Customers who want the highest uptimes for their interconnection with Google should use Dedicated Interconnect, in which customers get one or more direct, private connections to Google. If these connections have topologies that meet Google’s specifications, they can be covered by up to a 99.99% SLA. These connections can be backed up by a VPN for even greater reliability.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Partner Interconnect provides connectivity between your on-premises network and your VPC network through a supported service provider. A Partner Interconnect connection is useful if your data center is in a physical location that can't reach a Dedicated Interconnect colocation facility or if your data needs don't warrant an entire 10 Gbps connection. Depending on your availability needs, you can configure Partner Interconnect to support mission-critical services or applications that can tolerate some downtime. As with Dedicated Interconnect, if these connections have topologies that meet Google’s specifications, they can be covered by up to a 99.99% SLA, but note that Google is not responsible for any aspects of Partner Interconnect provided by the third party service provider nor any issues outside of Google's network.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10d36a150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10d36a150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b10d36a150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b10d36a150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10d36a150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b10d36a150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10d36a150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b10d36a150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10d36a150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10d36a150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10d36a150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b10d36a150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10d36a150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10d36a150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10d36a150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10d36a150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10d36a150_0_5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b10d36a150_0_5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a:t>
            </a:r>
            <a:r>
              <a:rPr lang="en"/>
              <a:t> objectives of this lab is for you to:</a:t>
            </a:r>
            <a:endParaRPr/>
          </a:p>
          <a:p>
            <a:pPr indent="-298450" lvl="0" marL="457200" rtl="0" algn="l">
              <a:lnSpc>
                <a:spcPct val="115000"/>
              </a:lnSpc>
              <a:spcBef>
                <a:spcPts val="0"/>
              </a:spcBef>
              <a:spcAft>
                <a:spcPts val="0"/>
              </a:spcAft>
              <a:buSzPts val="1100"/>
              <a:buChar char="●"/>
            </a:pPr>
            <a:r>
              <a:rPr lang="en"/>
              <a:t>Create a Compute Engine virtual machine using the Cloud Console.</a:t>
            </a:r>
            <a:endParaRPr/>
          </a:p>
          <a:p>
            <a:pPr indent="-298450" lvl="0" marL="457200" rtl="0" algn="l">
              <a:lnSpc>
                <a:spcPct val="115000"/>
              </a:lnSpc>
              <a:spcBef>
                <a:spcPts val="0"/>
              </a:spcBef>
              <a:spcAft>
                <a:spcPts val="0"/>
              </a:spcAft>
              <a:buSzPts val="1100"/>
              <a:buChar char="●"/>
            </a:pPr>
            <a:r>
              <a:rPr lang="en"/>
              <a:t>Create a Compute Engine virtual machine using the gcloud command-line interface.</a:t>
            </a:r>
            <a:endParaRPr/>
          </a:p>
          <a:p>
            <a:pPr indent="-298450" lvl="0" marL="457200" rtl="0" algn="l">
              <a:lnSpc>
                <a:spcPct val="115000"/>
              </a:lnSpc>
              <a:spcBef>
                <a:spcPts val="0"/>
              </a:spcBef>
              <a:spcAft>
                <a:spcPts val="0"/>
              </a:spcAft>
              <a:buSzPts val="1100"/>
              <a:buChar char="●"/>
            </a:pPr>
            <a:r>
              <a:rPr lang="en"/>
              <a:t>Connect between the two instances.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10d36a150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b10d36a150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b10d36a150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b10d36a150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b10d36a150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b10d36a150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10d36a150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10d36a150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Your VPC networks connect your Google Cloud resources to each other and to the internet. You can segment your networks, use firewall rules to restrict access to instances, and create static routes to forward traffic to specific destinations.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Many users get started with Google Cloud is to define their own Virtual Private Cloud inside their first Google Cloud project. Or they can simply choose the default VPC and get started with that.</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10d36a150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10d36a150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Google Virtual Private Cloud networks that you define have global scope. They can have subnets in any Google Cloud region worldwide. Subnets can span the zones that make up a region. This architecture makes it easy for you to define your own network layout with global scope. You can also have resources in different zones on the same subnet.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You can dynamically increase the size of a subnet in a custom network by expanding the range of IP addresses allocated to it. Doing that doesn’t affect already configured VMs.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this example, your VPC has one network. So far, it has one subnet defined, in Google Cloud’s us-east1 region. Notice that it has two Compute Engine VMs attached to it. They’re neighbors on the same subnet even though they are in different zones! You can use this capability to build solutions that are resilient but still have simple network layouts.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10d36a150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10d36a150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10d36a150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10d36a150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Virtual machines have the power and generality of a full-fledged operating system in each. You configure a virtual machine much like you build out a physical server: by specifying its amounts of CPU power and memory, its amounts and types of storage, and its operating system. Compute Engine lets you create and run virtual machines on Google infrastructure. There are no upfront investments, and you can run thousands of virtual CPUs on a system that is</a:t>
            </a:r>
            <a:r>
              <a:rPr lang="en">
                <a:solidFill>
                  <a:srgbClr val="FF0000"/>
                </a:solidFill>
              </a:rPr>
              <a:t> </a:t>
            </a:r>
            <a:r>
              <a:rPr lang="en">
                <a:solidFill>
                  <a:schemeClr val="dk1"/>
                </a:solidFill>
              </a:rPr>
              <a:t>designed to be fast and to offer consistent performance.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can flexibly reconfigure Compute Engine virtual machines. And a VM running on Google’s cloud has unmatched worldwide network connectivity.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can create a virtual machine instance by using the Cloud Console or the gcloud command-line tool. A Compute Engine instance can run Linux and Windows Server images provided by Google or any customized versions of these images. You can also build and run images of other operating systems.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10d36a150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10d36a150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Compute Engine bills by the second for use of virtual machines, with a one-minute minimum. And discounts apply automatically to virtual machines that run for substantial fractions of a month.  For each VM that you run for more than 25% of a month, Compute Engine automatically gives you a discount for every incremental minute. You can get up to a 30% net discount for VMs that run the entire month.</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Compute Engine offers the ability to purchase committed use contracts in return for deeply discounted prices for VM usage. These discounts are known as committed use discounts. If your workload is stable and predictable, you can purchase a specific amount of vCPUs and memory for up to a 57% discount off of normal prices in return for committing to a usage term of 1 year or 3 years.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Suppose you have a workload that no human being is sitting around waiting to finish. Say, a batch job analyzing a large dataset. You can save money by choosing Preemptible VMs to run the job. A Preemptible VM is different from an ordinary Compute Engine VM in only one respect: you’ve given Compute Engine permission to terminate it if its resources are needed elsewhere. You can save a lot of money with preemptible VMs, although be sure to make your job able to be stopped and restarted.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You don’t have to select a particular option or machine type to get high throughput between your processing and your persistent disks. That’s the default.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You can choose the machine properties of your instances, such as the number of virtual CPUs and the amount of memory, by using a set of predefined machine types or by creating your own custom machine types.</a:t>
            </a:r>
            <a:endParaRPr sz="120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10d36a15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10d36a15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You can make very large VMs in Compute Engine. At the time this deck was produced, the maximum number of virtual CPUs in a VM was zone-dependent and at 96, and the maximum memory size was at 624 GB (6.5 GB per CPU).</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You can also use a mega-memory machine type that scales to 1.4 TB memory.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Check the Google Cloud website to see where these maximums are today.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These huge VMs are great for workloads like in-memory databases and CPU-intensive analytics. But most Google Cloud customers start off with scaling out, not up. Compute Engine has a feature called Autoscaling that lets you add and take away VMs from your application based on load metrics. The other part of making that work is balancing the incoming traffic among the VMs. And Google VPC supports several different kinds of load balancing! We’ll consider those in the next section.</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10d36a150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10d36a150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 Id="rId3" Type="http://schemas.openxmlformats.org/officeDocument/2006/relationships/image" Target="../media/image1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Video Info" showMasterSp="0">
  <p:cSld name="Blank_1_1">
    <p:bg>
      <p:bgPr>
        <a:noFill/>
      </p:bgPr>
    </p:bg>
    <p:spTree>
      <p:nvGrpSpPr>
        <p:cNvPr id="7" name="Shape 7"/>
        <p:cNvGrpSpPr/>
        <p:nvPr/>
      </p:nvGrpSpPr>
      <p:grpSpPr>
        <a:xfrm>
          <a:off x="0" y="0"/>
          <a:ext cx="0" cy="0"/>
          <a:chOff x="0" y="0"/>
          <a:chExt cx="0" cy="0"/>
        </a:xfrm>
      </p:grpSpPr>
      <p:sp>
        <p:nvSpPr>
          <p:cNvPr id="8" name="Google Shape;8;p2"/>
          <p:cNvSpPr/>
          <p:nvPr/>
        </p:nvSpPr>
        <p:spPr>
          <a:xfrm>
            <a:off x="-18300" y="-95250"/>
            <a:ext cx="18400800" cy="10496400"/>
          </a:xfrm>
          <a:prstGeom prst="rect">
            <a:avLst/>
          </a:prstGeom>
          <a:solidFill>
            <a:schemeClr val="accent5"/>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9" name="Google Shape;9;p2"/>
          <p:cNvSpPr txBox="1"/>
          <p:nvPr>
            <p:ph type="title"/>
          </p:nvPr>
        </p:nvSpPr>
        <p:spPr>
          <a:xfrm>
            <a:off x="958500" y="2729700"/>
            <a:ext cx="16447200" cy="4827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Background">
  <p:cSld name="CUSTOM_1">
    <p:spTree>
      <p:nvGrpSpPr>
        <p:cNvPr id="37" name="Shape 37"/>
        <p:cNvGrpSpPr/>
        <p:nvPr/>
      </p:nvGrpSpPr>
      <p:grpSpPr>
        <a:xfrm>
          <a:off x="0" y="0"/>
          <a:ext cx="0" cy="0"/>
          <a:chOff x="0" y="0"/>
          <a:chExt cx="0" cy="0"/>
        </a:xfrm>
      </p:grpSpPr>
      <p:sp>
        <p:nvSpPr>
          <p:cNvPr id="38" name="Google Shape;38;p11"/>
          <p:cNvSpPr/>
          <p:nvPr/>
        </p:nvSpPr>
        <p:spPr>
          <a:xfrm>
            <a:off x="-18300" y="0"/>
            <a:ext cx="18400800" cy="10496400"/>
          </a:xfrm>
          <a:prstGeom prst="rect">
            <a:avLst/>
          </a:prstGeom>
          <a:solidFill>
            <a:srgbClr val="FFFFFF"/>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Title ">
  <p:cSld name="OBJECT_2_2">
    <p:spTree>
      <p:nvGrpSpPr>
        <p:cNvPr id="39" name="Shape 39"/>
        <p:cNvGrpSpPr/>
        <p:nvPr/>
      </p:nvGrpSpPr>
      <p:grpSpPr>
        <a:xfrm>
          <a:off x="0" y="0"/>
          <a:ext cx="0" cy="0"/>
          <a:chOff x="0" y="0"/>
          <a:chExt cx="0" cy="0"/>
        </a:xfrm>
      </p:grpSpPr>
      <p:sp>
        <p:nvSpPr>
          <p:cNvPr id="40" name="Google Shape;40;p12"/>
          <p:cNvSpPr txBox="1"/>
          <p:nvPr>
            <p:ph type="title"/>
          </p:nvPr>
        </p:nvSpPr>
        <p:spPr>
          <a:xfrm>
            <a:off x="782150" y="326200"/>
            <a:ext cx="15926400" cy="1158600"/>
          </a:xfrm>
          <a:prstGeom prst="rect">
            <a:avLst/>
          </a:prstGeom>
          <a:noFill/>
          <a:ln>
            <a:noFill/>
          </a:ln>
        </p:spPr>
        <p:txBody>
          <a:bodyPr anchorCtr="0" anchor="t" bIns="91425" lIns="91425" spcFirstLastPara="1" rIns="91425" wrap="square" tIns="91425">
            <a:noAutofit/>
          </a:bodyPr>
          <a:lstStyle>
            <a:lvl1pPr indent="0" lvl="0" marL="0" marR="0" rtl="0" algn="l">
              <a:lnSpc>
                <a:spcPct val="115000"/>
              </a:lnSpc>
              <a:spcBef>
                <a:spcPts val="0"/>
              </a:spcBef>
              <a:spcAft>
                <a:spcPts val="0"/>
              </a:spcAft>
              <a:buClr>
                <a:srgbClr val="545454"/>
              </a:buClr>
              <a:buSzPts val="1400"/>
              <a:buFont typeface="Roboto"/>
              <a:buNone/>
              <a:defRPr b="0" i="0" u="none" cap="none" strike="noStrike">
                <a:solidFill>
                  <a:srgbClr val="545454"/>
                </a:solidFill>
                <a:latin typeface="Roboto"/>
                <a:ea typeface="Roboto"/>
                <a:cs typeface="Roboto"/>
                <a:sym typeface="Roboto"/>
              </a:defRPr>
            </a:lvl1pPr>
            <a:lvl2pPr indent="0" lvl="1" rtl="0">
              <a:lnSpc>
                <a:spcPct val="115000"/>
              </a:lnSpc>
              <a:spcBef>
                <a:spcPts val="0"/>
              </a:spcBef>
              <a:spcAft>
                <a:spcPts val="0"/>
              </a:spcAft>
              <a:buSzPts val="1400"/>
              <a:buNone/>
              <a:defRPr/>
            </a:lvl2pPr>
            <a:lvl3pPr indent="0" lvl="2" rtl="0">
              <a:lnSpc>
                <a:spcPct val="115000"/>
              </a:lnSpc>
              <a:spcBef>
                <a:spcPts val="0"/>
              </a:spcBef>
              <a:spcAft>
                <a:spcPts val="0"/>
              </a:spcAft>
              <a:buSzPts val="1400"/>
              <a:buNone/>
              <a:defRPr/>
            </a:lvl3pPr>
            <a:lvl4pPr indent="0" lvl="3" rtl="0">
              <a:lnSpc>
                <a:spcPct val="115000"/>
              </a:lnSpc>
              <a:spcBef>
                <a:spcPts val="0"/>
              </a:spcBef>
              <a:spcAft>
                <a:spcPts val="0"/>
              </a:spcAft>
              <a:buSzPts val="1400"/>
              <a:buNone/>
              <a:defRPr/>
            </a:lvl4pPr>
            <a:lvl5pPr indent="0" lvl="4" rtl="0">
              <a:lnSpc>
                <a:spcPct val="115000"/>
              </a:lnSpc>
              <a:spcBef>
                <a:spcPts val="0"/>
              </a:spcBef>
              <a:spcAft>
                <a:spcPts val="0"/>
              </a:spcAft>
              <a:buSzPts val="1400"/>
              <a:buNone/>
              <a:defRPr/>
            </a:lvl5pPr>
            <a:lvl6pPr indent="0" lvl="5" rtl="0">
              <a:lnSpc>
                <a:spcPct val="115000"/>
              </a:lnSpc>
              <a:spcBef>
                <a:spcPts val="0"/>
              </a:spcBef>
              <a:spcAft>
                <a:spcPts val="0"/>
              </a:spcAft>
              <a:buSzPts val="1400"/>
              <a:buNone/>
              <a:defRPr/>
            </a:lvl6pPr>
            <a:lvl7pPr indent="0" lvl="6" rtl="0">
              <a:lnSpc>
                <a:spcPct val="115000"/>
              </a:lnSpc>
              <a:spcBef>
                <a:spcPts val="0"/>
              </a:spcBef>
              <a:spcAft>
                <a:spcPts val="0"/>
              </a:spcAft>
              <a:buSzPts val="1400"/>
              <a:buNone/>
              <a:defRPr/>
            </a:lvl7pPr>
            <a:lvl8pPr indent="0" lvl="7" rtl="0">
              <a:lnSpc>
                <a:spcPct val="115000"/>
              </a:lnSpc>
              <a:spcBef>
                <a:spcPts val="0"/>
              </a:spcBef>
              <a:spcAft>
                <a:spcPts val="0"/>
              </a:spcAft>
              <a:buSzPts val="1400"/>
              <a:buNone/>
              <a:defRPr/>
            </a:lvl8pPr>
            <a:lvl9pPr indent="0" lvl="8" rtl="0">
              <a:lnSpc>
                <a:spcPct val="115000"/>
              </a:lnSpc>
              <a:spcBef>
                <a:spcPts val="0"/>
              </a:spcBef>
              <a:spcAft>
                <a:spcPts val="0"/>
              </a:spcAft>
              <a:buSzPts val="1400"/>
              <a:buNone/>
              <a:defRPr/>
            </a:lvl9pPr>
          </a:lstStyle>
          <a:p/>
        </p:txBody>
      </p:sp>
      <p:sp>
        <p:nvSpPr>
          <p:cNvPr id="41" name="Google Shape;41;p12"/>
          <p:cNvSpPr txBox="1"/>
          <p:nvPr>
            <p:ph idx="12" type="sldNum"/>
          </p:nvPr>
        </p:nvSpPr>
        <p:spPr>
          <a:xfrm>
            <a:off x="17053000" y="0"/>
            <a:ext cx="1097400" cy="5472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a - Presenter - Master title - Blue">
  <p:cSld name="CUSTOM_2_4">
    <p:spTree>
      <p:nvGrpSpPr>
        <p:cNvPr id="44" name="Shape 44"/>
        <p:cNvGrpSpPr/>
        <p:nvPr/>
      </p:nvGrpSpPr>
      <p:grpSpPr>
        <a:xfrm>
          <a:off x="0" y="0"/>
          <a:ext cx="0" cy="0"/>
          <a:chOff x="0" y="0"/>
          <a:chExt cx="0" cy="0"/>
        </a:xfrm>
      </p:grpSpPr>
      <p:pic>
        <p:nvPicPr>
          <p:cNvPr id="45" name="Google Shape;45;p14"/>
          <p:cNvPicPr preferRelativeResize="0"/>
          <p:nvPr/>
        </p:nvPicPr>
        <p:blipFill>
          <a:blip r:embed="rId2">
            <a:alphaModFix/>
          </a:blip>
          <a:stretch>
            <a:fillRect/>
          </a:stretch>
        </p:blipFill>
        <p:spPr>
          <a:xfrm>
            <a:off x="0" y="0"/>
            <a:ext cx="18288000" cy="10287000"/>
          </a:xfrm>
          <a:prstGeom prst="rect">
            <a:avLst/>
          </a:prstGeom>
          <a:noFill/>
          <a:ln>
            <a:noFill/>
          </a:ln>
        </p:spPr>
      </p:pic>
      <p:pic>
        <p:nvPicPr>
          <p:cNvPr id="46" name="Google Shape;46;p14"/>
          <p:cNvPicPr preferRelativeResize="0"/>
          <p:nvPr/>
        </p:nvPicPr>
        <p:blipFill>
          <a:blip r:embed="rId3">
            <a:alphaModFix/>
          </a:blip>
          <a:stretch>
            <a:fillRect/>
          </a:stretch>
        </p:blipFill>
        <p:spPr>
          <a:xfrm>
            <a:off x="1887149" y="3182300"/>
            <a:ext cx="818350" cy="654675"/>
          </a:xfrm>
          <a:prstGeom prst="rect">
            <a:avLst/>
          </a:prstGeom>
          <a:noFill/>
          <a:ln>
            <a:noFill/>
          </a:ln>
        </p:spPr>
      </p:pic>
      <p:sp>
        <p:nvSpPr>
          <p:cNvPr id="47" name="Google Shape;47;p14"/>
          <p:cNvSpPr txBox="1"/>
          <p:nvPr>
            <p:ph type="title"/>
          </p:nvPr>
        </p:nvSpPr>
        <p:spPr>
          <a:xfrm>
            <a:off x="1753100" y="4201375"/>
            <a:ext cx="7206900" cy="3799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800">
                <a:solidFill>
                  <a:schemeClr val="dk1"/>
                </a:solidFill>
                <a:latin typeface="Google Sans"/>
                <a:ea typeface="Google Sans"/>
                <a:cs typeface="Google Sans"/>
                <a:sym typeface="Google Sans"/>
              </a:defRPr>
            </a:lvl1pPr>
            <a:lvl2pPr lvl="1" rtl="0">
              <a:spcBef>
                <a:spcPts val="0"/>
              </a:spcBef>
              <a:spcAft>
                <a:spcPts val="0"/>
              </a:spcAft>
              <a:buNone/>
              <a:defRPr b="1" sz="4800">
                <a:solidFill>
                  <a:schemeClr val="dk1"/>
                </a:solidFill>
                <a:latin typeface="Google Sans"/>
                <a:ea typeface="Google Sans"/>
                <a:cs typeface="Google Sans"/>
                <a:sym typeface="Google Sans"/>
              </a:defRPr>
            </a:lvl2pPr>
            <a:lvl3pPr lvl="2" rtl="0">
              <a:spcBef>
                <a:spcPts val="0"/>
              </a:spcBef>
              <a:spcAft>
                <a:spcPts val="0"/>
              </a:spcAft>
              <a:buNone/>
              <a:defRPr b="1" sz="4800">
                <a:solidFill>
                  <a:schemeClr val="dk1"/>
                </a:solidFill>
                <a:latin typeface="Google Sans"/>
                <a:ea typeface="Google Sans"/>
                <a:cs typeface="Google Sans"/>
                <a:sym typeface="Google Sans"/>
              </a:defRPr>
            </a:lvl3pPr>
            <a:lvl4pPr lvl="3" rtl="0">
              <a:spcBef>
                <a:spcPts val="0"/>
              </a:spcBef>
              <a:spcAft>
                <a:spcPts val="0"/>
              </a:spcAft>
              <a:buNone/>
              <a:defRPr b="1" sz="4800">
                <a:solidFill>
                  <a:schemeClr val="dk1"/>
                </a:solidFill>
                <a:latin typeface="Google Sans"/>
                <a:ea typeface="Google Sans"/>
                <a:cs typeface="Google Sans"/>
                <a:sym typeface="Google Sans"/>
              </a:defRPr>
            </a:lvl4pPr>
            <a:lvl5pPr lvl="4" rtl="0">
              <a:spcBef>
                <a:spcPts val="0"/>
              </a:spcBef>
              <a:spcAft>
                <a:spcPts val="0"/>
              </a:spcAft>
              <a:buNone/>
              <a:defRPr b="1" sz="4800">
                <a:solidFill>
                  <a:schemeClr val="dk1"/>
                </a:solidFill>
                <a:latin typeface="Google Sans"/>
                <a:ea typeface="Google Sans"/>
                <a:cs typeface="Google Sans"/>
                <a:sym typeface="Google Sans"/>
              </a:defRPr>
            </a:lvl5pPr>
            <a:lvl6pPr lvl="5" rtl="0">
              <a:spcBef>
                <a:spcPts val="0"/>
              </a:spcBef>
              <a:spcAft>
                <a:spcPts val="0"/>
              </a:spcAft>
              <a:buNone/>
              <a:defRPr b="1" sz="4800">
                <a:solidFill>
                  <a:schemeClr val="dk1"/>
                </a:solidFill>
                <a:latin typeface="Google Sans"/>
                <a:ea typeface="Google Sans"/>
                <a:cs typeface="Google Sans"/>
                <a:sym typeface="Google Sans"/>
              </a:defRPr>
            </a:lvl6pPr>
            <a:lvl7pPr lvl="6" rtl="0">
              <a:spcBef>
                <a:spcPts val="0"/>
              </a:spcBef>
              <a:spcAft>
                <a:spcPts val="0"/>
              </a:spcAft>
              <a:buNone/>
              <a:defRPr b="1" sz="4800">
                <a:solidFill>
                  <a:schemeClr val="dk1"/>
                </a:solidFill>
                <a:latin typeface="Google Sans"/>
                <a:ea typeface="Google Sans"/>
                <a:cs typeface="Google Sans"/>
                <a:sym typeface="Google Sans"/>
              </a:defRPr>
            </a:lvl7pPr>
            <a:lvl8pPr lvl="7" rtl="0">
              <a:spcBef>
                <a:spcPts val="0"/>
              </a:spcBef>
              <a:spcAft>
                <a:spcPts val="0"/>
              </a:spcAft>
              <a:buNone/>
              <a:defRPr b="1" sz="4800">
                <a:solidFill>
                  <a:schemeClr val="dk1"/>
                </a:solidFill>
                <a:latin typeface="Google Sans"/>
                <a:ea typeface="Google Sans"/>
                <a:cs typeface="Google Sans"/>
                <a:sym typeface="Google Sans"/>
              </a:defRPr>
            </a:lvl8pPr>
            <a:lvl9pPr lvl="8" rtl="0">
              <a:spcBef>
                <a:spcPts val="0"/>
              </a:spcBef>
              <a:spcAft>
                <a:spcPts val="0"/>
              </a:spcAft>
              <a:buNone/>
              <a:defRPr b="1" sz="4800">
                <a:solidFill>
                  <a:schemeClr val="dk1"/>
                </a:solidFill>
                <a:latin typeface="Google Sans"/>
                <a:ea typeface="Google Sans"/>
                <a:cs typeface="Google Sans"/>
                <a:sym typeface="Google Sans"/>
              </a:defRPr>
            </a:lvl9pPr>
          </a:lstStyle>
          <a:p/>
        </p:txBody>
      </p:sp>
      <p:sp>
        <p:nvSpPr>
          <p:cNvPr id="48" name="Google Shape;48;p14"/>
          <p:cNvSpPr txBox="1"/>
          <p:nvPr>
            <p:ph idx="1" type="subTitle"/>
          </p:nvPr>
        </p:nvSpPr>
        <p:spPr>
          <a:xfrm>
            <a:off x="1753100" y="8001175"/>
            <a:ext cx="7428900" cy="777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49" name="Google Shape;49;p14"/>
          <p:cNvSpPr txBox="1"/>
          <p:nvPr>
            <p:ph idx="2" type="subTitle"/>
          </p:nvPr>
        </p:nvSpPr>
        <p:spPr>
          <a:xfrm>
            <a:off x="1795700" y="8564800"/>
            <a:ext cx="8174700" cy="654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800">
                <a:solidFill>
                  <a:schemeClr val="lt1"/>
                </a:solidFill>
                <a:latin typeface="Google Sans"/>
                <a:ea typeface="Google Sans"/>
                <a:cs typeface="Google Sans"/>
                <a:sym typeface="Google Sans"/>
              </a:defRPr>
            </a:lvl1pPr>
            <a:lvl2pPr lvl="1" rtl="0">
              <a:spcBef>
                <a:spcPts val="0"/>
              </a:spcBef>
              <a:spcAft>
                <a:spcPts val="0"/>
              </a:spcAft>
              <a:buNone/>
              <a:defRPr sz="2800">
                <a:solidFill>
                  <a:schemeClr val="lt1"/>
                </a:solidFill>
                <a:latin typeface="Google Sans"/>
                <a:ea typeface="Google Sans"/>
                <a:cs typeface="Google Sans"/>
                <a:sym typeface="Google Sans"/>
              </a:defRPr>
            </a:lvl2pPr>
            <a:lvl3pPr lvl="2" rtl="0">
              <a:spcBef>
                <a:spcPts val="0"/>
              </a:spcBef>
              <a:spcAft>
                <a:spcPts val="0"/>
              </a:spcAft>
              <a:buNone/>
              <a:defRPr sz="2800">
                <a:solidFill>
                  <a:schemeClr val="lt1"/>
                </a:solidFill>
                <a:latin typeface="Google Sans"/>
                <a:ea typeface="Google Sans"/>
                <a:cs typeface="Google Sans"/>
                <a:sym typeface="Google Sans"/>
              </a:defRPr>
            </a:lvl3pPr>
            <a:lvl4pPr lvl="3" rtl="0">
              <a:spcBef>
                <a:spcPts val="0"/>
              </a:spcBef>
              <a:spcAft>
                <a:spcPts val="0"/>
              </a:spcAft>
              <a:buNone/>
              <a:defRPr sz="2800">
                <a:solidFill>
                  <a:schemeClr val="lt1"/>
                </a:solidFill>
                <a:latin typeface="Google Sans"/>
                <a:ea typeface="Google Sans"/>
                <a:cs typeface="Google Sans"/>
                <a:sym typeface="Google Sans"/>
              </a:defRPr>
            </a:lvl4pPr>
            <a:lvl5pPr lvl="4" rtl="0">
              <a:spcBef>
                <a:spcPts val="0"/>
              </a:spcBef>
              <a:spcAft>
                <a:spcPts val="0"/>
              </a:spcAft>
              <a:buNone/>
              <a:defRPr sz="2800">
                <a:solidFill>
                  <a:schemeClr val="lt1"/>
                </a:solidFill>
                <a:latin typeface="Google Sans"/>
                <a:ea typeface="Google Sans"/>
                <a:cs typeface="Google Sans"/>
                <a:sym typeface="Google Sans"/>
              </a:defRPr>
            </a:lvl5pPr>
            <a:lvl6pPr lvl="5" rtl="0">
              <a:spcBef>
                <a:spcPts val="0"/>
              </a:spcBef>
              <a:spcAft>
                <a:spcPts val="0"/>
              </a:spcAft>
              <a:buNone/>
              <a:defRPr sz="2800">
                <a:solidFill>
                  <a:schemeClr val="lt1"/>
                </a:solidFill>
                <a:latin typeface="Google Sans"/>
                <a:ea typeface="Google Sans"/>
                <a:cs typeface="Google Sans"/>
                <a:sym typeface="Google Sans"/>
              </a:defRPr>
            </a:lvl6pPr>
            <a:lvl7pPr lvl="6" rtl="0">
              <a:spcBef>
                <a:spcPts val="0"/>
              </a:spcBef>
              <a:spcAft>
                <a:spcPts val="0"/>
              </a:spcAft>
              <a:buNone/>
              <a:defRPr sz="2800">
                <a:solidFill>
                  <a:schemeClr val="lt1"/>
                </a:solidFill>
                <a:latin typeface="Google Sans"/>
                <a:ea typeface="Google Sans"/>
                <a:cs typeface="Google Sans"/>
                <a:sym typeface="Google Sans"/>
              </a:defRPr>
            </a:lvl7pPr>
            <a:lvl8pPr lvl="7" rtl="0">
              <a:spcBef>
                <a:spcPts val="0"/>
              </a:spcBef>
              <a:spcAft>
                <a:spcPts val="0"/>
              </a:spcAft>
              <a:buNone/>
              <a:defRPr sz="2800">
                <a:solidFill>
                  <a:schemeClr val="lt1"/>
                </a:solidFill>
                <a:latin typeface="Google Sans"/>
                <a:ea typeface="Google Sans"/>
                <a:cs typeface="Google Sans"/>
                <a:sym typeface="Google Sans"/>
              </a:defRPr>
            </a:lvl8pPr>
            <a:lvl9pPr lvl="8" rtl="0">
              <a:spcBef>
                <a:spcPts val="0"/>
              </a:spcBef>
              <a:spcAft>
                <a:spcPts val="0"/>
              </a:spcAft>
              <a:buNone/>
              <a:defRPr sz="2800">
                <a:solidFill>
                  <a:schemeClr val="lt1"/>
                </a:solidFill>
                <a:latin typeface="Google Sans"/>
                <a:ea typeface="Google Sans"/>
                <a:cs typeface="Google Sans"/>
                <a:sym typeface="Google Sans"/>
              </a:defRPr>
            </a:lvl9pPr>
          </a:lstStyle>
          <a:p/>
        </p:txBody>
      </p:sp>
      <p:sp>
        <p:nvSpPr>
          <p:cNvPr id="50" name="Google Shape;50;p14"/>
          <p:cNvSpPr/>
          <p:nvPr/>
        </p:nvSpPr>
        <p:spPr>
          <a:xfrm>
            <a:off x="835075" y="9269250"/>
            <a:ext cx="2978400" cy="528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b - Presenter - Master title - Yellow">
  <p:cSld name="CUSTOM_2_4_1">
    <p:spTree>
      <p:nvGrpSpPr>
        <p:cNvPr id="51" name="Shape 51"/>
        <p:cNvGrpSpPr/>
        <p:nvPr/>
      </p:nvGrpSpPr>
      <p:grpSpPr>
        <a:xfrm>
          <a:off x="0" y="0"/>
          <a:ext cx="0" cy="0"/>
          <a:chOff x="0" y="0"/>
          <a:chExt cx="0" cy="0"/>
        </a:xfrm>
      </p:grpSpPr>
      <p:pic>
        <p:nvPicPr>
          <p:cNvPr id="52" name="Google Shape;52;p15"/>
          <p:cNvPicPr preferRelativeResize="0"/>
          <p:nvPr/>
        </p:nvPicPr>
        <p:blipFill>
          <a:blip r:embed="rId2">
            <a:alphaModFix/>
          </a:blip>
          <a:stretch>
            <a:fillRect/>
          </a:stretch>
        </p:blipFill>
        <p:spPr>
          <a:xfrm>
            <a:off x="0" y="0"/>
            <a:ext cx="18288000" cy="10287000"/>
          </a:xfrm>
          <a:prstGeom prst="rect">
            <a:avLst/>
          </a:prstGeom>
          <a:noFill/>
          <a:ln>
            <a:noFill/>
          </a:ln>
        </p:spPr>
      </p:pic>
      <p:pic>
        <p:nvPicPr>
          <p:cNvPr id="53" name="Google Shape;53;p15"/>
          <p:cNvPicPr preferRelativeResize="0"/>
          <p:nvPr/>
        </p:nvPicPr>
        <p:blipFill>
          <a:blip r:embed="rId3">
            <a:alphaModFix/>
          </a:blip>
          <a:stretch>
            <a:fillRect/>
          </a:stretch>
        </p:blipFill>
        <p:spPr>
          <a:xfrm>
            <a:off x="1887149" y="3182300"/>
            <a:ext cx="818350" cy="654675"/>
          </a:xfrm>
          <a:prstGeom prst="rect">
            <a:avLst/>
          </a:prstGeom>
          <a:noFill/>
          <a:ln>
            <a:noFill/>
          </a:ln>
        </p:spPr>
      </p:pic>
      <p:sp>
        <p:nvSpPr>
          <p:cNvPr id="54" name="Google Shape;54;p15"/>
          <p:cNvSpPr txBox="1"/>
          <p:nvPr>
            <p:ph type="title"/>
          </p:nvPr>
        </p:nvSpPr>
        <p:spPr>
          <a:xfrm>
            <a:off x="1753100" y="4201375"/>
            <a:ext cx="7206900" cy="3799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800">
                <a:solidFill>
                  <a:schemeClr val="dk1"/>
                </a:solidFill>
                <a:latin typeface="Google Sans"/>
                <a:ea typeface="Google Sans"/>
                <a:cs typeface="Google Sans"/>
                <a:sym typeface="Google Sans"/>
              </a:defRPr>
            </a:lvl1pPr>
            <a:lvl2pPr lvl="1" rtl="0">
              <a:spcBef>
                <a:spcPts val="0"/>
              </a:spcBef>
              <a:spcAft>
                <a:spcPts val="0"/>
              </a:spcAft>
              <a:buNone/>
              <a:defRPr b="1" sz="4800">
                <a:solidFill>
                  <a:schemeClr val="dk1"/>
                </a:solidFill>
                <a:latin typeface="Google Sans"/>
                <a:ea typeface="Google Sans"/>
                <a:cs typeface="Google Sans"/>
                <a:sym typeface="Google Sans"/>
              </a:defRPr>
            </a:lvl2pPr>
            <a:lvl3pPr lvl="2" rtl="0">
              <a:spcBef>
                <a:spcPts val="0"/>
              </a:spcBef>
              <a:spcAft>
                <a:spcPts val="0"/>
              </a:spcAft>
              <a:buNone/>
              <a:defRPr b="1" sz="4800">
                <a:solidFill>
                  <a:schemeClr val="dk1"/>
                </a:solidFill>
                <a:latin typeface="Google Sans"/>
                <a:ea typeface="Google Sans"/>
                <a:cs typeface="Google Sans"/>
                <a:sym typeface="Google Sans"/>
              </a:defRPr>
            </a:lvl3pPr>
            <a:lvl4pPr lvl="3" rtl="0">
              <a:spcBef>
                <a:spcPts val="0"/>
              </a:spcBef>
              <a:spcAft>
                <a:spcPts val="0"/>
              </a:spcAft>
              <a:buNone/>
              <a:defRPr b="1" sz="4800">
                <a:solidFill>
                  <a:schemeClr val="dk1"/>
                </a:solidFill>
                <a:latin typeface="Google Sans"/>
                <a:ea typeface="Google Sans"/>
                <a:cs typeface="Google Sans"/>
                <a:sym typeface="Google Sans"/>
              </a:defRPr>
            </a:lvl4pPr>
            <a:lvl5pPr lvl="4" rtl="0">
              <a:spcBef>
                <a:spcPts val="0"/>
              </a:spcBef>
              <a:spcAft>
                <a:spcPts val="0"/>
              </a:spcAft>
              <a:buNone/>
              <a:defRPr b="1" sz="4800">
                <a:solidFill>
                  <a:schemeClr val="dk1"/>
                </a:solidFill>
                <a:latin typeface="Google Sans"/>
                <a:ea typeface="Google Sans"/>
                <a:cs typeface="Google Sans"/>
                <a:sym typeface="Google Sans"/>
              </a:defRPr>
            </a:lvl5pPr>
            <a:lvl6pPr lvl="5" rtl="0">
              <a:spcBef>
                <a:spcPts val="0"/>
              </a:spcBef>
              <a:spcAft>
                <a:spcPts val="0"/>
              </a:spcAft>
              <a:buNone/>
              <a:defRPr b="1" sz="4800">
                <a:solidFill>
                  <a:schemeClr val="dk1"/>
                </a:solidFill>
                <a:latin typeface="Google Sans"/>
                <a:ea typeface="Google Sans"/>
                <a:cs typeface="Google Sans"/>
                <a:sym typeface="Google Sans"/>
              </a:defRPr>
            </a:lvl6pPr>
            <a:lvl7pPr lvl="6" rtl="0">
              <a:spcBef>
                <a:spcPts val="0"/>
              </a:spcBef>
              <a:spcAft>
                <a:spcPts val="0"/>
              </a:spcAft>
              <a:buNone/>
              <a:defRPr b="1" sz="4800">
                <a:solidFill>
                  <a:schemeClr val="dk1"/>
                </a:solidFill>
                <a:latin typeface="Google Sans"/>
                <a:ea typeface="Google Sans"/>
                <a:cs typeface="Google Sans"/>
                <a:sym typeface="Google Sans"/>
              </a:defRPr>
            </a:lvl7pPr>
            <a:lvl8pPr lvl="7" rtl="0">
              <a:spcBef>
                <a:spcPts val="0"/>
              </a:spcBef>
              <a:spcAft>
                <a:spcPts val="0"/>
              </a:spcAft>
              <a:buNone/>
              <a:defRPr b="1" sz="4800">
                <a:solidFill>
                  <a:schemeClr val="dk1"/>
                </a:solidFill>
                <a:latin typeface="Google Sans"/>
                <a:ea typeface="Google Sans"/>
                <a:cs typeface="Google Sans"/>
                <a:sym typeface="Google Sans"/>
              </a:defRPr>
            </a:lvl8pPr>
            <a:lvl9pPr lvl="8" rtl="0">
              <a:spcBef>
                <a:spcPts val="0"/>
              </a:spcBef>
              <a:spcAft>
                <a:spcPts val="0"/>
              </a:spcAft>
              <a:buNone/>
              <a:defRPr b="1" sz="4800">
                <a:solidFill>
                  <a:schemeClr val="dk1"/>
                </a:solidFill>
                <a:latin typeface="Google Sans"/>
                <a:ea typeface="Google Sans"/>
                <a:cs typeface="Google Sans"/>
                <a:sym typeface="Google Sans"/>
              </a:defRPr>
            </a:lvl9pPr>
          </a:lstStyle>
          <a:p/>
        </p:txBody>
      </p:sp>
      <p:sp>
        <p:nvSpPr>
          <p:cNvPr id="55" name="Google Shape;55;p15"/>
          <p:cNvSpPr txBox="1"/>
          <p:nvPr>
            <p:ph idx="1" type="subTitle"/>
          </p:nvPr>
        </p:nvSpPr>
        <p:spPr>
          <a:xfrm>
            <a:off x="1753100" y="8001175"/>
            <a:ext cx="7428900" cy="777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56" name="Google Shape;56;p15"/>
          <p:cNvSpPr txBox="1"/>
          <p:nvPr>
            <p:ph idx="2" type="subTitle"/>
          </p:nvPr>
        </p:nvSpPr>
        <p:spPr>
          <a:xfrm>
            <a:off x="1795700" y="8564800"/>
            <a:ext cx="8174700" cy="654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800">
                <a:solidFill>
                  <a:schemeClr val="lt1"/>
                </a:solidFill>
                <a:latin typeface="Google Sans"/>
                <a:ea typeface="Google Sans"/>
                <a:cs typeface="Google Sans"/>
                <a:sym typeface="Google Sans"/>
              </a:defRPr>
            </a:lvl1pPr>
            <a:lvl2pPr lvl="1" rtl="0">
              <a:spcBef>
                <a:spcPts val="0"/>
              </a:spcBef>
              <a:spcAft>
                <a:spcPts val="0"/>
              </a:spcAft>
              <a:buNone/>
              <a:defRPr sz="2800">
                <a:solidFill>
                  <a:schemeClr val="lt1"/>
                </a:solidFill>
                <a:latin typeface="Google Sans"/>
                <a:ea typeface="Google Sans"/>
                <a:cs typeface="Google Sans"/>
                <a:sym typeface="Google Sans"/>
              </a:defRPr>
            </a:lvl2pPr>
            <a:lvl3pPr lvl="2" rtl="0">
              <a:spcBef>
                <a:spcPts val="0"/>
              </a:spcBef>
              <a:spcAft>
                <a:spcPts val="0"/>
              </a:spcAft>
              <a:buNone/>
              <a:defRPr sz="2800">
                <a:solidFill>
                  <a:schemeClr val="lt1"/>
                </a:solidFill>
                <a:latin typeface="Google Sans"/>
                <a:ea typeface="Google Sans"/>
                <a:cs typeface="Google Sans"/>
                <a:sym typeface="Google Sans"/>
              </a:defRPr>
            </a:lvl3pPr>
            <a:lvl4pPr lvl="3" rtl="0">
              <a:spcBef>
                <a:spcPts val="0"/>
              </a:spcBef>
              <a:spcAft>
                <a:spcPts val="0"/>
              </a:spcAft>
              <a:buNone/>
              <a:defRPr sz="2800">
                <a:solidFill>
                  <a:schemeClr val="lt1"/>
                </a:solidFill>
                <a:latin typeface="Google Sans"/>
                <a:ea typeface="Google Sans"/>
                <a:cs typeface="Google Sans"/>
                <a:sym typeface="Google Sans"/>
              </a:defRPr>
            </a:lvl4pPr>
            <a:lvl5pPr lvl="4" rtl="0">
              <a:spcBef>
                <a:spcPts val="0"/>
              </a:spcBef>
              <a:spcAft>
                <a:spcPts val="0"/>
              </a:spcAft>
              <a:buNone/>
              <a:defRPr sz="2800">
                <a:solidFill>
                  <a:schemeClr val="lt1"/>
                </a:solidFill>
                <a:latin typeface="Google Sans"/>
                <a:ea typeface="Google Sans"/>
                <a:cs typeface="Google Sans"/>
                <a:sym typeface="Google Sans"/>
              </a:defRPr>
            </a:lvl5pPr>
            <a:lvl6pPr lvl="5" rtl="0">
              <a:spcBef>
                <a:spcPts val="0"/>
              </a:spcBef>
              <a:spcAft>
                <a:spcPts val="0"/>
              </a:spcAft>
              <a:buNone/>
              <a:defRPr sz="2800">
                <a:solidFill>
                  <a:schemeClr val="lt1"/>
                </a:solidFill>
                <a:latin typeface="Google Sans"/>
                <a:ea typeface="Google Sans"/>
                <a:cs typeface="Google Sans"/>
                <a:sym typeface="Google Sans"/>
              </a:defRPr>
            </a:lvl6pPr>
            <a:lvl7pPr lvl="6" rtl="0">
              <a:spcBef>
                <a:spcPts val="0"/>
              </a:spcBef>
              <a:spcAft>
                <a:spcPts val="0"/>
              </a:spcAft>
              <a:buNone/>
              <a:defRPr sz="2800">
                <a:solidFill>
                  <a:schemeClr val="lt1"/>
                </a:solidFill>
                <a:latin typeface="Google Sans"/>
                <a:ea typeface="Google Sans"/>
                <a:cs typeface="Google Sans"/>
                <a:sym typeface="Google Sans"/>
              </a:defRPr>
            </a:lvl7pPr>
            <a:lvl8pPr lvl="7" rtl="0">
              <a:spcBef>
                <a:spcPts val="0"/>
              </a:spcBef>
              <a:spcAft>
                <a:spcPts val="0"/>
              </a:spcAft>
              <a:buNone/>
              <a:defRPr sz="2800">
                <a:solidFill>
                  <a:schemeClr val="lt1"/>
                </a:solidFill>
                <a:latin typeface="Google Sans"/>
                <a:ea typeface="Google Sans"/>
                <a:cs typeface="Google Sans"/>
                <a:sym typeface="Google Sans"/>
              </a:defRPr>
            </a:lvl8pPr>
            <a:lvl9pPr lvl="8" rtl="0">
              <a:spcBef>
                <a:spcPts val="0"/>
              </a:spcBef>
              <a:spcAft>
                <a:spcPts val="0"/>
              </a:spcAft>
              <a:buNone/>
              <a:defRPr sz="2800">
                <a:solidFill>
                  <a:schemeClr val="lt1"/>
                </a:solidFill>
                <a:latin typeface="Google Sans"/>
                <a:ea typeface="Google Sans"/>
                <a:cs typeface="Google Sans"/>
                <a:sym typeface="Google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c - Presenter - Master title - Green">
  <p:cSld name="CUSTOM_2_4_1_3">
    <p:spTree>
      <p:nvGrpSpPr>
        <p:cNvPr id="57" name="Shape 57"/>
        <p:cNvGrpSpPr/>
        <p:nvPr/>
      </p:nvGrpSpPr>
      <p:grpSpPr>
        <a:xfrm>
          <a:off x="0" y="0"/>
          <a:ext cx="0" cy="0"/>
          <a:chOff x="0" y="0"/>
          <a:chExt cx="0" cy="0"/>
        </a:xfrm>
      </p:grpSpPr>
      <p:pic>
        <p:nvPicPr>
          <p:cNvPr id="58" name="Google Shape;58;p16"/>
          <p:cNvPicPr preferRelativeResize="0"/>
          <p:nvPr/>
        </p:nvPicPr>
        <p:blipFill>
          <a:blip r:embed="rId2">
            <a:alphaModFix/>
          </a:blip>
          <a:stretch>
            <a:fillRect/>
          </a:stretch>
        </p:blipFill>
        <p:spPr>
          <a:xfrm>
            <a:off x="0" y="0"/>
            <a:ext cx="18288000" cy="10287000"/>
          </a:xfrm>
          <a:prstGeom prst="rect">
            <a:avLst/>
          </a:prstGeom>
          <a:noFill/>
          <a:ln>
            <a:noFill/>
          </a:ln>
        </p:spPr>
      </p:pic>
      <p:pic>
        <p:nvPicPr>
          <p:cNvPr id="59" name="Google Shape;59;p16"/>
          <p:cNvPicPr preferRelativeResize="0"/>
          <p:nvPr/>
        </p:nvPicPr>
        <p:blipFill>
          <a:blip r:embed="rId3">
            <a:alphaModFix/>
          </a:blip>
          <a:stretch>
            <a:fillRect/>
          </a:stretch>
        </p:blipFill>
        <p:spPr>
          <a:xfrm>
            <a:off x="1887149" y="3182300"/>
            <a:ext cx="818350" cy="654675"/>
          </a:xfrm>
          <a:prstGeom prst="rect">
            <a:avLst/>
          </a:prstGeom>
          <a:noFill/>
          <a:ln>
            <a:noFill/>
          </a:ln>
        </p:spPr>
      </p:pic>
      <p:sp>
        <p:nvSpPr>
          <p:cNvPr id="60" name="Google Shape;60;p16"/>
          <p:cNvSpPr txBox="1"/>
          <p:nvPr>
            <p:ph type="title"/>
          </p:nvPr>
        </p:nvSpPr>
        <p:spPr>
          <a:xfrm>
            <a:off x="1753100" y="4201375"/>
            <a:ext cx="7206900" cy="3799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800">
                <a:solidFill>
                  <a:schemeClr val="dk1"/>
                </a:solidFill>
                <a:latin typeface="Google Sans"/>
                <a:ea typeface="Google Sans"/>
                <a:cs typeface="Google Sans"/>
                <a:sym typeface="Google Sans"/>
              </a:defRPr>
            </a:lvl1pPr>
            <a:lvl2pPr lvl="1" rtl="0">
              <a:spcBef>
                <a:spcPts val="0"/>
              </a:spcBef>
              <a:spcAft>
                <a:spcPts val="0"/>
              </a:spcAft>
              <a:buNone/>
              <a:defRPr b="1" sz="4800">
                <a:solidFill>
                  <a:schemeClr val="dk1"/>
                </a:solidFill>
                <a:latin typeface="Google Sans"/>
                <a:ea typeface="Google Sans"/>
                <a:cs typeface="Google Sans"/>
                <a:sym typeface="Google Sans"/>
              </a:defRPr>
            </a:lvl2pPr>
            <a:lvl3pPr lvl="2" rtl="0">
              <a:spcBef>
                <a:spcPts val="0"/>
              </a:spcBef>
              <a:spcAft>
                <a:spcPts val="0"/>
              </a:spcAft>
              <a:buNone/>
              <a:defRPr b="1" sz="4800">
                <a:solidFill>
                  <a:schemeClr val="dk1"/>
                </a:solidFill>
                <a:latin typeface="Google Sans"/>
                <a:ea typeface="Google Sans"/>
                <a:cs typeface="Google Sans"/>
                <a:sym typeface="Google Sans"/>
              </a:defRPr>
            </a:lvl3pPr>
            <a:lvl4pPr lvl="3" rtl="0">
              <a:spcBef>
                <a:spcPts val="0"/>
              </a:spcBef>
              <a:spcAft>
                <a:spcPts val="0"/>
              </a:spcAft>
              <a:buNone/>
              <a:defRPr b="1" sz="4800">
                <a:solidFill>
                  <a:schemeClr val="dk1"/>
                </a:solidFill>
                <a:latin typeface="Google Sans"/>
                <a:ea typeface="Google Sans"/>
                <a:cs typeface="Google Sans"/>
                <a:sym typeface="Google Sans"/>
              </a:defRPr>
            </a:lvl4pPr>
            <a:lvl5pPr lvl="4" rtl="0">
              <a:spcBef>
                <a:spcPts val="0"/>
              </a:spcBef>
              <a:spcAft>
                <a:spcPts val="0"/>
              </a:spcAft>
              <a:buNone/>
              <a:defRPr b="1" sz="4800">
                <a:solidFill>
                  <a:schemeClr val="dk1"/>
                </a:solidFill>
                <a:latin typeface="Google Sans"/>
                <a:ea typeface="Google Sans"/>
                <a:cs typeface="Google Sans"/>
                <a:sym typeface="Google Sans"/>
              </a:defRPr>
            </a:lvl5pPr>
            <a:lvl6pPr lvl="5" rtl="0">
              <a:spcBef>
                <a:spcPts val="0"/>
              </a:spcBef>
              <a:spcAft>
                <a:spcPts val="0"/>
              </a:spcAft>
              <a:buNone/>
              <a:defRPr b="1" sz="4800">
                <a:solidFill>
                  <a:schemeClr val="dk1"/>
                </a:solidFill>
                <a:latin typeface="Google Sans"/>
                <a:ea typeface="Google Sans"/>
                <a:cs typeface="Google Sans"/>
                <a:sym typeface="Google Sans"/>
              </a:defRPr>
            </a:lvl6pPr>
            <a:lvl7pPr lvl="6" rtl="0">
              <a:spcBef>
                <a:spcPts val="0"/>
              </a:spcBef>
              <a:spcAft>
                <a:spcPts val="0"/>
              </a:spcAft>
              <a:buNone/>
              <a:defRPr b="1" sz="4800">
                <a:solidFill>
                  <a:schemeClr val="dk1"/>
                </a:solidFill>
                <a:latin typeface="Google Sans"/>
                <a:ea typeface="Google Sans"/>
                <a:cs typeface="Google Sans"/>
                <a:sym typeface="Google Sans"/>
              </a:defRPr>
            </a:lvl7pPr>
            <a:lvl8pPr lvl="7" rtl="0">
              <a:spcBef>
                <a:spcPts val="0"/>
              </a:spcBef>
              <a:spcAft>
                <a:spcPts val="0"/>
              </a:spcAft>
              <a:buNone/>
              <a:defRPr b="1" sz="4800">
                <a:solidFill>
                  <a:schemeClr val="dk1"/>
                </a:solidFill>
                <a:latin typeface="Google Sans"/>
                <a:ea typeface="Google Sans"/>
                <a:cs typeface="Google Sans"/>
                <a:sym typeface="Google Sans"/>
              </a:defRPr>
            </a:lvl8pPr>
            <a:lvl9pPr lvl="8" rtl="0">
              <a:spcBef>
                <a:spcPts val="0"/>
              </a:spcBef>
              <a:spcAft>
                <a:spcPts val="0"/>
              </a:spcAft>
              <a:buNone/>
              <a:defRPr b="1" sz="4800">
                <a:solidFill>
                  <a:schemeClr val="dk1"/>
                </a:solidFill>
                <a:latin typeface="Google Sans"/>
                <a:ea typeface="Google Sans"/>
                <a:cs typeface="Google Sans"/>
                <a:sym typeface="Google Sans"/>
              </a:defRPr>
            </a:lvl9pPr>
          </a:lstStyle>
          <a:p/>
        </p:txBody>
      </p:sp>
      <p:sp>
        <p:nvSpPr>
          <p:cNvPr id="61" name="Google Shape;61;p16"/>
          <p:cNvSpPr txBox="1"/>
          <p:nvPr>
            <p:ph idx="1" type="subTitle"/>
          </p:nvPr>
        </p:nvSpPr>
        <p:spPr>
          <a:xfrm>
            <a:off x="1753100" y="8001175"/>
            <a:ext cx="7428900" cy="777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62" name="Google Shape;62;p16"/>
          <p:cNvSpPr txBox="1"/>
          <p:nvPr>
            <p:ph idx="2" type="subTitle"/>
          </p:nvPr>
        </p:nvSpPr>
        <p:spPr>
          <a:xfrm>
            <a:off x="1795700" y="8564800"/>
            <a:ext cx="8174700" cy="654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800">
                <a:solidFill>
                  <a:schemeClr val="lt1"/>
                </a:solidFill>
                <a:latin typeface="Google Sans"/>
                <a:ea typeface="Google Sans"/>
                <a:cs typeface="Google Sans"/>
                <a:sym typeface="Google Sans"/>
              </a:defRPr>
            </a:lvl1pPr>
            <a:lvl2pPr lvl="1" rtl="0">
              <a:spcBef>
                <a:spcPts val="0"/>
              </a:spcBef>
              <a:spcAft>
                <a:spcPts val="0"/>
              </a:spcAft>
              <a:buNone/>
              <a:defRPr sz="2800">
                <a:solidFill>
                  <a:schemeClr val="lt1"/>
                </a:solidFill>
                <a:latin typeface="Google Sans"/>
                <a:ea typeface="Google Sans"/>
                <a:cs typeface="Google Sans"/>
                <a:sym typeface="Google Sans"/>
              </a:defRPr>
            </a:lvl2pPr>
            <a:lvl3pPr lvl="2" rtl="0">
              <a:spcBef>
                <a:spcPts val="0"/>
              </a:spcBef>
              <a:spcAft>
                <a:spcPts val="0"/>
              </a:spcAft>
              <a:buNone/>
              <a:defRPr sz="2800">
                <a:solidFill>
                  <a:schemeClr val="lt1"/>
                </a:solidFill>
                <a:latin typeface="Google Sans"/>
                <a:ea typeface="Google Sans"/>
                <a:cs typeface="Google Sans"/>
                <a:sym typeface="Google Sans"/>
              </a:defRPr>
            </a:lvl3pPr>
            <a:lvl4pPr lvl="3" rtl="0">
              <a:spcBef>
                <a:spcPts val="0"/>
              </a:spcBef>
              <a:spcAft>
                <a:spcPts val="0"/>
              </a:spcAft>
              <a:buNone/>
              <a:defRPr sz="2800">
                <a:solidFill>
                  <a:schemeClr val="lt1"/>
                </a:solidFill>
                <a:latin typeface="Google Sans"/>
                <a:ea typeface="Google Sans"/>
                <a:cs typeface="Google Sans"/>
                <a:sym typeface="Google Sans"/>
              </a:defRPr>
            </a:lvl4pPr>
            <a:lvl5pPr lvl="4" rtl="0">
              <a:spcBef>
                <a:spcPts val="0"/>
              </a:spcBef>
              <a:spcAft>
                <a:spcPts val="0"/>
              </a:spcAft>
              <a:buNone/>
              <a:defRPr sz="2800">
                <a:solidFill>
                  <a:schemeClr val="lt1"/>
                </a:solidFill>
                <a:latin typeface="Google Sans"/>
                <a:ea typeface="Google Sans"/>
                <a:cs typeface="Google Sans"/>
                <a:sym typeface="Google Sans"/>
              </a:defRPr>
            </a:lvl5pPr>
            <a:lvl6pPr lvl="5" rtl="0">
              <a:spcBef>
                <a:spcPts val="0"/>
              </a:spcBef>
              <a:spcAft>
                <a:spcPts val="0"/>
              </a:spcAft>
              <a:buNone/>
              <a:defRPr sz="2800">
                <a:solidFill>
                  <a:schemeClr val="lt1"/>
                </a:solidFill>
                <a:latin typeface="Google Sans"/>
                <a:ea typeface="Google Sans"/>
                <a:cs typeface="Google Sans"/>
                <a:sym typeface="Google Sans"/>
              </a:defRPr>
            </a:lvl6pPr>
            <a:lvl7pPr lvl="6" rtl="0">
              <a:spcBef>
                <a:spcPts val="0"/>
              </a:spcBef>
              <a:spcAft>
                <a:spcPts val="0"/>
              </a:spcAft>
              <a:buNone/>
              <a:defRPr sz="2800">
                <a:solidFill>
                  <a:schemeClr val="lt1"/>
                </a:solidFill>
                <a:latin typeface="Google Sans"/>
                <a:ea typeface="Google Sans"/>
                <a:cs typeface="Google Sans"/>
                <a:sym typeface="Google Sans"/>
              </a:defRPr>
            </a:lvl7pPr>
            <a:lvl8pPr lvl="7" rtl="0">
              <a:spcBef>
                <a:spcPts val="0"/>
              </a:spcBef>
              <a:spcAft>
                <a:spcPts val="0"/>
              </a:spcAft>
              <a:buNone/>
              <a:defRPr sz="2800">
                <a:solidFill>
                  <a:schemeClr val="lt1"/>
                </a:solidFill>
                <a:latin typeface="Google Sans"/>
                <a:ea typeface="Google Sans"/>
                <a:cs typeface="Google Sans"/>
                <a:sym typeface="Google Sans"/>
              </a:defRPr>
            </a:lvl8pPr>
            <a:lvl9pPr lvl="8" rtl="0">
              <a:spcBef>
                <a:spcPts val="0"/>
              </a:spcBef>
              <a:spcAft>
                <a:spcPts val="0"/>
              </a:spcAft>
              <a:buNone/>
              <a:defRPr sz="2800">
                <a:solidFill>
                  <a:schemeClr val="lt1"/>
                </a:solidFill>
                <a:latin typeface="Google Sans"/>
                <a:ea typeface="Google Sans"/>
                <a:cs typeface="Google Sans"/>
                <a:sym typeface="Google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a - Demo/Lab Solution - Presenter - Blue">
  <p:cSld name="CUSTOM_2_4_1_1_1">
    <p:spTree>
      <p:nvGrpSpPr>
        <p:cNvPr id="63" name="Shape 63"/>
        <p:cNvGrpSpPr/>
        <p:nvPr/>
      </p:nvGrpSpPr>
      <p:grpSpPr>
        <a:xfrm>
          <a:off x="0" y="0"/>
          <a:ext cx="0" cy="0"/>
          <a:chOff x="0" y="0"/>
          <a:chExt cx="0" cy="0"/>
        </a:xfrm>
      </p:grpSpPr>
      <p:sp>
        <p:nvSpPr>
          <p:cNvPr id="64" name="Google Shape;64;p17"/>
          <p:cNvSpPr/>
          <p:nvPr/>
        </p:nvSpPr>
        <p:spPr>
          <a:xfrm>
            <a:off x="0" y="0"/>
            <a:ext cx="18288000" cy="10296600"/>
          </a:xfrm>
          <a:prstGeom prst="rect">
            <a:avLst/>
          </a:prstGeom>
          <a:solidFill>
            <a:schemeClr val="accent3"/>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pic>
        <p:nvPicPr>
          <p:cNvPr id="65" name="Google Shape;65;p17"/>
          <p:cNvPicPr preferRelativeResize="0"/>
          <p:nvPr/>
        </p:nvPicPr>
        <p:blipFill>
          <a:blip r:embed="rId2">
            <a:alphaModFix/>
          </a:blip>
          <a:stretch>
            <a:fillRect/>
          </a:stretch>
        </p:blipFill>
        <p:spPr>
          <a:xfrm>
            <a:off x="1" y="0"/>
            <a:ext cx="18288000" cy="10287000"/>
          </a:xfrm>
          <a:prstGeom prst="rect">
            <a:avLst/>
          </a:prstGeom>
          <a:noFill/>
          <a:ln>
            <a:noFill/>
          </a:ln>
        </p:spPr>
      </p:pic>
      <p:sp>
        <p:nvSpPr>
          <p:cNvPr id="66" name="Google Shape;66;p17"/>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p:txBody>
      </p:sp>
      <p:sp>
        <p:nvSpPr>
          <p:cNvPr id="67" name="Google Shape;67;p17"/>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68" name="Google Shape;68;p17"/>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rgbClr val="FFFFFF"/>
                </a:solidFill>
                <a:latin typeface="Google Sans"/>
                <a:ea typeface="Google Sans"/>
                <a:cs typeface="Google Sans"/>
                <a:sym typeface="Google Sans"/>
              </a:defRPr>
            </a:lvl1pPr>
            <a:lvl2pPr lvl="1" rtl="0">
              <a:spcBef>
                <a:spcPts val="0"/>
              </a:spcBef>
              <a:spcAft>
                <a:spcPts val="0"/>
              </a:spcAft>
              <a:buNone/>
              <a:defRPr sz="6000">
                <a:solidFill>
                  <a:srgbClr val="FFFFFF"/>
                </a:solidFill>
                <a:latin typeface="Google Sans"/>
                <a:ea typeface="Google Sans"/>
                <a:cs typeface="Google Sans"/>
                <a:sym typeface="Google Sans"/>
              </a:defRPr>
            </a:lvl2pPr>
            <a:lvl3pPr lvl="2" rtl="0">
              <a:spcBef>
                <a:spcPts val="0"/>
              </a:spcBef>
              <a:spcAft>
                <a:spcPts val="0"/>
              </a:spcAft>
              <a:buNone/>
              <a:defRPr sz="6000">
                <a:solidFill>
                  <a:srgbClr val="FFFFFF"/>
                </a:solidFill>
                <a:latin typeface="Google Sans"/>
                <a:ea typeface="Google Sans"/>
                <a:cs typeface="Google Sans"/>
                <a:sym typeface="Google Sans"/>
              </a:defRPr>
            </a:lvl3pPr>
            <a:lvl4pPr lvl="3" rtl="0">
              <a:spcBef>
                <a:spcPts val="0"/>
              </a:spcBef>
              <a:spcAft>
                <a:spcPts val="0"/>
              </a:spcAft>
              <a:buNone/>
              <a:defRPr sz="6000">
                <a:solidFill>
                  <a:srgbClr val="FFFFFF"/>
                </a:solidFill>
                <a:latin typeface="Google Sans"/>
                <a:ea typeface="Google Sans"/>
                <a:cs typeface="Google Sans"/>
                <a:sym typeface="Google Sans"/>
              </a:defRPr>
            </a:lvl4pPr>
            <a:lvl5pPr lvl="4" rtl="0">
              <a:spcBef>
                <a:spcPts val="0"/>
              </a:spcBef>
              <a:spcAft>
                <a:spcPts val="0"/>
              </a:spcAft>
              <a:buNone/>
              <a:defRPr sz="6000">
                <a:solidFill>
                  <a:srgbClr val="FFFFFF"/>
                </a:solidFill>
                <a:latin typeface="Google Sans"/>
                <a:ea typeface="Google Sans"/>
                <a:cs typeface="Google Sans"/>
                <a:sym typeface="Google Sans"/>
              </a:defRPr>
            </a:lvl5pPr>
            <a:lvl6pPr lvl="5" rtl="0">
              <a:spcBef>
                <a:spcPts val="0"/>
              </a:spcBef>
              <a:spcAft>
                <a:spcPts val="0"/>
              </a:spcAft>
              <a:buNone/>
              <a:defRPr sz="6000">
                <a:solidFill>
                  <a:srgbClr val="FFFFFF"/>
                </a:solidFill>
                <a:latin typeface="Google Sans"/>
                <a:ea typeface="Google Sans"/>
                <a:cs typeface="Google Sans"/>
                <a:sym typeface="Google Sans"/>
              </a:defRPr>
            </a:lvl6pPr>
            <a:lvl7pPr lvl="6" rtl="0">
              <a:spcBef>
                <a:spcPts val="0"/>
              </a:spcBef>
              <a:spcAft>
                <a:spcPts val="0"/>
              </a:spcAft>
              <a:buNone/>
              <a:defRPr sz="6000">
                <a:solidFill>
                  <a:srgbClr val="FFFFFF"/>
                </a:solidFill>
                <a:latin typeface="Google Sans"/>
                <a:ea typeface="Google Sans"/>
                <a:cs typeface="Google Sans"/>
                <a:sym typeface="Google Sans"/>
              </a:defRPr>
            </a:lvl7pPr>
            <a:lvl8pPr lvl="7" rtl="0">
              <a:spcBef>
                <a:spcPts val="0"/>
              </a:spcBef>
              <a:spcAft>
                <a:spcPts val="0"/>
              </a:spcAft>
              <a:buNone/>
              <a:defRPr sz="6000">
                <a:solidFill>
                  <a:srgbClr val="FFFFFF"/>
                </a:solidFill>
                <a:latin typeface="Google Sans"/>
                <a:ea typeface="Google Sans"/>
                <a:cs typeface="Google Sans"/>
                <a:sym typeface="Google Sans"/>
              </a:defRPr>
            </a:lvl8pPr>
            <a:lvl9pPr lvl="8" rtl="0">
              <a:spcBef>
                <a:spcPts val="0"/>
              </a:spcBef>
              <a:spcAft>
                <a:spcPts val="0"/>
              </a:spcAft>
              <a:buNone/>
              <a:defRPr sz="6000">
                <a:solidFill>
                  <a:srgbClr val="FFFFFF"/>
                </a:solidFill>
                <a:latin typeface="Google Sans"/>
                <a:ea typeface="Google Sans"/>
                <a:cs typeface="Google Sans"/>
                <a:sym typeface="Google Sans"/>
              </a:defRPr>
            </a:lvl9pPr>
          </a:lstStyle>
          <a:p/>
        </p:txBody>
      </p:sp>
      <p:cxnSp>
        <p:nvCxnSpPr>
          <p:cNvPr id="69" name="Google Shape;69;p17"/>
          <p:cNvCxnSpPr/>
          <p:nvPr/>
        </p:nvCxnSpPr>
        <p:spPr>
          <a:xfrm>
            <a:off x="1743427" y="4011224"/>
            <a:ext cx="857400" cy="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b - Demo/Lab Solution - Presenter  - Yellow">
  <p:cSld name="CUSTOM_2_4_1_1_1_3">
    <p:spTree>
      <p:nvGrpSpPr>
        <p:cNvPr id="70" name="Shape 70"/>
        <p:cNvGrpSpPr/>
        <p:nvPr/>
      </p:nvGrpSpPr>
      <p:grpSpPr>
        <a:xfrm>
          <a:off x="0" y="0"/>
          <a:ext cx="0" cy="0"/>
          <a:chOff x="0" y="0"/>
          <a:chExt cx="0" cy="0"/>
        </a:xfrm>
      </p:grpSpPr>
      <p:sp>
        <p:nvSpPr>
          <p:cNvPr id="71" name="Google Shape;71;p18"/>
          <p:cNvSpPr/>
          <p:nvPr/>
        </p:nvSpPr>
        <p:spPr>
          <a:xfrm>
            <a:off x="0" y="0"/>
            <a:ext cx="18288000" cy="10296600"/>
          </a:xfrm>
          <a:prstGeom prst="rect">
            <a:avLst/>
          </a:prstGeom>
          <a:solidFill>
            <a:schemeClr val="accent5"/>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pic>
        <p:nvPicPr>
          <p:cNvPr id="72" name="Google Shape;72;p18"/>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73" name="Google Shape;73;p18"/>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p:txBody>
      </p:sp>
      <p:sp>
        <p:nvSpPr>
          <p:cNvPr id="74" name="Google Shape;74;p18"/>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75" name="Google Shape;75;p18"/>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rgbClr val="FFFFFF"/>
                </a:solidFill>
                <a:latin typeface="Google Sans"/>
                <a:ea typeface="Google Sans"/>
                <a:cs typeface="Google Sans"/>
                <a:sym typeface="Google Sans"/>
              </a:defRPr>
            </a:lvl1pPr>
            <a:lvl2pPr lvl="1" rtl="0">
              <a:spcBef>
                <a:spcPts val="0"/>
              </a:spcBef>
              <a:spcAft>
                <a:spcPts val="0"/>
              </a:spcAft>
              <a:buNone/>
              <a:defRPr sz="6000">
                <a:solidFill>
                  <a:srgbClr val="FFFFFF"/>
                </a:solidFill>
                <a:latin typeface="Google Sans"/>
                <a:ea typeface="Google Sans"/>
                <a:cs typeface="Google Sans"/>
                <a:sym typeface="Google Sans"/>
              </a:defRPr>
            </a:lvl2pPr>
            <a:lvl3pPr lvl="2" rtl="0">
              <a:spcBef>
                <a:spcPts val="0"/>
              </a:spcBef>
              <a:spcAft>
                <a:spcPts val="0"/>
              </a:spcAft>
              <a:buNone/>
              <a:defRPr sz="6000">
                <a:solidFill>
                  <a:srgbClr val="FFFFFF"/>
                </a:solidFill>
                <a:latin typeface="Google Sans"/>
                <a:ea typeface="Google Sans"/>
                <a:cs typeface="Google Sans"/>
                <a:sym typeface="Google Sans"/>
              </a:defRPr>
            </a:lvl3pPr>
            <a:lvl4pPr lvl="3" rtl="0">
              <a:spcBef>
                <a:spcPts val="0"/>
              </a:spcBef>
              <a:spcAft>
                <a:spcPts val="0"/>
              </a:spcAft>
              <a:buNone/>
              <a:defRPr sz="6000">
                <a:solidFill>
                  <a:srgbClr val="FFFFFF"/>
                </a:solidFill>
                <a:latin typeface="Google Sans"/>
                <a:ea typeface="Google Sans"/>
                <a:cs typeface="Google Sans"/>
                <a:sym typeface="Google Sans"/>
              </a:defRPr>
            </a:lvl4pPr>
            <a:lvl5pPr lvl="4" rtl="0">
              <a:spcBef>
                <a:spcPts val="0"/>
              </a:spcBef>
              <a:spcAft>
                <a:spcPts val="0"/>
              </a:spcAft>
              <a:buNone/>
              <a:defRPr sz="6000">
                <a:solidFill>
                  <a:srgbClr val="FFFFFF"/>
                </a:solidFill>
                <a:latin typeface="Google Sans"/>
                <a:ea typeface="Google Sans"/>
                <a:cs typeface="Google Sans"/>
                <a:sym typeface="Google Sans"/>
              </a:defRPr>
            </a:lvl5pPr>
            <a:lvl6pPr lvl="5" rtl="0">
              <a:spcBef>
                <a:spcPts val="0"/>
              </a:spcBef>
              <a:spcAft>
                <a:spcPts val="0"/>
              </a:spcAft>
              <a:buNone/>
              <a:defRPr sz="6000">
                <a:solidFill>
                  <a:srgbClr val="FFFFFF"/>
                </a:solidFill>
                <a:latin typeface="Google Sans"/>
                <a:ea typeface="Google Sans"/>
                <a:cs typeface="Google Sans"/>
                <a:sym typeface="Google Sans"/>
              </a:defRPr>
            </a:lvl6pPr>
            <a:lvl7pPr lvl="6" rtl="0">
              <a:spcBef>
                <a:spcPts val="0"/>
              </a:spcBef>
              <a:spcAft>
                <a:spcPts val="0"/>
              </a:spcAft>
              <a:buNone/>
              <a:defRPr sz="6000">
                <a:solidFill>
                  <a:srgbClr val="FFFFFF"/>
                </a:solidFill>
                <a:latin typeface="Google Sans"/>
                <a:ea typeface="Google Sans"/>
                <a:cs typeface="Google Sans"/>
                <a:sym typeface="Google Sans"/>
              </a:defRPr>
            </a:lvl7pPr>
            <a:lvl8pPr lvl="7" rtl="0">
              <a:spcBef>
                <a:spcPts val="0"/>
              </a:spcBef>
              <a:spcAft>
                <a:spcPts val="0"/>
              </a:spcAft>
              <a:buNone/>
              <a:defRPr sz="6000">
                <a:solidFill>
                  <a:srgbClr val="FFFFFF"/>
                </a:solidFill>
                <a:latin typeface="Google Sans"/>
                <a:ea typeface="Google Sans"/>
                <a:cs typeface="Google Sans"/>
                <a:sym typeface="Google Sans"/>
              </a:defRPr>
            </a:lvl8pPr>
            <a:lvl9pPr lvl="8" rtl="0">
              <a:spcBef>
                <a:spcPts val="0"/>
              </a:spcBef>
              <a:spcAft>
                <a:spcPts val="0"/>
              </a:spcAft>
              <a:buNone/>
              <a:defRPr sz="6000">
                <a:solidFill>
                  <a:srgbClr val="FFFFFF"/>
                </a:solidFill>
                <a:latin typeface="Google Sans"/>
                <a:ea typeface="Google Sans"/>
                <a:cs typeface="Google Sans"/>
                <a:sym typeface="Google Sans"/>
              </a:defRPr>
            </a:lvl9pPr>
          </a:lstStyle>
          <a:p/>
        </p:txBody>
      </p:sp>
      <p:cxnSp>
        <p:nvCxnSpPr>
          <p:cNvPr id="76" name="Google Shape;76;p18"/>
          <p:cNvCxnSpPr/>
          <p:nvPr/>
        </p:nvCxnSpPr>
        <p:spPr>
          <a:xfrm>
            <a:off x="1743427" y="4011224"/>
            <a:ext cx="857400" cy="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c - Demo/Lab Solution - Presenter - Green">
  <p:cSld name="CUSTOM_2_4_1_1_1_3_1">
    <p:spTree>
      <p:nvGrpSpPr>
        <p:cNvPr id="77" name="Shape 77"/>
        <p:cNvGrpSpPr/>
        <p:nvPr/>
      </p:nvGrpSpPr>
      <p:grpSpPr>
        <a:xfrm>
          <a:off x="0" y="0"/>
          <a:ext cx="0" cy="0"/>
          <a:chOff x="0" y="0"/>
          <a:chExt cx="0" cy="0"/>
        </a:xfrm>
      </p:grpSpPr>
      <p:sp>
        <p:nvSpPr>
          <p:cNvPr id="78" name="Google Shape;78;p19"/>
          <p:cNvSpPr/>
          <p:nvPr/>
        </p:nvSpPr>
        <p:spPr>
          <a:xfrm>
            <a:off x="0" y="0"/>
            <a:ext cx="18288000" cy="10296600"/>
          </a:xfrm>
          <a:prstGeom prst="rect">
            <a:avLst/>
          </a:prstGeom>
          <a:solidFill>
            <a:schemeClr val="accent6"/>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pic>
        <p:nvPicPr>
          <p:cNvPr id="79" name="Google Shape;79;p19"/>
          <p:cNvPicPr preferRelativeResize="0"/>
          <p:nvPr/>
        </p:nvPicPr>
        <p:blipFill>
          <a:blip r:embed="rId2">
            <a:alphaModFix/>
          </a:blip>
          <a:stretch>
            <a:fillRect/>
          </a:stretch>
        </p:blipFill>
        <p:spPr>
          <a:xfrm>
            <a:off x="0" y="4800"/>
            <a:ext cx="18288000" cy="10287000"/>
          </a:xfrm>
          <a:prstGeom prst="rect">
            <a:avLst/>
          </a:prstGeom>
          <a:noFill/>
          <a:ln>
            <a:noFill/>
          </a:ln>
        </p:spPr>
      </p:pic>
      <p:sp>
        <p:nvSpPr>
          <p:cNvPr id="80" name="Google Shape;80;p19"/>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p:txBody>
      </p:sp>
      <p:sp>
        <p:nvSpPr>
          <p:cNvPr id="81" name="Google Shape;81;p19"/>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82" name="Google Shape;82;p19"/>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rgbClr val="FFFFFF"/>
                </a:solidFill>
                <a:latin typeface="Google Sans"/>
                <a:ea typeface="Google Sans"/>
                <a:cs typeface="Google Sans"/>
                <a:sym typeface="Google Sans"/>
              </a:defRPr>
            </a:lvl1pPr>
            <a:lvl2pPr lvl="1" rtl="0">
              <a:spcBef>
                <a:spcPts val="0"/>
              </a:spcBef>
              <a:spcAft>
                <a:spcPts val="0"/>
              </a:spcAft>
              <a:buNone/>
              <a:defRPr sz="6000">
                <a:solidFill>
                  <a:srgbClr val="FFFFFF"/>
                </a:solidFill>
                <a:latin typeface="Google Sans"/>
                <a:ea typeface="Google Sans"/>
                <a:cs typeface="Google Sans"/>
                <a:sym typeface="Google Sans"/>
              </a:defRPr>
            </a:lvl2pPr>
            <a:lvl3pPr lvl="2" rtl="0">
              <a:spcBef>
                <a:spcPts val="0"/>
              </a:spcBef>
              <a:spcAft>
                <a:spcPts val="0"/>
              </a:spcAft>
              <a:buNone/>
              <a:defRPr sz="6000">
                <a:solidFill>
                  <a:srgbClr val="FFFFFF"/>
                </a:solidFill>
                <a:latin typeface="Google Sans"/>
                <a:ea typeface="Google Sans"/>
                <a:cs typeface="Google Sans"/>
                <a:sym typeface="Google Sans"/>
              </a:defRPr>
            </a:lvl3pPr>
            <a:lvl4pPr lvl="3" rtl="0">
              <a:spcBef>
                <a:spcPts val="0"/>
              </a:spcBef>
              <a:spcAft>
                <a:spcPts val="0"/>
              </a:spcAft>
              <a:buNone/>
              <a:defRPr sz="6000">
                <a:solidFill>
                  <a:srgbClr val="FFFFFF"/>
                </a:solidFill>
                <a:latin typeface="Google Sans"/>
                <a:ea typeface="Google Sans"/>
                <a:cs typeface="Google Sans"/>
                <a:sym typeface="Google Sans"/>
              </a:defRPr>
            </a:lvl4pPr>
            <a:lvl5pPr lvl="4" rtl="0">
              <a:spcBef>
                <a:spcPts val="0"/>
              </a:spcBef>
              <a:spcAft>
                <a:spcPts val="0"/>
              </a:spcAft>
              <a:buNone/>
              <a:defRPr sz="6000">
                <a:solidFill>
                  <a:srgbClr val="FFFFFF"/>
                </a:solidFill>
                <a:latin typeface="Google Sans"/>
                <a:ea typeface="Google Sans"/>
                <a:cs typeface="Google Sans"/>
                <a:sym typeface="Google Sans"/>
              </a:defRPr>
            </a:lvl5pPr>
            <a:lvl6pPr lvl="5" rtl="0">
              <a:spcBef>
                <a:spcPts val="0"/>
              </a:spcBef>
              <a:spcAft>
                <a:spcPts val="0"/>
              </a:spcAft>
              <a:buNone/>
              <a:defRPr sz="6000">
                <a:solidFill>
                  <a:srgbClr val="FFFFFF"/>
                </a:solidFill>
                <a:latin typeface="Google Sans"/>
                <a:ea typeface="Google Sans"/>
                <a:cs typeface="Google Sans"/>
                <a:sym typeface="Google Sans"/>
              </a:defRPr>
            </a:lvl6pPr>
            <a:lvl7pPr lvl="6" rtl="0">
              <a:spcBef>
                <a:spcPts val="0"/>
              </a:spcBef>
              <a:spcAft>
                <a:spcPts val="0"/>
              </a:spcAft>
              <a:buNone/>
              <a:defRPr sz="6000">
                <a:solidFill>
                  <a:srgbClr val="FFFFFF"/>
                </a:solidFill>
                <a:latin typeface="Google Sans"/>
                <a:ea typeface="Google Sans"/>
                <a:cs typeface="Google Sans"/>
                <a:sym typeface="Google Sans"/>
              </a:defRPr>
            </a:lvl7pPr>
            <a:lvl8pPr lvl="7" rtl="0">
              <a:spcBef>
                <a:spcPts val="0"/>
              </a:spcBef>
              <a:spcAft>
                <a:spcPts val="0"/>
              </a:spcAft>
              <a:buNone/>
              <a:defRPr sz="6000">
                <a:solidFill>
                  <a:srgbClr val="FFFFFF"/>
                </a:solidFill>
                <a:latin typeface="Google Sans"/>
                <a:ea typeface="Google Sans"/>
                <a:cs typeface="Google Sans"/>
                <a:sym typeface="Google Sans"/>
              </a:defRPr>
            </a:lvl8pPr>
            <a:lvl9pPr lvl="8" rtl="0">
              <a:spcBef>
                <a:spcPts val="0"/>
              </a:spcBef>
              <a:spcAft>
                <a:spcPts val="0"/>
              </a:spcAft>
              <a:buNone/>
              <a:defRPr sz="6000">
                <a:solidFill>
                  <a:srgbClr val="FFFFFF"/>
                </a:solidFill>
                <a:latin typeface="Google Sans"/>
                <a:ea typeface="Google Sans"/>
                <a:cs typeface="Google Sans"/>
                <a:sym typeface="Google Sans"/>
              </a:defRPr>
            </a:lvl9pPr>
          </a:lstStyle>
          <a:p/>
        </p:txBody>
      </p:sp>
      <p:cxnSp>
        <p:nvCxnSpPr>
          <p:cNvPr id="83" name="Google Shape;83;p19"/>
          <p:cNvCxnSpPr/>
          <p:nvPr/>
        </p:nvCxnSpPr>
        <p:spPr>
          <a:xfrm>
            <a:off x="1743427" y="4011224"/>
            <a:ext cx="857400" cy="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a - Lab Intro - Presenter - Blue">
  <p:cSld name="CUSTOM_2_4_1_1_1_2">
    <p:spTree>
      <p:nvGrpSpPr>
        <p:cNvPr id="84" name="Shape 84"/>
        <p:cNvGrpSpPr/>
        <p:nvPr/>
      </p:nvGrpSpPr>
      <p:grpSpPr>
        <a:xfrm>
          <a:off x="0" y="0"/>
          <a:ext cx="0" cy="0"/>
          <a:chOff x="0" y="0"/>
          <a:chExt cx="0" cy="0"/>
        </a:xfrm>
      </p:grpSpPr>
      <p:pic>
        <p:nvPicPr>
          <p:cNvPr id="85" name="Google Shape;85;p20"/>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86" name="Google Shape;86;p20"/>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87" name="Google Shape;87;p20"/>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88" name="Google Shape;88;p20"/>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p:txBody>
      </p:sp>
      <p:cxnSp>
        <p:nvCxnSpPr>
          <p:cNvPr id="89" name="Google Shape;89;p20"/>
          <p:cNvCxnSpPr/>
          <p:nvPr/>
        </p:nvCxnSpPr>
        <p:spPr>
          <a:xfrm>
            <a:off x="1743427" y="40112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b - Lab Intro - Presenter - Yellow">
  <p:cSld name="CUSTOM_2_4_1_1_1_2_2">
    <p:spTree>
      <p:nvGrpSpPr>
        <p:cNvPr id="90" name="Shape 90"/>
        <p:cNvGrpSpPr/>
        <p:nvPr/>
      </p:nvGrpSpPr>
      <p:grpSpPr>
        <a:xfrm>
          <a:off x="0" y="0"/>
          <a:ext cx="0" cy="0"/>
          <a:chOff x="0" y="0"/>
          <a:chExt cx="0" cy="0"/>
        </a:xfrm>
      </p:grpSpPr>
      <p:pic>
        <p:nvPicPr>
          <p:cNvPr id="91" name="Google Shape;91;p21"/>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92" name="Google Shape;92;p21"/>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93" name="Google Shape;93;p21"/>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94" name="Google Shape;94;p21"/>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p:txBody>
      </p:sp>
      <p:cxnSp>
        <p:nvCxnSpPr>
          <p:cNvPr id="95" name="Google Shape;95;p21"/>
          <p:cNvCxnSpPr/>
          <p:nvPr/>
        </p:nvCxnSpPr>
        <p:spPr>
          <a:xfrm>
            <a:off x="1743427" y="40112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Blank">
  <p:cSld name="Image Slide">
    <p:spTree>
      <p:nvGrpSpPr>
        <p:cNvPr id="10" name="Shape 10"/>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c - Lab Intro - Presenter - Green">
  <p:cSld name="CUSTOM_2_4_1_1_1_2_2_1">
    <p:spTree>
      <p:nvGrpSpPr>
        <p:cNvPr id="96" name="Shape 96"/>
        <p:cNvGrpSpPr/>
        <p:nvPr/>
      </p:nvGrpSpPr>
      <p:grpSpPr>
        <a:xfrm>
          <a:off x="0" y="0"/>
          <a:ext cx="0" cy="0"/>
          <a:chOff x="0" y="0"/>
          <a:chExt cx="0" cy="0"/>
        </a:xfrm>
      </p:grpSpPr>
      <p:pic>
        <p:nvPicPr>
          <p:cNvPr id="97" name="Google Shape;97;p22"/>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98" name="Google Shape;98;p22"/>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99" name="Google Shape;99;p22"/>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100" name="Google Shape;100;p22"/>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p:txBody>
      </p:sp>
      <p:cxnSp>
        <p:nvCxnSpPr>
          <p:cNvPr id="101" name="Google Shape;101;p22"/>
          <p:cNvCxnSpPr/>
          <p:nvPr/>
        </p:nvCxnSpPr>
        <p:spPr>
          <a:xfrm>
            <a:off x="1743427" y="40112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c - Lab Intro - Full">
  <p:cSld name="CUSTOM_2_4_1_1_1_2_1">
    <p:spTree>
      <p:nvGrpSpPr>
        <p:cNvPr id="102" name="Shape 102"/>
        <p:cNvGrpSpPr/>
        <p:nvPr/>
      </p:nvGrpSpPr>
      <p:grpSpPr>
        <a:xfrm>
          <a:off x="0" y="0"/>
          <a:ext cx="0" cy="0"/>
          <a:chOff x="0" y="0"/>
          <a:chExt cx="0" cy="0"/>
        </a:xfrm>
      </p:grpSpPr>
      <p:sp>
        <p:nvSpPr>
          <p:cNvPr id="103" name="Google Shape;103;p23"/>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04" name="Google Shape;104;p23"/>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p:txBody>
      </p:sp>
      <p:cxnSp>
        <p:nvCxnSpPr>
          <p:cNvPr id="105" name="Google Shape;105;p23"/>
          <p:cNvCxnSpPr/>
          <p:nvPr/>
        </p:nvCxnSpPr>
        <p:spPr>
          <a:xfrm>
            <a:off x="1743427" y="4011224"/>
            <a:ext cx="857400" cy="0"/>
          </a:xfrm>
          <a:prstGeom prst="straightConnector1">
            <a:avLst/>
          </a:prstGeom>
          <a:noFill/>
          <a:ln cap="flat" cmpd="sng" w="38100">
            <a:solidFill>
              <a:srgbClr val="4285F4"/>
            </a:solidFill>
            <a:prstDash val="solid"/>
            <a:round/>
            <a:headEnd len="med" w="med" type="none"/>
            <a:tailEnd len="med" w="med" type="none"/>
          </a:ln>
        </p:spPr>
      </p:cxnSp>
      <p:sp>
        <p:nvSpPr>
          <p:cNvPr id="106" name="Google Shape;106;p23"/>
          <p:cNvSpPr txBox="1"/>
          <p:nvPr>
            <p:ph idx="2" type="body"/>
          </p:nvPr>
        </p:nvSpPr>
        <p:spPr>
          <a:xfrm>
            <a:off x="9158975" y="2432125"/>
            <a:ext cx="7428900" cy="67752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2900"/>
              </a:spcBef>
              <a:spcAft>
                <a:spcPts val="290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a - Agenda/Learn how to... - Presenter">
  <p:cSld name="CUSTOM_2_4_1_1_2">
    <p:spTree>
      <p:nvGrpSpPr>
        <p:cNvPr id="107" name="Shape 107"/>
        <p:cNvGrpSpPr/>
        <p:nvPr/>
      </p:nvGrpSpPr>
      <p:grpSpPr>
        <a:xfrm>
          <a:off x="0" y="0"/>
          <a:ext cx="0" cy="0"/>
          <a:chOff x="0" y="0"/>
          <a:chExt cx="0" cy="0"/>
        </a:xfrm>
      </p:grpSpPr>
      <p:pic>
        <p:nvPicPr>
          <p:cNvPr id="108" name="Google Shape;108;p24"/>
          <p:cNvPicPr preferRelativeResize="0"/>
          <p:nvPr/>
        </p:nvPicPr>
        <p:blipFill>
          <a:blip r:embed="rId2">
            <a:alphaModFix/>
          </a:blip>
          <a:stretch>
            <a:fillRect/>
          </a:stretch>
        </p:blipFill>
        <p:spPr>
          <a:xfrm>
            <a:off x="0" y="0"/>
            <a:ext cx="18288000" cy="10287000"/>
          </a:xfrm>
          <a:prstGeom prst="rect">
            <a:avLst/>
          </a:prstGeom>
          <a:noFill/>
          <a:ln>
            <a:noFill/>
          </a:ln>
        </p:spPr>
      </p:pic>
      <p:cxnSp>
        <p:nvCxnSpPr>
          <p:cNvPr id="109" name="Google Shape;109;p24"/>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10" name="Google Shape;110;p24"/>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11" name="Google Shape;111;p24"/>
          <p:cNvSpPr txBox="1"/>
          <p:nvPr>
            <p:ph idx="1" type="body"/>
          </p:nvPr>
        </p:nvSpPr>
        <p:spPr>
          <a:xfrm>
            <a:off x="1701275" y="2432125"/>
            <a:ext cx="7319700" cy="67752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indent="-457200" lvl="1" marL="914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indent="-457200" lvl="2" marL="1371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indent="-457200" lvl="3" marL="18288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indent="-457200" lvl="4" marL="22860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indent="-457200" lvl="5" marL="2743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indent="-457200" lvl="6" marL="3200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indent="-457200" lvl="7" marL="3657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indent="-457200" lvl="8" marL="41148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b - Agenda/Learn how to... - Full">
  <p:cSld name="CUSTOM_2_4_1_1_1_1">
    <p:spTree>
      <p:nvGrpSpPr>
        <p:cNvPr id="112" name="Shape 112"/>
        <p:cNvGrpSpPr/>
        <p:nvPr/>
      </p:nvGrpSpPr>
      <p:grpSpPr>
        <a:xfrm>
          <a:off x="0" y="0"/>
          <a:ext cx="0" cy="0"/>
          <a:chOff x="0" y="0"/>
          <a:chExt cx="0" cy="0"/>
        </a:xfrm>
      </p:grpSpPr>
      <p:sp>
        <p:nvSpPr>
          <p:cNvPr id="113" name="Google Shape;113;p25"/>
          <p:cNvSpPr txBox="1"/>
          <p:nvPr>
            <p:ph idx="1" type="body"/>
          </p:nvPr>
        </p:nvSpPr>
        <p:spPr>
          <a:xfrm>
            <a:off x="1701275" y="2432125"/>
            <a:ext cx="7319700" cy="67752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indent="-457200" lvl="1" marL="914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indent="-457200" lvl="2" marL="1371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indent="-457200" lvl="3" marL="18288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indent="-457200" lvl="4" marL="22860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indent="-457200" lvl="5" marL="2743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indent="-457200" lvl="6" marL="3200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indent="-457200" lvl="7" marL="3657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indent="-457200" lvl="8" marL="41148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p:txBody>
      </p:sp>
      <p:cxnSp>
        <p:nvCxnSpPr>
          <p:cNvPr id="114" name="Google Shape;114;p25"/>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15" name="Google Shape;115;p25"/>
          <p:cNvSpPr txBox="1"/>
          <p:nvPr>
            <p:ph idx="2" type="body"/>
          </p:nvPr>
        </p:nvSpPr>
        <p:spPr>
          <a:xfrm>
            <a:off x="9158975" y="2432125"/>
            <a:ext cx="7428900" cy="67752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indent="-457200" lvl="1" marL="914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indent="-457200" lvl="2" marL="1371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indent="-457200" lvl="3" marL="18288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indent="-457200" lvl="4" marL="22860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indent="-457200" lvl="5" marL="2743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indent="-457200" lvl="6" marL="3200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indent="-457200" lvl="7" marL="3657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indent="-457200" lvl="8" marL="41148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p:txBody>
      </p:sp>
      <p:sp>
        <p:nvSpPr>
          <p:cNvPr id="116" name="Google Shape;116;p25"/>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c - Agenda/Learn how to... - Journal ">
  <p:cSld name="CUSTOM_2_4_1_1_1_1_1">
    <p:spTree>
      <p:nvGrpSpPr>
        <p:cNvPr id="117" name="Shape 117"/>
        <p:cNvGrpSpPr/>
        <p:nvPr/>
      </p:nvGrpSpPr>
      <p:grpSpPr>
        <a:xfrm>
          <a:off x="0" y="0"/>
          <a:ext cx="0" cy="0"/>
          <a:chOff x="0" y="0"/>
          <a:chExt cx="0" cy="0"/>
        </a:xfrm>
      </p:grpSpPr>
      <p:sp>
        <p:nvSpPr>
          <p:cNvPr id="118" name="Google Shape;118;p26"/>
          <p:cNvSpPr txBox="1"/>
          <p:nvPr>
            <p:ph idx="1" type="body"/>
          </p:nvPr>
        </p:nvSpPr>
        <p:spPr>
          <a:xfrm>
            <a:off x="1701275" y="2432125"/>
            <a:ext cx="7319700" cy="67752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indent="-457200" lvl="1" marL="914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indent="-457200" lvl="2" marL="1371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indent="-457200" lvl="3" marL="18288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indent="-457200" lvl="4" marL="22860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indent="-457200" lvl="5" marL="2743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indent="-457200" lvl="6" marL="3200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indent="-457200" lvl="7" marL="3657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indent="-457200" lvl="8" marL="41148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p:txBody>
      </p:sp>
      <p:cxnSp>
        <p:nvCxnSpPr>
          <p:cNvPr id="119" name="Google Shape;119;p26"/>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20" name="Google Shape;120;p26"/>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pic>
        <p:nvPicPr>
          <p:cNvPr id="121" name="Google Shape;121;p26"/>
          <p:cNvPicPr preferRelativeResize="0"/>
          <p:nvPr/>
        </p:nvPicPr>
        <p:blipFill>
          <a:blip r:embed="rId2">
            <a:alphaModFix/>
          </a:blip>
          <a:stretch>
            <a:fillRect/>
          </a:stretch>
        </p:blipFill>
        <p:spPr>
          <a:xfrm>
            <a:off x="10118401" y="2312725"/>
            <a:ext cx="5661547" cy="5661547"/>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c - Circle - Title">
  <p:cSld name="CUSTOM_3_1_1_1_1">
    <p:spTree>
      <p:nvGrpSpPr>
        <p:cNvPr id="122" name="Shape 122"/>
        <p:cNvGrpSpPr/>
        <p:nvPr/>
      </p:nvGrpSpPr>
      <p:grpSpPr>
        <a:xfrm>
          <a:off x="0" y="0"/>
          <a:ext cx="0" cy="0"/>
          <a:chOff x="0" y="0"/>
          <a:chExt cx="0" cy="0"/>
        </a:xfrm>
      </p:grpSpPr>
      <p:pic>
        <p:nvPicPr>
          <p:cNvPr id="123" name="Google Shape;123;p27"/>
          <p:cNvPicPr preferRelativeResize="0"/>
          <p:nvPr/>
        </p:nvPicPr>
        <p:blipFill>
          <a:blip r:embed="rId2">
            <a:alphaModFix/>
          </a:blip>
          <a:stretch>
            <a:fillRect/>
          </a:stretch>
        </p:blipFill>
        <p:spPr>
          <a:xfrm>
            <a:off x="-4" y="-2"/>
            <a:ext cx="18288000" cy="10286978"/>
          </a:xfrm>
          <a:prstGeom prst="rect">
            <a:avLst/>
          </a:prstGeom>
          <a:noFill/>
          <a:ln>
            <a:noFill/>
          </a:ln>
        </p:spPr>
      </p:pic>
      <p:cxnSp>
        <p:nvCxnSpPr>
          <p:cNvPr id="124" name="Google Shape;124;p27"/>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25" name="Google Shape;125;p27"/>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a - Pesenter - Title">
  <p:cSld name="CUSTOM_3_1_1_1_1_2">
    <p:spTree>
      <p:nvGrpSpPr>
        <p:cNvPr id="126" name="Shape 126"/>
        <p:cNvGrpSpPr/>
        <p:nvPr/>
      </p:nvGrpSpPr>
      <p:grpSpPr>
        <a:xfrm>
          <a:off x="0" y="0"/>
          <a:ext cx="0" cy="0"/>
          <a:chOff x="0" y="0"/>
          <a:chExt cx="0" cy="0"/>
        </a:xfrm>
      </p:grpSpPr>
      <p:pic>
        <p:nvPicPr>
          <p:cNvPr id="127" name="Google Shape;127;p28"/>
          <p:cNvPicPr preferRelativeResize="0"/>
          <p:nvPr/>
        </p:nvPicPr>
        <p:blipFill>
          <a:blip r:embed="rId2">
            <a:alphaModFix/>
          </a:blip>
          <a:stretch>
            <a:fillRect/>
          </a:stretch>
        </p:blipFill>
        <p:spPr>
          <a:xfrm>
            <a:off x="0" y="0"/>
            <a:ext cx="18288000" cy="10287000"/>
          </a:xfrm>
          <a:prstGeom prst="rect">
            <a:avLst/>
          </a:prstGeom>
          <a:noFill/>
          <a:ln>
            <a:noFill/>
          </a:ln>
        </p:spPr>
      </p:pic>
      <p:cxnSp>
        <p:nvCxnSpPr>
          <p:cNvPr id="128" name="Google Shape;128;p28"/>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29" name="Google Shape;129;p28"/>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b - Full - Title">
  <p:cSld name="CUSTOM_3_1_1_1_1_1">
    <p:spTree>
      <p:nvGrpSpPr>
        <p:cNvPr id="130" name="Shape 130"/>
        <p:cNvGrpSpPr/>
        <p:nvPr/>
      </p:nvGrpSpPr>
      <p:grpSpPr>
        <a:xfrm>
          <a:off x="0" y="0"/>
          <a:ext cx="0" cy="0"/>
          <a:chOff x="0" y="0"/>
          <a:chExt cx="0" cy="0"/>
        </a:xfrm>
      </p:grpSpPr>
      <p:cxnSp>
        <p:nvCxnSpPr>
          <p:cNvPr id="131" name="Google Shape;131;p29"/>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32" name="Google Shape;132;p29"/>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c - Circle - Title, Body">
  <p:cSld name="CUSTOM_3_1_1_1_1_4">
    <p:spTree>
      <p:nvGrpSpPr>
        <p:cNvPr id="133" name="Shape 133"/>
        <p:cNvGrpSpPr/>
        <p:nvPr/>
      </p:nvGrpSpPr>
      <p:grpSpPr>
        <a:xfrm>
          <a:off x="0" y="0"/>
          <a:ext cx="0" cy="0"/>
          <a:chOff x="0" y="0"/>
          <a:chExt cx="0" cy="0"/>
        </a:xfrm>
      </p:grpSpPr>
      <p:pic>
        <p:nvPicPr>
          <p:cNvPr id="134" name="Google Shape;134;p30"/>
          <p:cNvPicPr preferRelativeResize="0"/>
          <p:nvPr/>
        </p:nvPicPr>
        <p:blipFill>
          <a:blip r:embed="rId2">
            <a:alphaModFix/>
          </a:blip>
          <a:stretch>
            <a:fillRect/>
          </a:stretch>
        </p:blipFill>
        <p:spPr>
          <a:xfrm>
            <a:off x="-4" y="-2"/>
            <a:ext cx="18288000" cy="10286978"/>
          </a:xfrm>
          <a:prstGeom prst="rect">
            <a:avLst/>
          </a:prstGeom>
          <a:noFill/>
          <a:ln>
            <a:noFill/>
          </a:ln>
        </p:spPr>
      </p:pic>
      <p:sp>
        <p:nvSpPr>
          <p:cNvPr id="135" name="Google Shape;135;p30"/>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36" name="Google Shape;136;p30"/>
          <p:cNvSpPr txBox="1"/>
          <p:nvPr>
            <p:ph idx="1" type="body"/>
          </p:nvPr>
        </p:nvSpPr>
        <p:spPr>
          <a:xfrm>
            <a:off x="1742475" y="2432125"/>
            <a:ext cx="7251900" cy="6768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cxnSp>
        <p:nvCxnSpPr>
          <p:cNvPr id="137" name="Google Shape;137;p30"/>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a - Presenter - Title, Body">
  <p:cSld name="CUSTOM_3_1_1_1_1_2_2">
    <p:spTree>
      <p:nvGrpSpPr>
        <p:cNvPr id="138" name="Shape 138"/>
        <p:cNvGrpSpPr/>
        <p:nvPr/>
      </p:nvGrpSpPr>
      <p:grpSpPr>
        <a:xfrm>
          <a:off x="0" y="0"/>
          <a:ext cx="0" cy="0"/>
          <a:chOff x="0" y="0"/>
          <a:chExt cx="0" cy="0"/>
        </a:xfrm>
      </p:grpSpPr>
      <p:pic>
        <p:nvPicPr>
          <p:cNvPr id="139" name="Google Shape;139;p31"/>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40" name="Google Shape;140;p31"/>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41" name="Google Shape;141;p31"/>
          <p:cNvSpPr txBox="1"/>
          <p:nvPr>
            <p:ph idx="1" type="body"/>
          </p:nvPr>
        </p:nvSpPr>
        <p:spPr>
          <a:xfrm>
            <a:off x="1742475" y="2432125"/>
            <a:ext cx="7428900" cy="6768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cxnSp>
        <p:nvCxnSpPr>
          <p:cNvPr id="142" name="Google Shape;142;p31"/>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p:cSld name="Image Slide_4">
    <p:spTree>
      <p:nvGrpSpPr>
        <p:cNvPr id="11" name="Shape 11"/>
        <p:cNvGrpSpPr/>
        <p:nvPr/>
      </p:nvGrpSpPr>
      <p:grpSpPr>
        <a:xfrm>
          <a:off x="0" y="0"/>
          <a:ext cx="0" cy="0"/>
          <a:chOff x="0" y="0"/>
          <a:chExt cx="0" cy="0"/>
        </a:xfrm>
      </p:grpSpPr>
      <p:sp>
        <p:nvSpPr>
          <p:cNvPr id="12" name="Google Shape;12;p4"/>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b - Full - Title, Body">
  <p:cSld name="CUSTOM_3_1_1_1_1_1_3">
    <p:spTree>
      <p:nvGrpSpPr>
        <p:cNvPr id="143" name="Shape 143"/>
        <p:cNvGrpSpPr/>
        <p:nvPr/>
      </p:nvGrpSpPr>
      <p:grpSpPr>
        <a:xfrm>
          <a:off x="0" y="0"/>
          <a:ext cx="0" cy="0"/>
          <a:chOff x="0" y="0"/>
          <a:chExt cx="0" cy="0"/>
        </a:xfrm>
      </p:grpSpPr>
      <p:cxnSp>
        <p:nvCxnSpPr>
          <p:cNvPr id="144" name="Google Shape;144;p32"/>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45" name="Google Shape;145;p32"/>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46" name="Google Shape;146;p32"/>
          <p:cNvSpPr txBox="1"/>
          <p:nvPr>
            <p:ph idx="1" type="body"/>
          </p:nvPr>
        </p:nvSpPr>
        <p:spPr>
          <a:xfrm>
            <a:off x="1742475" y="2432125"/>
            <a:ext cx="7251900" cy="6768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c - Circle - Title, Subtitle, Body">
  <p:cSld name="CUSTOM_3_1_1_1_1_3_1">
    <p:spTree>
      <p:nvGrpSpPr>
        <p:cNvPr id="147" name="Shape 147"/>
        <p:cNvGrpSpPr/>
        <p:nvPr/>
      </p:nvGrpSpPr>
      <p:grpSpPr>
        <a:xfrm>
          <a:off x="0" y="0"/>
          <a:ext cx="0" cy="0"/>
          <a:chOff x="0" y="0"/>
          <a:chExt cx="0" cy="0"/>
        </a:xfrm>
      </p:grpSpPr>
      <p:pic>
        <p:nvPicPr>
          <p:cNvPr id="148" name="Google Shape;148;p33"/>
          <p:cNvPicPr preferRelativeResize="0"/>
          <p:nvPr/>
        </p:nvPicPr>
        <p:blipFill>
          <a:blip r:embed="rId2">
            <a:alphaModFix/>
          </a:blip>
          <a:stretch>
            <a:fillRect/>
          </a:stretch>
        </p:blipFill>
        <p:spPr>
          <a:xfrm>
            <a:off x="-4" y="-2"/>
            <a:ext cx="18288000" cy="10286978"/>
          </a:xfrm>
          <a:prstGeom prst="rect">
            <a:avLst/>
          </a:prstGeom>
          <a:noFill/>
          <a:ln>
            <a:noFill/>
          </a:ln>
        </p:spPr>
      </p:pic>
      <p:cxnSp>
        <p:nvCxnSpPr>
          <p:cNvPr id="149" name="Google Shape;149;p33"/>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50" name="Google Shape;150;p33"/>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51" name="Google Shape;151;p33"/>
          <p:cNvSpPr txBox="1"/>
          <p:nvPr>
            <p:ph idx="1" type="subTitle"/>
          </p:nvPr>
        </p:nvSpPr>
        <p:spPr>
          <a:xfrm>
            <a:off x="1730150" y="2027325"/>
            <a:ext cx="146931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52" name="Google Shape;152;p33"/>
          <p:cNvSpPr txBox="1"/>
          <p:nvPr>
            <p:ph idx="2" type="body"/>
          </p:nvPr>
        </p:nvSpPr>
        <p:spPr>
          <a:xfrm>
            <a:off x="1754525" y="3011100"/>
            <a:ext cx="7217100" cy="6189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a - Presenter - Title, Subtitle, Body">
  <p:cSld name="CUSTOM_3_1_1_1_1_2_1">
    <p:spTree>
      <p:nvGrpSpPr>
        <p:cNvPr id="153" name="Shape 153"/>
        <p:cNvGrpSpPr/>
        <p:nvPr/>
      </p:nvGrpSpPr>
      <p:grpSpPr>
        <a:xfrm>
          <a:off x="0" y="0"/>
          <a:ext cx="0" cy="0"/>
          <a:chOff x="0" y="0"/>
          <a:chExt cx="0" cy="0"/>
        </a:xfrm>
      </p:grpSpPr>
      <p:pic>
        <p:nvPicPr>
          <p:cNvPr id="154" name="Google Shape;154;p34"/>
          <p:cNvPicPr preferRelativeResize="0"/>
          <p:nvPr/>
        </p:nvPicPr>
        <p:blipFill>
          <a:blip r:embed="rId2">
            <a:alphaModFix/>
          </a:blip>
          <a:stretch>
            <a:fillRect/>
          </a:stretch>
        </p:blipFill>
        <p:spPr>
          <a:xfrm>
            <a:off x="0" y="0"/>
            <a:ext cx="18288000" cy="10287000"/>
          </a:xfrm>
          <a:prstGeom prst="rect">
            <a:avLst/>
          </a:prstGeom>
          <a:noFill/>
          <a:ln>
            <a:noFill/>
          </a:ln>
        </p:spPr>
      </p:pic>
      <p:cxnSp>
        <p:nvCxnSpPr>
          <p:cNvPr id="155" name="Google Shape;155;p34"/>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56" name="Google Shape;156;p34"/>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57" name="Google Shape;157;p34"/>
          <p:cNvSpPr txBox="1"/>
          <p:nvPr>
            <p:ph idx="1" type="subTitle"/>
          </p:nvPr>
        </p:nvSpPr>
        <p:spPr>
          <a:xfrm>
            <a:off x="1730150" y="20273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58" name="Google Shape;158;p34"/>
          <p:cNvSpPr txBox="1"/>
          <p:nvPr>
            <p:ph idx="2" type="body"/>
          </p:nvPr>
        </p:nvSpPr>
        <p:spPr>
          <a:xfrm>
            <a:off x="1754525" y="3011100"/>
            <a:ext cx="7217100" cy="6189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 - Full - Title, Subtitle, Body">
  <p:cSld name="CUSTOM_3_1_1_1_1_1_2">
    <p:spTree>
      <p:nvGrpSpPr>
        <p:cNvPr id="159" name="Shape 159"/>
        <p:cNvGrpSpPr/>
        <p:nvPr/>
      </p:nvGrpSpPr>
      <p:grpSpPr>
        <a:xfrm>
          <a:off x="0" y="0"/>
          <a:ext cx="0" cy="0"/>
          <a:chOff x="0" y="0"/>
          <a:chExt cx="0" cy="0"/>
        </a:xfrm>
      </p:grpSpPr>
      <p:cxnSp>
        <p:nvCxnSpPr>
          <p:cNvPr id="160" name="Google Shape;160;p35"/>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61" name="Google Shape;161;p35"/>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62" name="Google Shape;162;p35"/>
          <p:cNvSpPr txBox="1"/>
          <p:nvPr>
            <p:ph idx="1" type="subTitle"/>
          </p:nvPr>
        </p:nvSpPr>
        <p:spPr>
          <a:xfrm>
            <a:off x="1730150" y="2027325"/>
            <a:ext cx="146931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63" name="Google Shape;163;p35"/>
          <p:cNvSpPr txBox="1"/>
          <p:nvPr>
            <p:ph idx="2" type="body"/>
          </p:nvPr>
        </p:nvSpPr>
        <p:spPr>
          <a:xfrm>
            <a:off x="1754525" y="3011100"/>
            <a:ext cx="7217100" cy="6189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b - Full - Presenter only">
  <p:cSld name="CUSTOM">
    <p:spTree>
      <p:nvGrpSpPr>
        <p:cNvPr id="164" name="Shape 164"/>
        <p:cNvGrpSpPr/>
        <p:nvPr/>
      </p:nvGrpSpPr>
      <p:grpSpPr>
        <a:xfrm>
          <a:off x="0" y="0"/>
          <a:ext cx="0" cy="0"/>
          <a:chOff x="0" y="0"/>
          <a:chExt cx="0" cy="0"/>
        </a:xfrm>
      </p:grpSpPr>
      <p:pic>
        <p:nvPicPr>
          <p:cNvPr id="165" name="Google Shape;165;p36"/>
          <p:cNvPicPr preferRelativeResize="0"/>
          <p:nvPr/>
        </p:nvPicPr>
        <p:blipFill>
          <a:blip r:embed="rId2">
            <a:alphaModFix/>
          </a:blip>
          <a:stretch>
            <a:fillRect/>
          </a:stretch>
        </p:blipFill>
        <p:spPr>
          <a:xfrm>
            <a:off x="0" y="0"/>
            <a:ext cx="18288000" cy="1028699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a - Presenter - No text">
  <p:cSld name="CUSTOM_2">
    <p:spTree>
      <p:nvGrpSpPr>
        <p:cNvPr id="166" name="Shape 166"/>
        <p:cNvGrpSpPr/>
        <p:nvPr/>
      </p:nvGrpSpPr>
      <p:grpSpPr>
        <a:xfrm>
          <a:off x="0" y="0"/>
          <a:ext cx="0" cy="0"/>
          <a:chOff x="0" y="0"/>
          <a:chExt cx="0" cy="0"/>
        </a:xfrm>
      </p:grpSpPr>
      <p:pic>
        <p:nvPicPr>
          <p:cNvPr id="167" name="Google Shape;167;p37"/>
          <p:cNvPicPr preferRelativeResize="0"/>
          <p:nvPr/>
        </p:nvPicPr>
        <p:blipFill>
          <a:blip r:embed="rId2">
            <a:alphaModFix/>
          </a:blip>
          <a:stretch>
            <a:fillRect/>
          </a:stretch>
        </p:blipFill>
        <p:spPr>
          <a:xfrm>
            <a:off x="0" y="0"/>
            <a:ext cx="18288000" cy="102870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b - Full - No text">
  <p:cSld name="CUSTOM_2_6">
    <p:spTree>
      <p:nvGrpSpPr>
        <p:cNvPr id="168" name="Shape 168"/>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 - Circle - No text">
  <p:cSld name="CUSTOM_2_5">
    <p:spTree>
      <p:nvGrpSpPr>
        <p:cNvPr id="169" name="Shape 169"/>
        <p:cNvGrpSpPr/>
        <p:nvPr/>
      </p:nvGrpSpPr>
      <p:grpSpPr>
        <a:xfrm>
          <a:off x="0" y="0"/>
          <a:ext cx="0" cy="0"/>
          <a:chOff x="0" y="0"/>
          <a:chExt cx="0" cy="0"/>
        </a:xfrm>
      </p:grpSpPr>
      <p:pic>
        <p:nvPicPr>
          <p:cNvPr id="170" name="Google Shape;170;p39"/>
          <p:cNvPicPr preferRelativeResize="0"/>
          <p:nvPr/>
        </p:nvPicPr>
        <p:blipFill>
          <a:blip r:embed="rId2">
            <a:alphaModFix/>
          </a:blip>
          <a:stretch>
            <a:fillRect/>
          </a:stretch>
        </p:blipFill>
        <p:spPr>
          <a:xfrm>
            <a:off x="-4" y="-2"/>
            <a:ext cx="18288000" cy="10286978"/>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a - Screencast Placeholder">
  <p:cSld name="CUSTOM_1">
    <p:spTree>
      <p:nvGrpSpPr>
        <p:cNvPr id="171" name="Shape 171"/>
        <p:cNvGrpSpPr/>
        <p:nvPr/>
      </p:nvGrpSpPr>
      <p:grpSpPr>
        <a:xfrm>
          <a:off x="0" y="0"/>
          <a:ext cx="0" cy="0"/>
          <a:chOff x="0" y="0"/>
          <a:chExt cx="0" cy="0"/>
        </a:xfrm>
      </p:grpSpPr>
      <p:sp>
        <p:nvSpPr>
          <p:cNvPr id="172" name="Google Shape;172;p40"/>
          <p:cNvSpPr/>
          <p:nvPr/>
        </p:nvSpPr>
        <p:spPr>
          <a:xfrm>
            <a:off x="910625" y="529125"/>
            <a:ext cx="16451100" cy="8700600"/>
          </a:xfrm>
          <a:prstGeom prst="rect">
            <a:avLst/>
          </a:prstGeom>
          <a:solidFill>
            <a:srgbClr val="FBBC05"/>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73" name="Google Shape;173;p40"/>
          <p:cNvSpPr txBox="1"/>
          <p:nvPr/>
        </p:nvSpPr>
        <p:spPr>
          <a:xfrm>
            <a:off x="2350950" y="4552950"/>
            <a:ext cx="13662600" cy="159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1"/>
                </a:solidFill>
                <a:latin typeface="Google Sans"/>
                <a:ea typeface="Google Sans"/>
                <a:cs typeface="Google Sans"/>
                <a:sym typeface="Google Sans"/>
              </a:rPr>
              <a:t>Screencast</a:t>
            </a:r>
            <a:endParaRPr sz="7200">
              <a:solidFill>
                <a:schemeClr val="lt1"/>
              </a:solidFill>
              <a:latin typeface="Google Sans"/>
              <a:ea typeface="Google Sans"/>
              <a:cs typeface="Google Sans"/>
              <a:sym typeface="Google San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a - Template - Video Info" showMasterSp="0">
  <p:cSld name="Blank_1_1">
    <p:bg>
      <p:bgPr>
        <a:noFill/>
      </p:bgPr>
    </p:bg>
    <p:spTree>
      <p:nvGrpSpPr>
        <p:cNvPr id="174" name="Shape 174"/>
        <p:cNvGrpSpPr/>
        <p:nvPr/>
      </p:nvGrpSpPr>
      <p:grpSpPr>
        <a:xfrm>
          <a:off x="0" y="0"/>
          <a:ext cx="0" cy="0"/>
          <a:chOff x="0" y="0"/>
          <a:chExt cx="0" cy="0"/>
        </a:xfrm>
      </p:grpSpPr>
      <p:sp>
        <p:nvSpPr>
          <p:cNvPr id="175" name="Google Shape;175;p41"/>
          <p:cNvSpPr/>
          <p:nvPr/>
        </p:nvSpPr>
        <p:spPr>
          <a:xfrm>
            <a:off x="-18300" y="-95250"/>
            <a:ext cx="18400800" cy="10496400"/>
          </a:xfrm>
          <a:prstGeom prst="rect">
            <a:avLst/>
          </a:prstGeom>
          <a:solidFill>
            <a:srgbClr val="4285F4"/>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76" name="Google Shape;176;p41"/>
          <p:cNvSpPr txBox="1"/>
          <p:nvPr>
            <p:ph type="title"/>
          </p:nvPr>
        </p:nvSpPr>
        <p:spPr>
          <a:xfrm>
            <a:off x="1503300" y="2771400"/>
            <a:ext cx="15357600" cy="4744200"/>
          </a:xfrm>
          <a:prstGeom prst="rect">
            <a:avLst/>
          </a:prstGeom>
          <a:noFill/>
          <a:ln>
            <a:noFill/>
          </a:ln>
        </p:spPr>
        <p:txBody>
          <a:bodyPr anchorCtr="0" anchor="t" bIns="91450" lIns="91450" spcFirstLastPara="1" rIns="91450" wrap="square" tIns="91450">
            <a:noAutofit/>
          </a:bodyPr>
          <a:lstStyle>
            <a:lvl1pPr lvl="0" rtl="0">
              <a:spcBef>
                <a:spcPts val="0"/>
              </a:spcBef>
              <a:spcAft>
                <a:spcPts val="0"/>
              </a:spcAft>
              <a:buNone/>
              <a:defRPr sz="4800">
                <a:solidFill>
                  <a:srgbClr val="FAFAFA"/>
                </a:solidFill>
                <a:latin typeface="Google Sans"/>
                <a:ea typeface="Google Sans"/>
                <a:cs typeface="Google Sans"/>
                <a:sym typeface="Google Sans"/>
              </a:defRPr>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snippet">
  <p:cSld name="Image Slide_4_2">
    <p:spTree>
      <p:nvGrpSpPr>
        <p:cNvPr id="13" name="Shape 13"/>
        <p:cNvGrpSpPr/>
        <p:nvPr/>
      </p:nvGrpSpPr>
      <p:grpSpPr>
        <a:xfrm>
          <a:off x="0" y="0"/>
          <a:ext cx="0" cy="0"/>
          <a:chOff x="0" y="0"/>
          <a:chExt cx="0" cy="0"/>
        </a:xfrm>
      </p:grpSpPr>
      <p:sp>
        <p:nvSpPr>
          <p:cNvPr id="14" name="Google Shape;14;p5"/>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15" name="Google Shape;15;p5"/>
          <p:cNvSpPr txBox="1"/>
          <p:nvPr>
            <p:ph idx="1" type="subTitle"/>
          </p:nvPr>
        </p:nvSpPr>
        <p:spPr>
          <a:xfrm>
            <a:off x="1969575" y="2332725"/>
            <a:ext cx="7073400" cy="66891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None/>
              <a:defRPr>
                <a:latin typeface="Consolas"/>
                <a:ea typeface="Consolas"/>
                <a:cs typeface="Consolas"/>
                <a:sym typeface="Consola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6" name="Google Shape;16;p5"/>
          <p:cNvSpPr txBox="1"/>
          <p:nvPr>
            <p:ph idx="2" type="subTitle"/>
          </p:nvPr>
        </p:nvSpPr>
        <p:spPr>
          <a:xfrm>
            <a:off x="9690325" y="2739250"/>
            <a:ext cx="6381300" cy="2807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b="1" sz="1600">
                <a:latin typeface="Consolas"/>
                <a:ea typeface="Consolas"/>
                <a:cs typeface="Consolas"/>
                <a:sym typeface="Consola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c - Template - Instructions Slide" showMasterSp="0">
  <p:cSld name="Blank_1_1_1">
    <p:bg>
      <p:bgPr>
        <a:noFill/>
      </p:bgPr>
    </p:bg>
    <p:spTree>
      <p:nvGrpSpPr>
        <p:cNvPr id="177" name="Shape 177"/>
        <p:cNvGrpSpPr/>
        <p:nvPr/>
      </p:nvGrpSpPr>
      <p:grpSpPr>
        <a:xfrm>
          <a:off x="0" y="0"/>
          <a:ext cx="0" cy="0"/>
          <a:chOff x="0" y="0"/>
          <a:chExt cx="0" cy="0"/>
        </a:xfrm>
      </p:grpSpPr>
      <p:sp>
        <p:nvSpPr>
          <p:cNvPr id="178" name="Google Shape;178;p42"/>
          <p:cNvSpPr/>
          <p:nvPr/>
        </p:nvSpPr>
        <p:spPr>
          <a:xfrm>
            <a:off x="-18300" y="-95250"/>
            <a:ext cx="18400800" cy="10496400"/>
          </a:xfrm>
          <a:prstGeom prst="rect">
            <a:avLst/>
          </a:prstGeom>
          <a:solidFill>
            <a:schemeClr val="accent1"/>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79" name="Google Shape;179;p42"/>
          <p:cNvSpPr txBox="1"/>
          <p:nvPr>
            <p:ph type="title"/>
          </p:nvPr>
        </p:nvSpPr>
        <p:spPr>
          <a:xfrm>
            <a:off x="1733550" y="4552950"/>
            <a:ext cx="14897400" cy="2362200"/>
          </a:xfrm>
          <a:prstGeom prst="rect">
            <a:avLst/>
          </a:prstGeom>
          <a:noFill/>
          <a:ln>
            <a:noFill/>
          </a:ln>
        </p:spPr>
        <p:txBody>
          <a:bodyPr anchorCtr="0" anchor="t" bIns="91450" lIns="91450" spcFirstLastPara="1" rIns="91450" wrap="square" tIns="91450">
            <a:noAutofit/>
          </a:bodyPr>
          <a:lstStyle>
            <a:lvl1pPr lvl="0" rtl="0" algn="ctr">
              <a:spcBef>
                <a:spcPts val="0"/>
              </a:spcBef>
              <a:spcAft>
                <a:spcPts val="0"/>
              </a:spcAft>
              <a:buNone/>
              <a:defRPr sz="7200">
                <a:solidFill>
                  <a:srgbClr val="FAFAFA"/>
                </a:solidFill>
                <a:latin typeface="Google Sans"/>
                <a:ea typeface="Google Sans"/>
                <a:cs typeface="Google Sans"/>
                <a:sym typeface="Google Sans"/>
              </a:defRPr>
            </a:lvl1pPr>
            <a:lvl2pPr lvl="1" rtl="0">
              <a:spcBef>
                <a:spcPts val="0"/>
              </a:spcBef>
              <a:spcAft>
                <a:spcPts val="0"/>
              </a:spcAft>
              <a:buNone/>
              <a:defRPr sz="7200"/>
            </a:lvl2pPr>
            <a:lvl3pPr lvl="2" rtl="0">
              <a:spcBef>
                <a:spcPts val="0"/>
              </a:spcBef>
              <a:spcAft>
                <a:spcPts val="0"/>
              </a:spcAft>
              <a:buNone/>
              <a:defRPr sz="7200"/>
            </a:lvl3pPr>
            <a:lvl4pPr lvl="3" rtl="0">
              <a:spcBef>
                <a:spcPts val="0"/>
              </a:spcBef>
              <a:spcAft>
                <a:spcPts val="0"/>
              </a:spcAft>
              <a:buNone/>
              <a:defRPr sz="7200"/>
            </a:lvl4pPr>
            <a:lvl5pPr lvl="4" rtl="0">
              <a:spcBef>
                <a:spcPts val="0"/>
              </a:spcBef>
              <a:spcAft>
                <a:spcPts val="0"/>
              </a:spcAft>
              <a:buNone/>
              <a:defRPr sz="7200"/>
            </a:lvl5pPr>
            <a:lvl6pPr lvl="5" rtl="0">
              <a:spcBef>
                <a:spcPts val="0"/>
              </a:spcBef>
              <a:spcAft>
                <a:spcPts val="0"/>
              </a:spcAft>
              <a:buNone/>
              <a:defRPr sz="7200"/>
            </a:lvl6pPr>
            <a:lvl7pPr lvl="6" rtl="0">
              <a:spcBef>
                <a:spcPts val="0"/>
              </a:spcBef>
              <a:spcAft>
                <a:spcPts val="0"/>
              </a:spcAft>
              <a:buNone/>
              <a:defRPr sz="7200"/>
            </a:lvl7pPr>
            <a:lvl8pPr lvl="7" rtl="0">
              <a:spcBef>
                <a:spcPts val="0"/>
              </a:spcBef>
              <a:spcAft>
                <a:spcPts val="0"/>
              </a:spcAft>
              <a:buNone/>
              <a:defRPr sz="7200"/>
            </a:lvl8pPr>
            <a:lvl9pPr lvl="8" rtl="0">
              <a:spcBef>
                <a:spcPts val="0"/>
              </a:spcBef>
              <a:spcAft>
                <a:spcPts val="0"/>
              </a:spcAft>
              <a:buNone/>
              <a:defRPr sz="72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b - Template - ILT Start/End" showMasterSp="0">
  <p:cSld name="Blank_1_1_1_1">
    <p:bg>
      <p:bgPr>
        <a:noFill/>
      </p:bgPr>
    </p:bg>
    <p:spTree>
      <p:nvGrpSpPr>
        <p:cNvPr id="180" name="Shape 180"/>
        <p:cNvGrpSpPr/>
        <p:nvPr/>
      </p:nvGrpSpPr>
      <p:grpSpPr>
        <a:xfrm>
          <a:off x="0" y="0"/>
          <a:ext cx="0" cy="0"/>
          <a:chOff x="0" y="0"/>
          <a:chExt cx="0" cy="0"/>
        </a:xfrm>
      </p:grpSpPr>
      <p:sp>
        <p:nvSpPr>
          <p:cNvPr id="181" name="Google Shape;181;p43"/>
          <p:cNvSpPr/>
          <p:nvPr/>
        </p:nvSpPr>
        <p:spPr>
          <a:xfrm>
            <a:off x="-18300" y="-95250"/>
            <a:ext cx="18400800" cy="10496400"/>
          </a:xfrm>
          <a:prstGeom prst="rect">
            <a:avLst/>
          </a:prstGeom>
          <a:solidFill>
            <a:schemeClr val="accent6"/>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82" name="Google Shape;182;p43"/>
          <p:cNvSpPr txBox="1"/>
          <p:nvPr>
            <p:ph type="title"/>
          </p:nvPr>
        </p:nvSpPr>
        <p:spPr>
          <a:xfrm>
            <a:off x="1733550" y="4552950"/>
            <a:ext cx="14897400" cy="2362200"/>
          </a:xfrm>
          <a:prstGeom prst="rect">
            <a:avLst/>
          </a:prstGeom>
          <a:noFill/>
          <a:ln>
            <a:noFill/>
          </a:ln>
        </p:spPr>
        <p:txBody>
          <a:bodyPr anchorCtr="0" anchor="t" bIns="91450" lIns="91450" spcFirstLastPara="1" rIns="91450" wrap="square" tIns="91450">
            <a:noAutofit/>
          </a:bodyPr>
          <a:lstStyle>
            <a:lvl1pPr lvl="0" rtl="0" algn="ctr">
              <a:spcBef>
                <a:spcPts val="0"/>
              </a:spcBef>
              <a:spcAft>
                <a:spcPts val="0"/>
              </a:spcAft>
              <a:buNone/>
              <a:defRPr sz="7200">
                <a:solidFill>
                  <a:srgbClr val="FAFAFA"/>
                </a:solidFill>
                <a:latin typeface="Google Sans"/>
                <a:ea typeface="Google Sans"/>
                <a:cs typeface="Google Sans"/>
                <a:sym typeface="Google Sans"/>
              </a:defRPr>
            </a:lvl1pPr>
            <a:lvl2pPr lvl="1" rtl="0">
              <a:spcBef>
                <a:spcPts val="0"/>
              </a:spcBef>
              <a:spcAft>
                <a:spcPts val="0"/>
              </a:spcAft>
              <a:buNone/>
              <a:defRPr sz="7200"/>
            </a:lvl2pPr>
            <a:lvl3pPr lvl="2" rtl="0">
              <a:spcBef>
                <a:spcPts val="0"/>
              </a:spcBef>
              <a:spcAft>
                <a:spcPts val="0"/>
              </a:spcAft>
              <a:buNone/>
              <a:defRPr sz="7200"/>
            </a:lvl3pPr>
            <a:lvl4pPr lvl="3" rtl="0">
              <a:spcBef>
                <a:spcPts val="0"/>
              </a:spcBef>
              <a:spcAft>
                <a:spcPts val="0"/>
              </a:spcAft>
              <a:buNone/>
              <a:defRPr sz="7200"/>
            </a:lvl4pPr>
            <a:lvl5pPr lvl="4" rtl="0">
              <a:spcBef>
                <a:spcPts val="0"/>
              </a:spcBef>
              <a:spcAft>
                <a:spcPts val="0"/>
              </a:spcAft>
              <a:buNone/>
              <a:defRPr sz="7200"/>
            </a:lvl5pPr>
            <a:lvl6pPr lvl="5" rtl="0">
              <a:spcBef>
                <a:spcPts val="0"/>
              </a:spcBef>
              <a:spcAft>
                <a:spcPts val="0"/>
              </a:spcAft>
              <a:buNone/>
              <a:defRPr sz="7200"/>
            </a:lvl6pPr>
            <a:lvl7pPr lvl="6" rtl="0">
              <a:spcBef>
                <a:spcPts val="0"/>
              </a:spcBef>
              <a:spcAft>
                <a:spcPts val="0"/>
              </a:spcAft>
              <a:buNone/>
              <a:defRPr sz="7200"/>
            </a:lvl7pPr>
            <a:lvl8pPr lvl="7" rtl="0">
              <a:spcBef>
                <a:spcPts val="0"/>
              </a:spcBef>
              <a:spcAft>
                <a:spcPts val="0"/>
              </a:spcAft>
              <a:buNone/>
              <a:defRPr sz="7200"/>
            </a:lvl8pPr>
            <a:lvl9pPr lvl="8" rtl="0">
              <a:spcBef>
                <a:spcPts val="0"/>
              </a:spcBef>
              <a:spcAft>
                <a:spcPts val="0"/>
              </a:spcAft>
              <a:buNone/>
              <a:defRPr sz="72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afe and Google Cloud logo Saved Here - Copy to Master Slide when needed">
  <p:cSld name="CUSTOM_3">
    <p:spTree>
      <p:nvGrpSpPr>
        <p:cNvPr id="183" name="Shape 183"/>
        <p:cNvGrpSpPr/>
        <p:nvPr/>
      </p:nvGrpSpPr>
      <p:grpSpPr>
        <a:xfrm>
          <a:off x="0" y="0"/>
          <a:ext cx="0" cy="0"/>
          <a:chOff x="0" y="0"/>
          <a:chExt cx="0" cy="0"/>
        </a:xfrm>
      </p:grpSpPr>
      <p:pic>
        <p:nvPicPr>
          <p:cNvPr id="184" name="Google Shape;184;p44"/>
          <p:cNvPicPr preferRelativeResize="0"/>
          <p:nvPr/>
        </p:nvPicPr>
        <p:blipFill>
          <a:blip r:embed="rId2">
            <a:alphaModFix/>
          </a:blip>
          <a:stretch>
            <a:fillRect/>
          </a:stretch>
        </p:blipFill>
        <p:spPr>
          <a:xfrm>
            <a:off x="0" y="26"/>
            <a:ext cx="18288000" cy="10286960"/>
          </a:xfrm>
          <a:prstGeom prst="rect">
            <a:avLst/>
          </a:prstGeom>
          <a:noFill/>
          <a:ln>
            <a:noFill/>
          </a:ln>
        </p:spPr>
      </p:pic>
      <p:pic>
        <p:nvPicPr>
          <p:cNvPr id="185" name="Google Shape;185;p44"/>
          <p:cNvPicPr preferRelativeResize="0"/>
          <p:nvPr/>
        </p:nvPicPr>
        <p:blipFill rotWithShape="1">
          <a:blip r:embed="rId3">
            <a:alphaModFix/>
          </a:blip>
          <a:srcRect b="0" l="0" r="-21669" t="0"/>
          <a:stretch/>
        </p:blipFill>
        <p:spPr>
          <a:xfrm>
            <a:off x="1010600" y="9256050"/>
            <a:ext cx="3223152" cy="507026"/>
          </a:xfrm>
          <a:prstGeom prst="rect">
            <a:avLst/>
          </a:prstGeom>
          <a:noFill/>
          <a:ln>
            <a:noFill/>
          </a:ln>
        </p:spPr>
      </p:pic>
      <p:sp>
        <p:nvSpPr>
          <p:cNvPr id="186" name="Google Shape;186;p44"/>
          <p:cNvSpPr txBox="1"/>
          <p:nvPr/>
        </p:nvSpPr>
        <p:spPr>
          <a:xfrm>
            <a:off x="594300" y="8552850"/>
            <a:ext cx="1225800" cy="450000"/>
          </a:xfrm>
          <a:prstGeom prst="rect">
            <a:avLst/>
          </a:prstGeom>
          <a:noFill/>
          <a:ln>
            <a:noFill/>
          </a:ln>
        </p:spPr>
        <p:txBody>
          <a:bodyPr anchorCtr="0" anchor="t" bIns="91450" lIns="91450" spcFirstLastPara="1" rIns="91450" wrap="square" tIns="91450">
            <a:noAutofit/>
          </a:bodyPr>
          <a:lstStyle/>
          <a:p>
            <a:pPr indent="0" lvl="0" marL="0" rtl="0" algn="r">
              <a:spcBef>
                <a:spcPts val="0"/>
              </a:spcBef>
              <a:spcAft>
                <a:spcPts val="0"/>
              </a:spcAft>
              <a:buNone/>
            </a:pPr>
            <a:r>
              <a:rPr lang="en" sz="1400">
                <a:solidFill>
                  <a:srgbClr val="EA4335"/>
                </a:solidFill>
                <a:latin typeface="Google Sans"/>
                <a:ea typeface="Google Sans"/>
                <a:cs typeface="Google Sans"/>
                <a:sym typeface="Google Sans"/>
              </a:rPr>
              <a:t>  Title Safe &gt;  </a:t>
            </a:r>
            <a:endParaRPr sz="1400"/>
          </a:p>
        </p:txBody>
      </p:sp>
      <p:sp>
        <p:nvSpPr>
          <p:cNvPr id="187" name="Google Shape;187;p44"/>
          <p:cNvSpPr txBox="1"/>
          <p:nvPr/>
        </p:nvSpPr>
        <p:spPr>
          <a:xfrm>
            <a:off x="858200" y="7957950"/>
            <a:ext cx="1368600" cy="450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solidFill>
                  <a:srgbClr val="EA4335"/>
                </a:solidFill>
                <a:latin typeface="Google Sans"/>
                <a:ea typeface="Google Sans"/>
                <a:cs typeface="Google Sans"/>
                <a:sym typeface="Google Sans"/>
              </a:rPr>
              <a:t> &lt; Action Safe </a:t>
            </a:r>
            <a:endParaRPr sz="140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USTOM_5">
    <p:spTree>
      <p:nvGrpSpPr>
        <p:cNvPr id="188" name="Shape 188"/>
        <p:cNvGrpSpPr/>
        <p:nvPr/>
      </p:nvGrpSpPr>
      <p:grpSpPr>
        <a:xfrm>
          <a:off x="0" y="0"/>
          <a:ext cx="0" cy="0"/>
          <a:chOff x="0" y="0"/>
          <a:chExt cx="0" cy="0"/>
        </a:xfrm>
      </p:grpSpPr>
      <p:pic>
        <p:nvPicPr>
          <p:cNvPr id="189" name="Google Shape;189;p45"/>
          <p:cNvPicPr preferRelativeResize="0"/>
          <p:nvPr/>
        </p:nvPicPr>
        <p:blipFill>
          <a:blip r:embed="rId2">
            <a:alphaModFix/>
          </a:blip>
          <a:stretch>
            <a:fillRect/>
          </a:stretch>
        </p:blipFill>
        <p:spPr>
          <a:xfrm>
            <a:off x="5180400" y="4192500"/>
            <a:ext cx="7530232" cy="1441176"/>
          </a:xfrm>
          <a:prstGeom prst="rect">
            <a:avLst/>
          </a:prstGeom>
          <a:noFill/>
          <a:ln>
            <a:noFill/>
          </a:ln>
        </p:spPr>
      </p:pic>
      <p:sp>
        <p:nvSpPr>
          <p:cNvPr id="190" name="Google Shape;190;p45"/>
          <p:cNvSpPr/>
          <p:nvPr/>
        </p:nvSpPr>
        <p:spPr>
          <a:xfrm>
            <a:off x="590450" y="8936550"/>
            <a:ext cx="3670500" cy="973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Image Slide_2">
    <p:spTree>
      <p:nvGrpSpPr>
        <p:cNvPr id="191" name="Shape 191"/>
        <p:cNvGrpSpPr/>
        <p:nvPr/>
      </p:nvGrpSpPr>
      <p:grpSpPr>
        <a:xfrm>
          <a:off x="0" y="0"/>
          <a:ext cx="0" cy="0"/>
          <a:chOff x="0" y="0"/>
          <a:chExt cx="0" cy="0"/>
        </a:xfrm>
      </p:grpSpPr>
      <p:pic>
        <p:nvPicPr>
          <p:cNvPr id="192" name="Google Shape;192;p46"/>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193" name="Google Shape;193;p46"/>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194" name="Google Shape;194;p46"/>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95" name="Google Shape;195;p46"/>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Image Slide_3">
    <p:spTree>
      <p:nvGrpSpPr>
        <p:cNvPr id="196" name="Shape 196"/>
        <p:cNvGrpSpPr/>
        <p:nvPr/>
      </p:nvGrpSpPr>
      <p:grpSpPr>
        <a:xfrm>
          <a:off x="0" y="0"/>
          <a:ext cx="0" cy="0"/>
          <a:chOff x="0" y="0"/>
          <a:chExt cx="0" cy="0"/>
        </a:xfrm>
      </p:grpSpPr>
      <p:sp>
        <p:nvSpPr>
          <p:cNvPr id="197" name="Google Shape;197;p47"/>
          <p:cNvSpPr txBox="1"/>
          <p:nvPr>
            <p:ph type="title"/>
          </p:nvPr>
        </p:nvSpPr>
        <p:spPr>
          <a:xfrm>
            <a:off x="1847500" y="1075775"/>
            <a:ext cx="146397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98" name="Google Shape;198;p47"/>
          <p:cNvCxnSpPr/>
          <p:nvPr/>
        </p:nvCxnSpPr>
        <p:spPr>
          <a:xfrm>
            <a:off x="1901952" y="2369960"/>
            <a:ext cx="7091400" cy="0"/>
          </a:xfrm>
          <a:prstGeom prst="straightConnector1">
            <a:avLst/>
          </a:prstGeom>
          <a:noFill/>
          <a:ln cap="flat" cmpd="sng" w="28575">
            <a:solidFill>
              <a:srgbClr val="3C4043"/>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amp; bullets">
  <p:cSld name="Image Slide_4_1">
    <p:spTree>
      <p:nvGrpSpPr>
        <p:cNvPr id="199" name="Shape 199"/>
        <p:cNvGrpSpPr/>
        <p:nvPr/>
      </p:nvGrpSpPr>
      <p:grpSpPr>
        <a:xfrm>
          <a:off x="0" y="0"/>
          <a:ext cx="0" cy="0"/>
          <a:chOff x="0" y="0"/>
          <a:chExt cx="0" cy="0"/>
        </a:xfrm>
      </p:grpSpPr>
      <p:sp>
        <p:nvSpPr>
          <p:cNvPr id="200" name="Google Shape;200;p48"/>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201" name="Google Shape;201;p48"/>
          <p:cNvSpPr txBox="1"/>
          <p:nvPr>
            <p:ph idx="1" type="body"/>
          </p:nvPr>
        </p:nvSpPr>
        <p:spPr>
          <a:xfrm>
            <a:off x="1847500" y="2267675"/>
            <a:ext cx="7296600" cy="57063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rgbClr val="434343"/>
              </a:buClr>
              <a:buSzPts val="3600"/>
              <a:buChar char="●"/>
              <a:defRPr sz="3600">
                <a:solidFill>
                  <a:srgbClr val="434343"/>
                </a:solidFill>
              </a:defRPr>
            </a:lvl1pPr>
            <a:lvl2pPr indent="-457200" lvl="1" marL="914400" rtl="0">
              <a:lnSpc>
                <a:spcPct val="100000"/>
              </a:lnSpc>
              <a:spcBef>
                <a:spcPts val="1500"/>
              </a:spcBef>
              <a:spcAft>
                <a:spcPts val="0"/>
              </a:spcAft>
              <a:buClr>
                <a:srgbClr val="434343"/>
              </a:buClr>
              <a:buSzPts val="3600"/>
              <a:buChar char="○"/>
              <a:defRPr sz="3600">
                <a:solidFill>
                  <a:srgbClr val="434343"/>
                </a:solidFill>
              </a:defRPr>
            </a:lvl2pPr>
            <a:lvl3pPr indent="-457200" lvl="2" marL="1371600" rtl="0">
              <a:lnSpc>
                <a:spcPct val="100000"/>
              </a:lnSpc>
              <a:spcBef>
                <a:spcPts val="1000"/>
              </a:spcBef>
              <a:spcAft>
                <a:spcPts val="0"/>
              </a:spcAft>
              <a:buClr>
                <a:srgbClr val="434343"/>
              </a:buClr>
              <a:buSzPts val="3600"/>
              <a:buChar char="■"/>
              <a:defRPr sz="3600">
                <a:solidFill>
                  <a:srgbClr val="434343"/>
                </a:solidFill>
              </a:defRPr>
            </a:lvl3pPr>
            <a:lvl4pPr indent="-457200" lvl="3" marL="1828800" rtl="0">
              <a:lnSpc>
                <a:spcPct val="100000"/>
              </a:lnSpc>
              <a:spcBef>
                <a:spcPts val="1000"/>
              </a:spcBef>
              <a:spcAft>
                <a:spcPts val="0"/>
              </a:spcAft>
              <a:buClr>
                <a:srgbClr val="434343"/>
              </a:buClr>
              <a:buSzPts val="3600"/>
              <a:buChar char="●"/>
              <a:defRPr sz="3600">
                <a:solidFill>
                  <a:srgbClr val="434343"/>
                </a:solidFill>
              </a:defRPr>
            </a:lvl4pPr>
            <a:lvl5pPr indent="-457200" lvl="4" marL="2286000" rtl="0">
              <a:lnSpc>
                <a:spcPct val="100000"/>
              </a:lnSpc>
              <a:spcBef>
                <a:spcPts val="1000"/>
              </a:spcBef>
              <a:spcAft>
                <a:spcPts val="0"/>
              </a:spcAft>
              <a:buClr>
                <a:srgbClr val="434343"/>
              </a:buClr>
              <a:buSzPts val="3600"/>
              <a:buChar char="○"/>
              <a:defRPr sz="3600">
                <a:solidFill>
                  <a:srgbClr val="434343"/>
                </a:solidFill>
              </a:defRPr>
            </a:lvl5pPr>
            <a:lvl6pPr indent="-457200" lvl="5" marL="2743200" rtl="0">
              <a:lnSpc>
                <a:spcPct val="100000"/>
              </a:lnSpc>
              <a:spcBef>
                <a:spcPts val="1000"/>
              </a:spcBef>
              <a:spcAft>
                <a:spcPts val="0"/>
              </a:spcAft>
              <a:buClr>
                <a:srgbClr val="434343"/>
              </a:buClr>
              <a:buSzPts val="3600"/>
              <a:buChar char="■"/>
              <a:defRPr sz="3600">
                <a:solidFill>
                  <a:srgbClr val="434343"/>
                </a:solidFill>
              </a:defRPr>
            </a:lvl6pPr>
            <a:lvl7pPr indent="-457200" lvl="6" marL="3200400" rtl="0">
              <a:lnSpc>
                <a:spcPct val="100000"/>
              </a:lnSpc>
              <a:spcBef>
                <a:spcPts val="1000"/>
              </a:spcBef>
              <a:spcAft>
                <a:spcPts val="0"/>
              </a:spcAft>
              <a:buClr>
                <a:srgbClr val="434343"/>
              </a:buClr>
              <a:buSzPts val="3600"/>
              <a:buChar char="●"/>
              <a:defRPr sz="3600">
                <a:solidFill>
                  <a:srgbClr val="434343"/>
                </a:solidFill>
              </a:defRPr>
            </a:lvl7pPr>
            <a:lvl8pPr indent="-457200" lvl="7" marL="3657600" rtl="0">
              <a:lnSpc>
                <a:spcPct val="100000"/>
              </a:lnSpc>
              <a:spcBef>
                <a:spcPts val="1000"/>
              </a:spcBef>
              <a:spcAft>
                <a:spcPts val="0"/>
              </a:spcAft>
              <a:buClr>
                <a:srgbClr val="434343"/>
              </a:buClr>
              <a:buSzPts val="3600"/>
              <a:buChar char="○"/>
              <a:defRPr sz="3600">
                <a:solidFill>
                  <a:srgbClr val="434343"/>
                </a:solidFill>
              </a:defRPr>
            </a:lvl8pPr>
            <a:lvl9pPr indent="-457200" lvl="8" marL="4114800" rtl="0">
              <a:lnSpc>
                <a:spcPct val="100000"/>
              </a:lnSpc>
              <a:spcBef>
                <a:spcPts val="1000"/>
              </a:spcBef>
              <a:spcAft>
                <a:spcPts val="1000"/>
              </a:spcAft>
              <a:buClr>
                <a:srgbClr val="434343"/>
              </a:buClr>
              <a:buSzPts val="3600"/>
              <a:buChar char="■"/>
              <a:defRPr sz="3600">
                <a:solidFill>
                  <a:srgbClr val="434343"/>
                </a:solidFil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p:cSld name="Image Slide_4_2">
    <p:spTree>
      <p:nvGrpSpPr>
        <p:cNvPr id="202" name="Shape 202"/>
        <p:cNvGrpSpPr/>
        <p:nvPr/>
      </p:nvGrpSpPr>
      <p:grpSpPr>
        <a:xfrm>
          <a:off x="0" y="0"/>
          <a:ext cx="0" cy="0"/>
          <a:chOff x="0" y="0"/>
          <a:chExt cx="0" cy="0"/>
        </a:xfrm>
      </p:grpSpPr>
      <p:sp>
        <p:nvSpPr>
          <p:cNvPr id="203" name="Google Shape;203;p49"/>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intro">
  <p:cSld name="Image Slide_2_1">
    <p:spTree>
      <p:nvGrpSpPr>
        <p:cNvPr id="204" name="Shape 204"/>
        <p:cNvGrpSpPr/>
        <p:nvPr/>
      </p:nvGrpSpPr>
      <p:grpSpPr>
        <a:xfrm>
          <a:off x="0" y="0"/>
          <a:ext cx="0" cy="0"/>
          <a:chOff x="0" y="0"/>
          <a:chExt cx="0" cy="0"/>
        </a:xfrm>
      </p:grpSpPr>
      <p:pic>
        <p:nvPicPr>
          <p:cNvPr id="205" name="Google Shape;205;p50"/>
          <p:cNvPicPr preferRelativeResize="0"/>
          <p:nvPr/>
        </p:nvPicPr>
        <p:blipFill rotWithShape="1">
          <a:blip r:embed="rId2">
            <a:alphaModFix/>
          </a:blip>
          <a:srcRect b="0" l="0" r="72622" t="0"/>
          <a:stretch/>
        </p:blipFill>
        <p:spPr>
          <a:xfrm>
            <a:off x="991050" y="1828800"/>
            <a:ext cx="2376552" cy="2215375"/>
          </a:xfrm>
          <a:prstGeom prst="rect">
            <a:avLst/>
          </a:prstGeom>
          <a:noFill/>
          <a:ln>
            <a:noFill/>
          </a:ln>
        </p:spPr>
      </p:pic>
      <p:cxnSp>
        <p:nvCxnSpPr>
          <p:cNvPr id="206" name="Google Shape;206;p50"/>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207" name="Google Shape;207;p50"/>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08" name="Google Shape;208;p50"/>
          <p:cNvSpPr txBox="1"/>
          <p:nvPr>
            <p:ph type="title"/>
          </p:nvPr>
        </p:nvSpPr>
        <p:spPr>
          <a:xfrm>
            <a:off x="3297450" y="2198300"/>
            <a:ext cx="14569500" cy="1432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09" name="Google Shape;209;p50"/>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amp; bullets">
  <p:cSld name="Image Slide_4_1">
    <p:spTree>
      <p:nvGrpSpPr>
        <p:cNvPr id="17" name="Shape 17"/>
        <p:cNvGrpSpPr/>
        <p:nvPr/>
      </p:nvGrpSpPr>
      <p:grpSpPr>
        <a:xfrm>
          <a:off x="0" y="0"/>
          <a:ext cx="0" cy="0"/>
          <a:chOff x="0" y="0"/>
          <a:chExt cx="0" cy="0"/>
        </a:xfrm>
      </p:grpSpPr>
      <p:sp>
        <p:nvSpPr>
          <p:cNvPr id="18" name="Google Shape;18;p6"/>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19" name="Google Shape;19;p6"/>
          <p:cNvSpPr txBox="1"/>
          <p:nvPr>
            <p:ph idx="1" type="body"/>
          </p:nvPr>
        </p:nvSpPr>
        <p:spPr>
          <a:xfrm>
            <a:off x="1847500" y="2267675"/>
            <a:ext cx="7296600" cy="57063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rgbClr val="434343"/>
              </a:buClr>
              <a:buSzPts val="3600"/>
              <a:buChar char="●"/>
              <a:defRPr sz="3600">
                <a:solidFill>
                  <a:srgbClr val="434343"/>
                </a:solidFill>
              </a:defRPr>
            </a:lvl1pPr>
            <a:lvl2pPr indent="-457200" lvl="1" marL="914400" rtl="0">
              <a:lnSpc>
                <a:spcPct val="100000"/>
              </a:lnSpc>
              <a:spcBef>
                <a:spcPts val="1500"/>
              </a:spcBef>
              <a:spcAft>
                <a:spcPts val="0"/>
              </a:spcAft>
              <a:buClr>
                <a:srgbClr val="434343"/>
              </a:buClr>
              <a:buSzPts val="3600"/>
              <a:buChar char="○"/>
              <a:defRPr sz="3600">
                <a:solidFill>
                  <a:srgbClr val="434343"/>
                </a:solidFill>
              </a:defRPr>
            </a:lvl2pPr>
            <a:lvl3pPr indent="-457200" lvl="2" marL="1371600" rtl="0">
              <a:lnSpc>
                <a:spcPct val="100000"/>
              </a:lnSpc>
              <a:spcBef>
                <a:spcPts val="1000"/>
              </a:spcBef>
              <a:spcAft>
                <a:spcPts val="0"/>
              </a:spcAft>
              <a:buClr>
                <a:srgbClr val="434343"/>
              </a:buClr>
              <a:buSzPts val="3600"/>
              <a:buChar char="■"/>
              <a:defRPr sz="3600">
                <a:solidFill>
                  <a:srgbClr val="434343"/>
                </a:solidFill>
              </a:defRPr>
            </a:lvl3pPr>
            <a:lvl4pPr indent="-457200" lvl="3" marL="1828800" rtl="0">
              <a:lnSpc>
                <a:spcPct val="100000"/>
              </a:lnSpc>
              <a:spcBef>
                <a:spcPts val="1000"/>
              </a:spcBef>
              <a:spcAft>
                <a:spcPts val="0"/>
              </a:spcAft>
              <a:buClr>
                <a:srgbClr val="434343"/>
              </a:buClr>
              <a:buSzPts val="3600"/>
              <a:buChar char="●"/>
              <a:defRPr sz="3600">
                <a:solidFill>
                  <a:srgbClr val="434343"/>
                </a:solidFill>
              </a:defRPr>
            </a:lvl4pPr>
            <a:lvl5pPr indent="-457200" lvl="4" marL="2286000" rtl="0">
              <a:lnSpc>
                <a:spcPct val="100000"/>
              </a:lnSpc>
              <a:spcBef>
                <a:spcPts val="1000"/>
              </a:spcBef>
              <a:spcAft>
                <a:spcPts val="0"/>
              </a:spcAft>
              <a:buClr>
                <a:srgbClr val="434343"/>
              </a:buClr>
              <a:buSzPts val="3600"/>
              <a:buChar char="○"/>
              <a:defRPr sz="3600">
                <a:solidFill>
                  <a:srgbClr val="434343"/>
                </a:solidFill>
              </a:defRPr>
            </a:lvl5pPr>
            <a:lvl6pPr indent="-457200" lvl="5" marL="2743200" rtl="0">
              <a:lnSpc>
                <a:spcPct val="100000"/>
              </a:lnSpc>
              <a:spcBef>
                <a:spcPts val="1000"/>
              </a:spcBef>
              <a:spcAft>
                <a:spcPts val="0"/>
              </a:spcAft>
              <a:buClr>
                <a:srgbClr val="434343"/>
              </a:buClr>
              <a:buSzPts val="3600"/>
              <a:buChar char="■"/>
              <a:defRPr sz="3600">
                <a:solidFill>
                  <a:srgbClr val="434343"/>
                </a:solidFill>
              </a:defRPr>
            </a:lvl6pPr>
            <a:lvl7pPr indent="-457200" lvl="6" marL="3200400" rtl="0">
              <a:lnSpc>
                <a:spcPct val="100000"/>
              </a:lnSpc>
              <a:spcBef>
                <a:spcPts val="1000"/>
              </a:spcBef>
              <a:spcAft>
                <a:spcPts val="0"/>
              </a:spcAft>
              <a:buClr>
                <a:srgbClr val="434343"/>
              </a:buClr>
              <a:buSzPts val="3600"/>
              <a:buChar char="●"/>
              <a:defRPr sz="3600">
                <a:solidFill>
                  <a:srgbClr val="434343"/>
                </a:solidFill>
              </a:defRPr>
            </a:lvl7pPr>
            <a:lvl8pPr indent="-457200" lvl="7" marL="3657600" rtl="0">
              <a:lnSpc>
                <a:spcPct val="100000"/>
              </a:lnSpc>
              <a:spcBef>
                <a:spcPts val="1000"/>
              </a:spcBef>
              <a:spcAft>
                <a:spcPts val="0"/>
              </a:spcAft>
              <a:buClr>
                <a:srgbClr val="434343"/>
              </a:buClr>
              <a:buSzPts val="3600"/>
              <a:buChar char="○"/>
              <a:defRPr sz="3600">
                <a:solidFill>
                  <a:srgbClr val="434343"/>
                </a:solidFill>
              </a:defRPr>
            </a:lvl8pPr>
            <a:lvl9pPr indent="-457200" lvl="8" marL="4114800" rtl="0">
              <a:lnSpc>
                <a:spcPct val="100000"/>
              </a:lnSpc>
              <a:spcBef>
                <a:spcPts val="1000"/>
              </a:spcBef>
              <a:spcAft>
                <a:spcPts val="1000"/>
              </a:spcAft>
              <a:buClr>
                <a:srgbClr val="434343"/>
              </a:buClr>
              <a:buSzPts val="3600"/>
              <a:buChar char="■"/>
              <a:defRPr sz="3600">
                <a:solidFill>
                  <a:srgbClr val="43434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Image Slide_3">
    <p:spTree>
      <p:nvGrpSpPr>
        <p:cNvPr id="20" name="Shape 20"/>
        <p:cNvGrpSpPr/>
        <p:nvPr/>
      </p:nvGrpSpPr>
      <p:grpSpPr>
        <a:xfrm>
          <a:off x="0" y="0"/>
          <a:ext cx="0" cy="0"/>
          <a:chOff x="0" y="0"/>
          <a:chExt cx="0" cy="0"/>
        </a:xfrm>
      </p:grpSpPr>
      <p:sp>
        <p:nvSpPr>
          <p:cNvPr id="21" name="Google Shape;21;p7"/>
          <p:cNvSpPr txBox="1"/>
          <p:nvPr>
            <p:ph type="title"/>
          </p:nvPr>
        </p:nvSpPr>
        <p:spPr>
          <a:xfrm>
            <a:off x="1847500" y="1075775"/>
            <a:ext cx="146397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22" name="Google Shape;22;p7"/>
          <p:cNvCxnSpPr/>
          <p:nvPr/>
        </p:nvCxnSpPr>
        <p:spPr>
          <a:xfrm>
            <a:off x="1901952" y="2369960"/>
            <a:ext cx="7091400" cy="0"/>
          </a:xfrm>
          <a:prstGeom prst="straightConnector1">
            <a:avLst/>
          </a:prstGeom>
          <a:noFill/>
          <a:ln cap="flat" cmpd="sng" w="28575">
            <a:solidFill>
              <a:srgbClr val="3C4043"/>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Image Slide_2">
    <p:spTree>
      <p:nvGrpSpPr>
        <p:cNvPr id="23" name="Shape 23"/>
        <p:cNvGrpSpPr/>
        <p:nvPr/>
      </p:nvGrpSpPr>
      <p:grpSpPr>
        <a:xfrm>
          <a:off x="0" y="0"/>
          <a:ext cx="0" cy="0"/>
          <a:chOff x="0" y="0"/>
          <a:chExt cx="0" cy="0"/>
        </a:xfrm>
      </p:grpSpPr>
      <p:pic>
        <p:nvPicPr>
          <p:cNvPr id="24" name="Google Shape;24;p8"/>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25" name="Google Shape;25;p8"/>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26" name="Google Shape;26;p8"/>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 name="Google Shape;27;p8"/>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intro">
  <p:cSld name="Image Slide_2_1">
    <p:spTree>
      <p:nvGrpSpPr>
        <p:cNvPr id="28" name="Shape 28"/>
        <p:cNvGrpSpPr/>
        <p:nvPr/>
      </p:nvGrpSpPr>
      <p:grpSpPr>
        <a:xfrm>
          <a:off x="0" y="0"/>
          <a:ext cx="0" cy="0"/>
          <a:chOff x="0" y="0"/>
          <a:chExt cx="0" cy="0"/>
        </a:xfrm>
      </p:grpSpPr>
      <p:pic>
        <p:nvPicPr>
          <p:cNvPr id="29" name="Google Shape;29;p9"/>
          <p:cNvPicPr preferRelativeResize="0"/>
          <p:nvPr/>
        </p:nvPicPr>
        <p:blipFill rotWithShape="1">
          <a:blip r:embed="rId2">
            <a:alphaModFix/>
          </a:blip>
          <a:srcRect b="0" l="0" r="72622" t="0"/>
          <a:stretch/>
        </p:blipFill>
        <p:spPr>
          <a:xfrm>
            <a:off x="991050" y="1828800"/>
            <a:ext cx="2376552" cy="2215375"/>
          </a:xfrm>
          <a:prstGeom prst="rect">
            <a:avLst/>
          </a:prstGeom>
          <a:noFill/>
          <a:ln>
            <a:noFill/>
          </a:ln>
        </p:spPr>
      </p:pic>
      <p:cxnSp>
        <p:nvCxnSpPr>
          <p:cNvPr id="30" name="Google Shape;30;p9"/>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31" name="Google Shape;31;p9"/>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2" name="Google Shape;32;p9"/>
          <p:cNvSpPr txBox="1"/>
          <p:nvPr>
            <p:ph type="title"/>
          </p:nvPr>
        </p:nvSpPr>
        <p:spPr>
          <a:xfrm>
            <a:off x="3297450" y="2198300"/>
            <a:ext cx="14569500" cy="1432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3" name="Google Shape;33;p9"/>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s Only - Green ILT-only slide">
  <p:cSld name="CUSTOM">
    <p:spTree>
      <p:nvGrpSpPr>
        <p:cNvPr id="34" name="Shape 34"/>
        <p:cNvGrpSpPr/>
        <p:nvPr/>
      </p:nvGrpSpPr>
      <p:grpSpPr>
        <a:xfrm>
          <a:off x="0" y="0"/>
          <a:ext cx="0" cy="0"/>
          <a:chOff x="0" y="0"/>
          <a:chExt cx="0" cy="0"/>
        </a:xfrm>
      </p:grpSpPr>
      <p:sp>
        <p:nvSpPr>
          <p:cNvPr id="35" name="Google Shape;35;p10"/>
          <p:cNvSpPr/>
          <p:nvPr/>
        </p:nvSpPr>
        <p:spPr>
          <a:xfrm>
            <a:off x="-18300" y="-95250"/>
            <a:ext cx="18400800" cy="10496400"/>
          </a:xfrm>
          <a:prstGeom prst="rect">
            <a:avLst/>
          </a:prstGeom>
          <a:solidFill>
            <a:schemeClr val="dk2"/>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36" name="Google Shape;36;p10"/>
          <p:cNvSpPr txBox="1"/>
          <p:nvPr>
            <p:ph type="title"/>
          </p:nvPr>
        </p:nvSpPr>
        <p:spPr>
          <a:xfrm>
            <a:off x="1607700" y="4199550"/>
            <a:ext cx="15148800" cy="1887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8000">
                <a:solidFill>
                  <a:schemeClr val="accent1"/>
                </a:solidFill>
                <a:latin typeface="Google Sans"/>
                <a:ea typeface="Google Sans"/>
                <a:cs typeface="Google Sans"/>
                <a:sym typeface="Google Sans"/>
              </a:defRPr>
            </a:lvl1pPr>
            <a:lvl2pPr lvl="1" rtl="0" algn="ctr">
              <a:spcBef>
                <a:spcPts val="0"/>
              </a:spcBef>
              <a:spcAft>
                <a:spcPts val="0"/>
              </a:spcAft>
              <a:buNone/>
              <a:defRPr>
                <a:solidFill>
                  <a:schemeClr val="accent1"/>
                </a:solidFill>
              </a:defRPr>
            </a:lvl2pPr>
            <a:lvl3pPr lvl="2" rtl="0" algn="ctr">
              <a:spcBef>
                <a:spcPts val="0"/>
              </a:spcBef>
              <a:spcAft>
                <a:spcPts val="0"/>
              </a:spcAft>
              <a:buNone/>
              <a:defRPr>
                <a:solidFill>
                  <a:schemeClr val="accent1"/>
                </a:solidFill>
              </a:defRPr>
            </a:lvl3pPr>
            <a:lvl4pPr lvl="3" rtl="0" algn="ctr">
              <a:spcBef>
                <a:spcPts val="0"/>
              </a:spcBef>
              <a:spcAft>
                <a:spcPts val="0"/>
              </a:spcAft>
              <a:buNone/>
              <a:defRPr>
                <a:solidFill>
                  <a:schemeClr val="accent1"/>
                </a:solidFill>
              </a:defRPr>
            </a:lvl4pPr>
            <a:lvl5pPr lvl="4" rtl="0" algn="ctr">
              <a:spcBef>
                <a:spcPts val="0"/>
              </a:spcBef>
              <a:spcAft>
                <a:spcPts val="0"/>
              </a:spcAft>
              <a:buNone/>
              <a:defRPr>
                <a:solidFill>
                  <a:schemeClr val="accent1"/>
                </a:solidFill>
              </a:defRPr>
            </a:lvl5pPr>
            <a:lvl6pPr lvl="5" rtl="0" algn="ctr">
              <a:spcBef>
                <a:spcPts val="0"/>
              </a:spcBef>
              <a:spcAft>
                <a:spcPts val="0"/>
              </a:spcAft>
              <a:buNone/>
              <a:defRPr>
                <a:solidFill>
                  <a:schemeClr val="accent1"/>
                </a:solidFill>
              </a:defRPr>
            </a:lvl6pPr>
            <a:lvl7pPr lvl="6" rtl="0" algn="ctr">
              <a:spcBef>
                <a:spcPts val="0"/>
              </a:spcBef>
              <a:spcAft>
                <a:spcPts val="0"/>
              </a:spcAft>
              <a:buNone/>
              <a:defRPr>
                <a:solidFill>
                  <a:schemeClr val="accent1"/>
                </a:solidFill>
              </a:defRPr>
            </a:lvl7pPr>
            <a:lvl8pPr lvl="7" rtl="0" algn="ctr">
              <a:spcBef>
                <a:spcPts val="0"/>
              </a:spcBef>
              <a:spcAft>
                <a:spcPts val="0"/>
              </a:spcAft>
              <a:buNone/>
              <a:defRPr>
                <a:solidFill>
                  <a:schemeClr val="accent1"/>
                </a:solidFill>
              </a:defRPr>
            </a:lvl8pPr>
            <a:lvl9pPr lvl="8" rtl="0" algn="ctr">
              <a:spcBef>
                <a:spcPts val="0"/>
              </a:spcBef>
              <a:spcAft>
                <a:spcPts val="0"/>
              </a:spcAft>
              <a:buNone/>
              <a:defRPr>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22" Type="http://schemas.openxmlformats.org/officeDocument/2006/relationships/slideLayout" Target="../slideLayouts/slideLayout32.xml"/><Relationship Id="rId21" Type="http://schemas.openxmlformats.org/officeDocument/2006/relationships/slideLayout" Target="../slideLayouts/slideLayout31.xml"/><Relationship Id="rId24" Type="http://schemas.openxmlformats.org/officeDocument/2006/relationships/slideLayout" Target="../slideLayouts/slideLayout34.xml"/><Relationship Id="rId23" Type="http://schemas.openxmlformats.org/officeDocument/2006/relationships/slideLayout" Target="../slideLayouts/slideLayout33.xml"/><Relationship Id="rId1" Type="http://schemas.openxmlformats.org/officeDocument/2006/relationships/image" Target="../media/image1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26" Type="http://schemas.openxmlformats.org/officeDocument/2006/relationships/slideLayout" Target="../slideLayouts/slideLayout36.xml"/><Relationship Id="rId25" Type="http://schemas.openxmlformats.org/officeDocument/2006/relationships/slideLayout" Target="../slideLayouts/slideLayout35.xml"/><Relationship Id="rId28" Type="http://schemas.openxmlformats.org/officeDocument/2006/relationships/slideLayout" Target="../slideLayouts/slideLayout38.xml"/><Relationship Id="rId27" Type="http://schemas.openxmlformats.org/officeDocument/2006/relationships/slideLayout" Target="../slideLayouts/slideLayout37.xml"/><Relationship Id="rId5" Type="http://schemas.openxmlformats.org/officeDocument/2006/relationships/slideLayout" Target="../slideLayouts/slideLayout15.xml"/><Relationship Id="rId6" Type="http://schemas.openxmlformats.org/officeDocument/2006/relationships/slideLayout" Target="../slideLayouts/slideLayout16.xml"/><Relationship Id="rId29" Type="http://schemas.openxmlformats.org/officeDocument/2006/relationships/slideLayout" Target="../slideLayouts/slideLayout39.xml"/><Relationship Id="rId7" Type="http://schemas.openxmlformats.org/officeDocument/2006/relationships/slideLayout" Target="../slideLayouts/slideLayout17.xml"/><Relationship Id="rId8" Type="http://schemas.openxmlformats.org/officeDocument/2006/relationships/slideLayout" Target="../slideLayouts/slideLayout18.xml"/><Relationship Id="rId31" Type="http://schemas.openxmlformats.org/officeDocument/2006/relationships/slideLayout" Target="../slideLayouts/slideLayout41.xml"/><Relationship Id="rId30" Type="http://schemas.openxmlformats.org/officeDocument/2006/relationships/slideLayout" Target="../slideLayouts/slideLayout40.xml"/><Relationship Id="rId11" Type="http://schemas.openxmlformats.org/officeDocument/2006/relationships/slideLayout" Target="../slideLayouts/slideLayout21.xml"/><Relationship Id="rId33" Type="http://schemas.openxmlformats.org/officeDocument/2006/relationships/slideLayout" Target="../slideLayouts/slideLayout43.xml"/><Relationship Id="rId10" Type="http://schemas.openxmlformats.org/officeDocument/2006/relationships/slideLayout" Target="../slideLayouts/slideLayout20.xml"/><Relationship Id="rId32" Type="http://schemas.openxmlformats.org/officeDocument/2006/relationships/slideLayout" Target="../slideLayouts/slideLayout42.xml"/><Relationship Id="rId13" Type="http://schemas.openxmlformats.org/officeDocument/2006/relationships/slideLayout" Target="../slideLayouts/slideLayout23.xml"/><Relationship Id="rId35" Type="http://schemas.openxmlformats.org/officeDocument/2006/relationships/slideLayout" Target="../slideLayouts/slideLayout45.xml"/><Relationship Id="rId12" Type="http://schemas.openxmlformats.org/officeDocument/2006/relationships/slideLayout" Target="../slideLayouts/slideLayout22.xml"/><Relationship Id="rId34" Type="http://schemas.openxmlformats.org/officeDocument/2006/relationships/slideLayout" Target="../slideLayouts/slideLayout44.xml"/><Relationship Id="rId15" Type="http://schemas.openxmlformats.org/officeDocument/2006/relationships/slideLayout" Target="../slideLayouts/slideLayout25.xml"/><Relationship Id="rId37" Type="http://schemas.openxmlformats.org/officeDocument/2006/relationships/slideLayout" Target="../slideLayouts/slideLayout47.xml"/><Relationship Id="rId14" Type="http://schemas.openxmlformats.org/officeDocument/2006/relationships/slideLayout" Target="../slideLayouts/slideLayout24.xml"/><Relationship Id="rId36" Type="http://schemas.openxmlformats.org/officeDocument/2006/relationships/slideLayout" Target="../slideLayouts/slideLayout46.xml"/><Relationship Id="rId17" Type="http://schemas.openxmlformats.org/officeDocument/2006/relationships/slideLayout" Target="../slideLayouts/slideLayout27.xml"/><Relationship Id="rId39" Type="http://schemas.openxmlformats.org/officeDocument/2006/relationships/theme" Target="../theme/theme1.xml"/><Relationship Id="rId16" Type="http://schemas.openxmlformats.org/officeDocument/2006/relationships/slideLayout" Target="../slideLayouts/slideLayout26.xml"/><Relationship Id="rId38" Type="http://schemas.openxmlformats.org/officeDocument/2006/relationships/slideLayout" Target="../slideLayouts/slideLayout48.xml"/><Relationship Id="rId19" Type="http://schemas.openxmlformats.org/officeDocument/2006/relationships/slideLayout" Target="../slideLayouts/slideLayout29.xml"/><Relationship Id="rId1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oogle">
    <p:bg>
      <p:bgPr>
        <a:no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21669" t="0"/>
          <a:stretch/>
        </p:blipFill>
        <p:spPr>
          <a:xfrm>
            <a:off x="1010600" y="9256050"/>
            <a:ext cx="3223152" cy="5070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42" name="Shape 42"/>
        <p:cNvGrpSpPr/>
        <p:nvPr/>
      </p:nvGrpSpPr>
      <p:grpSpPr>
        <a:xfrm>
          <a:off x="0" y="0"/>
          <a:ext cx="0" cy="0"/>
          <a:chOff x="0" y="0"/>
          <a:chExt cx="0" cy="0"/>
        </a:xfrm>
      </p:grpSpPr>
      <p:pic>
        <p:nvPicPr>
          <p:cNvPr id="43" name="Google Shape;43;p13"/>
          <p:cNvPicPr preferRelativeResize="0"/>
          <p:nvPr/>
        </p:nvPicPr>
        <p:blipFill rotWithShape="1">
          <a:blip r:embed="rId1">
            <a:alphaModFix/>
          </a:blip>
          <a:srcRect b="0" l="0" r="-21669" t="0"/>
          <a:stretch/>
        </p:blipFill>
        <p:spPr>
          <a:xfrm>
            <a:off x="1010600" y="9256050"/>
            <a:ext cx="3223152" cy="5070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 Id="rId3" Type="http://schemas.openxmlformats.org/officeDocument/2006/relationships/hyperlink" Target="https://cloud.google.com/compute/docs/" TargetMode="External"/><Relationship Id="rId4" Type="http://schemas.openxmlformats.org/officeDocument/2006/relationships/hyperlink" Target="https://cloud.google.com/compute/docs/vpc/" TargetMode="External"/><Relationship Id="rId5" Type="http://schemas.openxmlformats.org/officeDocument/2006/relationships/hyperlink" Target="https://cloud.google.com/stackdriver/docs/" TargetMode="External"/><Relationship Id="rId6" Type="http://schemas.openxmlformats.org/officeDocument/2006/relationships/hyperlink" Target="https://cloud.google.com/source-repositories/doc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3" name="Shape 213"/>
        <p:cNvGrpSpPr/>
        <p:nvPr/>
      </p:nvGrpSpPr>
      <p:grpSpPr>
        <a:xfrm>
          <a:off x="0" y="0"/>
          <a:ext cx="0" cy="0"/>
          <a:chOff x="0" y="0"/>
          <a:chExt cx="0" cy="0"/>
        </a:xfrm>
      </p:grpSpPr>
      <p:sp>
        <p:nvSpPr>
          <p:cNvPr id="214" name="Google Shape;214;p51"/>
          <p:cNvSpPr txBox="1"/>
          <p:nvPr>
            <p:ph type="title"/>
          </p:nvPr>
        </p:nvSpPr>
        <p:spPr>
          <a:xfrm>
            <a:off x="1753100" y="4201375"/>
            <a:ext cx="7206900" cy="37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Machines in the Cloud</a:t>
            </a:r>
            <a:endParaRPr/>
          </a:p>
        </p:txBody>
      </p:sp>
      <p:sp>
        <p:nvSpPr>
          <p:cNvPr id="215" name="Google Shape;215;p51"/>
          <p:cNvSpPr txBox="1"/>
          <p:nvPr>
            <p:ph idx="1" type="subTitle"/>
          </p:nvPr>
        </p:nvSpPr>
        <p:spPr>
          <a:xfrm>
            <a:off x="1753100" y="8001175"/>
            <a:ext cx="7428900" cy="7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1"/>
          <p:cNvSpPr txBox="1"/>
          <p:nvPr>
            <p:ph idx="2" type="subTitle"/>
          </p:nvPr>
        </p:nvSpPr>
        <p:spPr>
          <a:xfrm>
            <a:off x="1795700" y="8564800"/>
            <a:ext cx="8174700" cy="6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60"/>
          <p:cNvSpPr txBox="1"/>
          <p:nvPr>
            <p:ph idx="1" type="body"/>
          </p:nvPr>
        </p:nvSpPr>
        <p:spPr>
          <a:xfrm>
            <a:off x="1746504" y="2432304"/>
            <a:ext cx="7315200" cy="57063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Use its route table to forward traffic within the network, even across subnets.</a:t>
            </a:r>
            <a:endParaRPr sz="2800">
              <a:solidFill>
                <a:schemeClr val="lt1"/>
              </a:solidFill>
              <a:latin typeface="Roboto"/>
              <a:ea typeface="Roboto"/>
              <a:cs typeface="Roboto"/>
              <a:sym typeface="Roboto"/>
            </a:endParaRPr>
          </a:p>
          <a:p>
            <a:pPr indent="-406400" lvl="0" marL="457200" rtl="0" algn="l">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Use its firewall to control what network traffic is allowed.</a:t>
            </a:r>
            <a:endParaRPr sz="2800">
              <a:solidFill>
                <a:schemeClr val="lt1"/>
              </a:solidFill>
              <a:latin typeface="Roboto"/>
              <a:ea typeface="Roboto"/>
              <a:cs typeface="Roboto"/>
              <a:sym typeface="Roboto"/>
            </a:endParaRPr>
          </a:p>
          <a:p>
            <a:pPr indent="-406400" lvl="0" marL="457200" rtl="0" algn="l">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Use Shared VPC to share a network, or individual subnets, with other Google Cloud projects.</a:t>
            </a:r>
            <a:endParaRPr sz="2800">
              <a:solidFill>
                <a:schemeClr val="lt1"/>
              </a:solidFill>
              <a:latin typeface="Roboto"/>
              <a:ea typeface="Roboto"/>
              <a:cs typeface="Roboto"/>
              <a:sym typeface="Roboto"/>
            </a:endParaRPr>
          </a:p>
          <a:p>
            <a:pPr indent="-406400" lvl="0" marL="457200" rtl="0" algn="l">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Use VPC Peering to interconnect networks in Google Cloud projects.</a:t>
            </a:r>
            <a:endParaRPr sz="2800">
              <a:solidFill>
                <a:schemeClr val="lt1"/>
              </a:solidFill>
              <a:latin typeface="Roboto"/>
              <a:ea typeface="Roboto"/>
              <a:cs typeface="Roboto"/>
              <a:sym typeface="Roboto"/>
            </a:endParaRPr>
          </a:p>
        </p:txBody>
      </p:sp>
      <p:sp>
        <p:nvSpPr>
          <p:cNvPr id="313" name="Google Shape;313;p60"/>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control the topology of your VPC network</a:t>
            </a:r>
            <a:endParaRPr/>
          </a:p>
        </p:txBody>
      </p:sp>
      <p:pic>
        <p:nvPicPr>
          <p:cNvPr id="314" name="Google Shape;314;p60"/>
          <p:cNvPicPr preferRelativeResize="0"/>
          <p:nvPr/>
        </p:nvPicPr>
        <p:blipFill rotWithShape="1">
          <a:blip r:embed="rId3">
            <a:alphaModFix/>
          </a:blip>
          <a:srcRect b="0" l="0" r="0" t="0"/>
          <a:stretch/>
        </p:blipFill>
        <p:spPr>
          <a:xfrm>
            <a:off x="10607040" y="2560320"/>
            <a:ext cx="5223250" cy="522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1"/>
          <p:cNvSpPr txBox="1"/>
          <p:nvPr/>
        </p:nvSpPr>
        <p:spPr>
          <a:xfrm>
            <a:off x="9905400" y="3057125"/>
            <a:ext cx="5418300" cy="5871300"/>
          </a:xfrm>
          <a:prstGeom prst="rect">
            <a:avLst/>
          </a:prstGeom>
          <a:noFill/>
          <a:ln>
            <a:noFill/>
          </a:ln>
        </p:spPr>
        <p:txBody>
          <a:bodyPr anchorCtr="0" anchor="t" bIns="91425" lIns="91425" spcFirstLastPara="1" rIns="91425" wrap="square" tIns="91425">
            <a:noAutofit/>
          </a:bodyPr>
          <a:lstStyle/>
          <a:p>
            <a:pPr indent="-360680" lvl="0" marL="365760" rtl="0" algn="l">
              <a:lnSpc>
                <a:spcPct val="100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Users get a single, global anycast IP address.</a:t>
            </a:r>
            <a:endParaRPr sz="2800">
              <a:solidFill>
                <a:schemeClr val="lt1"/>
              </a:solidFill>
              <a:latin typeface="Roboto"/>
              <a:ea typeface="Roboto"/>
              <a:cs typeface="Roboto"/>
              <a:sym typeface="Roboto"/>
            </a:endParaRPr>
          </a:p>
          <a:p>
            <a:pPr indent="-360680" lvl="0" marL="36576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Traffic goes over the Google backbone from the closest point-of-presence to the user.</a:t>
            </a:r>
            <a:endParaRPr sz="2800">
              <a:solidFill>
                <a:schemeClr val="lt1"/>
              </a:solidFill>
              <a:latin typeface="Roboto"/>
              <a:ea typeface="Roboto"/>
              <a:cs typeface="Roboto"/>
              <a:sym typeface="Roboto"/>
            </a:endParaRPr>
          </a:p>
          <a:p>
            <a:pPr indent="-360680" lvl="0" marL="36576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Backends are selected based on load.</a:t>
            </a:r>
            <a:endParaRPr sz="2800">
              <a:solidFill>
                <a:schemeClr val="lt1"/>
              </a:solidFill>
              <a:latin typeface="Roboto"/>
              <a:ea typeface="Roboto"/>
              <a:cs typeface="Roboto"/>
              <a:sym typeface="Roboto"/>
            </a:endParaRPr>
          </a:p>
          <a:p>
            <a:pPr indent="-360680" lvl="0" marL="36576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Only healthy backends receive traffic.</a:t>
            </a:r>
            <a:endParaRPr sz="2800">
              <a:solidFill>
                <a:schemeClr val="lt1"/>
              </a:solidFill>
              <a:latin typeface="Roboto"/>
              <a:ea typeface="Roboto"/>
              <a:cs typeface="Roboto"/>
              <a:sym typeface="Roboto"/>
            </a:endParaRPr>
          </a:p>
          <a:p>
            <a:pPr indent="-360680" lvl="0" marL="365760" rtl="0" algn="l">
              <a:lnSpc>
                <a:spcPct val="100000"/>
              </a:lnSpc>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No pre-warming is required.</a:t>
            </a:r>
            <a:endParaRPr sz="2800">
              <a:solidFill>
                <a:schemeClr val="lt1"/>
              </a:solidFill>
              <a:latin typeface="Roboto"/>
              <a:ea typeface="Roboto"/>
              <a:cs typeface="Roboto"/>
              <a:sym typeface="Roboto"/>
            </a:endParaRPr>
          </a:p>
        </p:txBody>
      </p:sp>
      <p:sp>
        <p:nvSpPr>
          <p:cNvPr id="320" name="Google Shape;320;p61"/>
          <p:cNvSpPr/>
          <p:nvPr/>
        </p:nvSpPr>
        <p:spPr>
          <a:xfrm>
            <a:off x="2473600" y="3113425"/>
            <a:ext cx="4611900" cy="4611900"/>
          </a:xfrm>
          <a:prstGeom prst="ellipse">
            <a:avLst/>
          </a:prstGeom>
          <a:noFill/>
          <a:ln cap="flat" cmpd="sng" w="38100">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1" name="Google Shape;321;p61"/>
          <p:cNvPicPr preferRelativeResize="0"/>
          <p:nvPr/>
        </p:nvPicPr>
        <p:blipFill>
          <a:blip r:embed="rId3">
            <a:alphaModFix/>
          </a:blip>
          <a:stretch>
            <a:fillRect/>
          </a:stretch>
        </p:blipFill>
        <p:spPr>
          <a:xfrm>
            <a:off x="2844537" y="3509825"/>
            <a:ext cx="3870026" cy="3870000"/>
          </a:xfrm>
          <a:prstGeom prst="rect">
            <a:avLst/>
          </a:prstGeom>
          <a:noFill/>
          <a:ln>
            <a:noFill/>
          </a:ln>
        </p:spPr>
      </p:pic>
      <p:sp>
        <p:nvSpPr>
          <p:cNvPr id="322" name="Google Shape;322;p61"/>
          <p:cNvSpPr/>
          <p:nvPr/>
        </p:nvSpPr>
        <p:spPr>
          <a:xfrm>
            <a:off x="3480112" y="5131297"/>
            <a:ext cx="677100" cy="677100"/>
          </a:xfrm>
          <a:prstGeom prst="ellipse">
            <a:avLst/>
          </a:prstGeom>
          <a:noFill/>
          <a:ln cap="flat" cmpd="sng" w="19050">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1"/>
          <p:cNvSpPr/>
          <p:nvPr/>
        </p:nvSpPr>
        <p:spPr>
          <a:xfrm>
            <a:off x="4487032" y="4824182"/>
            <a:ext cx="677100" cy="677100"/>
          </a:xfrm>
          <a:prstGeom prst="ellipse">
            <a:avLst/>
          </a:prstGeom>
          <a:noFill/>
          <a:ln cap="flat" cmpd="sng" w="19050">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1"/>
          <p:cNvSpPr/>
          <p:nvPr/>
        </p:nvSpPr>
        <p:spPr>
          <a:xfrm>
            <a:off x="5868518" y="4965515"/>
            <a:ext cx="677100" cy="677100"/>
          </a:xfrm>
          <a:prstGeom prst="ellipse">
            <a:avLst/>
          </a:prstGeom>
          <a:noFill/>
          <a:ln cap="flat" cmpd="sng" w="19050">
            <a:solidFill>
              <a:srgbClr val="DB443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5" name="Google Shape;325;p61"/>
          <p:cNvCxnSpPr/>
          <p:nvPr/>
        </p:nvCxnSpPr>
        <p:spPr>
          <a:xfrm>
            <a:off x="6545625" y="5287511"/>
            <a:ext cx="960000" cy="0"/>
          </a:xfrm>
          <a:prstGeom prst="straightConnector1">
            <a:avLst/>
          </a:prstGeom>
          <a:noFill/>
          <a:ln cap="flat" cmpd="sng" w="19050">
            <a:solidFill>
              <a:srgbClr val="DB4437"/>
            </a:solidFill>
            <a:prstDash val="solid"/>
            <a:round/>
            <a:headEnd len="med" w="med" type="none"/>
            <a:tailEnd len="med" w="med" type="none"/>
          </a:ln>
        </p:spPr>
      </p:cxnSp>
      <p:sp>
        <p:nvSpPr>
          <p:cNvPr id="326" name="Google Shape;326;p61"/>
          <p:cNvSpPr/>
          <p:nvPr/>
        </p:nvSpPr>
        <p:spPr>
          <a:xfrm rot="5400000">
            <a:off x="7471004" y="5183711"/>
            <a:ext cx="276800" cy="207575"/>
          </a:xfrm>
          <a:prstGeom prst="flowChartExtract">
            <a:avLst/>
          </a:prstGeom>
          <a:solidFill>
            <a:srgbClr val="DB4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7" name="Google Shape;327;p61"/>
          <p:cNvCxnSpPr>
            <a:endCxn id="328" idx="2"/>
          </p:cNvCxnSpPr>
          <p:nvPr/>
        </p:nvCxnSpPr>
        <p:spPr>
          <a:xfrm flipH="1">
            <a:off x="4829544" y="5500235"/>
            <a:ext cx="1500" cy="2409600"/>
          </a:xfrm>
          <a:prstGeom prst="straightConnector1">
            <a:avLst/>
          </a:prstGeom>
          <a:noFill/>
          <a:ln cap="flat" cmpd="sng" w="19050">
            <a:solidFill>
              <a:srgbClr val="DB4437"/>
            </a:solidFill>
            <a:prstDash val="solid"/>
            <a:round/>
            <a:headEnd len="med" w="med" type="none"/>
            <a:tailEnd len="med" w="med" type="none"/>
          </a:ln>
        </p:spPr>
      </p:cxnSp>
      <p:cxnSp>
        <p:nvCxnSpPr>
          <p:cNvPr id="329" name="Google Shape;329;p61"/>
          <p:cNvCxnSpPr>
            <a:stCxn id="322" idx="4"/>
            <a:endCxn id="330" idx="2"/>
          </p:cNvCxnSpPr>
          <p:nvPr/>
        </p:nvCxnSpPr>
        <p:spPr>
          <a:xfrm>
            <a:off x="3818662" y="5808397"/>
            <a:ext cx="0" cy="2090400"/>
          </a:xfrm>
          <a:prstGeom prst="straightConnector1">
            <a:avLst/>
          </a:prstGeom>
          <a:noFill/>
          <a:ln cap="flat" cmpd="sng" w="19050">
            <a:solidFill>
              <a:srgbClr val="DB4437"/>
            </a:solidFill>
            <a:prstDash val="solid"/>
            <a:round/>
            <a:headEnd len="med" w="med" type="none"/>
            <a:tailEnd len="med" w="med" type="none"/>
          </a:ln>
        </p:spPr>
      </p:cxnSp>
      <p:sp>
        <p:nvSpPr>
          <p:cNvPr id="330" name="Google Shape;330;p61"/>
          <p:cNvSpPr/>
          <p:nvPr/>
        </p:nvSpPr>
        <p:spPr>
          <a:xfrm rot="-10800000">
            <a:off x="3680252" y="7898861"/>
            <a:ext cx="276800" cy="207575"/>
          </a:xfrm>
          <a:prstGeom prst="flowChartExtract">
            <a:avLst/>
          </a:prstGeom>
          <a:solidFill>
            <a:srgbClr val="DB4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1"/>
          <p:cNvSpPr txBox="1"/>
          <p:nvPr/>
        </p:nvSpPr>
        <p:spPr>
          <a:xfrm>
            <a:off x="1600724" y="8018050"/>
            <a:ext cx="1879500" cy="736500"/>
          </a:xfrm>
          <a:prstGeom prst="rect">
            <a:avLst/>
          </a:prstGeom>
          <a:noFill/>
          <a:ln>
            <a:noFill/>
          </a:ln>
        </p:spPr>
        <p:txBody>
          <a:bodyPr anchorCtr="0" anchor="ctr" bIns="91425" lIns="91425" spcFirstLastPara="1" rIns="91425" wrap="square" tIns="91425">
            <a:noAutofit/>
          </a:bodyPr>
          <a:lstStyle/>
          <a:p>
            <a:pPr indent="0" lvl="0" marL="457200" rtl="0" algn="r">
              <a:lnSpc>
                <a:spcPct val="115000"/>
              </a:lnSpc>
              <a:spcBef>
                <a:spcPts val="0"/>
              </a:spcBef>
              <a:spcAft>
                <a:spcPts val="0"/>
              </a:spcAft>
              <a:buNone/>
            </a:pPr>
            <a:r>
              <a:rPr lang="en" sz="2000">
                <a:solidFill>
                  <a:srgbClr val="4285F4"/>
                </a:solidFill>
                <a:latin typeface="Roboto"/>
                <a:ea typeface="Roboto"/>
                <a:cs typeface="Roboto"/>
                <a:sym typeface="Roboto"/>
              </a:rPr>
              <a:t>User</a:t>
            </a:r>
            <a:endParaRPr sz="2000">
              <a:solidFill>
                <a:srgbClr val="4285F4"/>
              </a:solidFill>
              <a:latin typeface="Roboto"/>
              <a:ea typeface="Roboto"/>
              <a:cs typeface="Roboto"/>
              <a:sym typeface="Roboto"/>
            </a:endParaRPr>
          </a:p>
          <a:p>
            <a:pPr indent="0" lvl="0" marL="457200" rtl="0" algn="r">
              <a:lnSpc>
                <a:spcPct val="115000"/>
              </a:lnSpc>
              <a:spcBef>
                <a:spcPts val="0"/>
              </a:spcBef>
              <a:spcAft>
                <a:spcPts val="0"/>
              </a:spcAft>
              <a:buNone/>
            </a:pPr>
            <a:r>
              <a:rPr lang="en" sz="2000">
                <a:solidFill>
                  <a:srgbClr val="4285F4"/>
                </a:solidFill>
                <a:latin typeface="Roboto"/>
                <a:ea typeface="Roboto"/>
                <a:cs typeface="Roboto"/>
                <a:sym typeface="Roboto"/>
              </a:rPr>
              <a:t> </a:t>
            </a:r>
            <a:r>
              <a:rPr b="1" lang="en" sz="2000">
                <a:solidFill>
                  <a:srgbClr val="4285F4"/>
                </a:solidFill>
                <a:latin typeface="Roboto"/>
                <a:ea typeface="Roboto"/>
                <a:cs typeface="Roboto"/>
                <a:sym typeface="Roboto"/>
              </a:rPr>
              <a:t>New York</a:t>
            </a:r>
            <a:endParaRPr b="1" sz="2000">
              <a:solidFill>
                <a:srgbClr val="4285F4"/>
              </a:solidFill>
            </a:endParaRPr>
          </a:p>
        </p:txBody>
      </p:sp>
      <p:sp>
        <p:nvSpPr>
          <p:cNvPr id="332" name="Google Shape;332;p61"/>
          <p:cNvSpPr txBox="1"/>
          <p:nvPr/>
        </p:nvSpPr>
        <p:spPr>
          <a:xfrm>
            <a:off x="4722246" y="8045714"/>
            <a:ext cx="1678500" cy="7365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2000">
                <a:solidFill>
                  <a:srgbClr val="4285F4"/>
                </a:solidFill>
                <a:latin typeface="Roboto"/>
                <a:ea typeface="Roboto"/>
                <a:cs typeface="Roboto"/>
                <a:sym typeface="Roboto"/>
              </a:rPr>
              <a:t>User </a:t>
            </a:r>
            <a:r>
              <a:rPr b="1" lang="en" sz="2000">
                <a:solidFill>
                  <a:srgbClr val="4285F4"/>
                </a:solidFill>
                <a:latin typeface="Roboto"/>
                <a:ea typeface="Roboto"/>
                <a:cs typeface="Roboto"/>
                <a:sym typeface="Roboto"/>
              </a:rPr>
              <a:t>Germany</a:t>
            </a:r>
            <a:endParaRPr b="1" sz="2000">
              <a:solidFill>
                <a:srgbClr val="4285F4"/>
              </a:solidFill>
            </a:endParaRPr>
          </a:p>
        </p:txBody>
      </p:sp>
      <p:sp>
        <p:nvSpPr>
          <p:cNvPr id="333" name="Google Shape;333;p61"/>
          <p:cNvSpPr txBox="1"/>
          <p:nvPr/>
        </p:nvSpPr>
        <p:spPr>
          <a:xfrm>
            <a:off x="7854107" y="4959643"/>
            <a:ext cx="1678500" cy="7365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2000">
                <a:solidFill>
                  <a:srgbClr val="4285F4"/>
                </a:solidFill>
                <a:latin typeface="Roboto"/>
                <a:ea typeface="Roboto"/>
                <a:cs typeface="Roboto"/>
                <a:sym typeface="Roboto"/>
              </a:rPr>
              <a:t>User</a:t>
            </a:r>
            <a:endParaRPr sz="2000">
              <a:solidFill>
                <a:srgbClr val="4285F4"/>
              </a:solidFill>
              <a:latin typeface="Roboto"/>
              <a:ea typeface="Roboto"/>
              <a:cs typeface="Roboto"/>
              <a:sym typeface="Roboto"/>
            </a:endParaRPr>
          </a:p>
          <a:p>
            <a:pPr indent="0" lvl="0" marL="457200" rtl="0" algn="l">
              <a:lnSpc>
                <a:spcPct val="115000"/>
              </a:lnSpc>
              <a:spcBef>
                <a:spcPts val="0"/>
              </a:spcBef>
              <a:spcAft>
                <a:spcPts val="0"/>
              </a:spcAft>
              <a:buNone/>
            </a:pPr>
            <a:r>
              <a:rPr b="1" lang="en" sz="2000">
                <a:solidFill>
                  <a:srgbClr val="4285F4"/>
                </a:solidFill>
                <a:latin typeface="Roboto"/>
                <a:ea typeface="Roboto"/>
                <a:cs typeface="Roboto"/>
                <a:sym typeface="Roboto"/>
              </a:rPr>
              <a:t>Tokyo</a:t>
            </a:r>
            <a:endParaRPr b="1" sz="2000">
              <a:solidFill>
                <a:srgbClr val="4285F4"/>
              </a:solidFill>
            </a:endParaRPr>
          </a:p>
        </p:txBody>
      </p:sp>
      <p:pic>
        <p:nvPicPr>
          <p:cNvPr id="334" name="Google Shape;334;p61"/>
          <p:cNvPicPr preferRelativeResize="0"/>
          <p:nvPr/>
        </p:nvPicPr>
        <p:blipFill>
          <a:blip r:embed="rId4">
            <a:alphaModFix/>
          </a:blip>
          <a:stretch>
            <a:fillRect/>
          </a:stretch>
        </p:blipFill>
        <p:spPr>
          <a:xfrm>
            <a:off x="3646878" y="8214893"/>
            <a:ext cx="343550" cy="337523"/>
          </a:xfrm>
          <a:prstGeom prst="rect">
            <a:avLst/>
          </a:prstGeom>
          <a:noFill/>
          <a:ln>
            <a:noFill/>
          </a:ln>
        </p:spPr>
      </p:pic>
      <p:sp>
        <p:nvSpPr>
          <p:cNvPr id="328" name="Google Shape;328;p61"/>
          <p:cNvSpPr/>
          <p:nvPr/>
        </p:nvSpPr>
        <p:spPr>
          <a:xfrm rot="-10800000">
            <a:off x="4691144" y="7909835"/>
            <a:ext cx="276800" cy="207575"/>
          </a:xfrm>
          <a:prstGeom prst="flowChartExtract">
            <a:avLst/>
          </a:prstGeom>
          <a:solidFill>
            <a:srgbClr val="DB44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5" name="Google Shape;335;p61"/>
          <p:cNvPicPr preferRelativeResize="0"/>
          <p:nvPr/>
        </p:nvPicPr>
        <p:blipFill>
          <a:blip r:embed="rId4">
            <a:alphaModFix/>
          </a:blip>
          <a:stretch>
            <a:fillRect/>
          </a:stretch>
        </p:blipFill>
        <p:spPr>
          <a:xfrm>
            <a:off x="4660772" y="8214893"/>
            <a:ext cx="343550" cy="337523"/>
          </a:xfrm>
          <a:prstGeom prst="rect">
            <a:avLst/>
          </a:prstGeom>
          <a:noFill/>
          <a:ln>
            <a:noFill/>
          </a:ln>
        </p:spPr>
      </p:pic>
      <p:pic>
        <p:nvPicPr>
          <p:cNvPr id="336" name="Google Shape;336;p61"/>
          <p:cNvPicPr preferRelativeResize="0"/>
          <p:nvPr/>
        </p:nvPicPr>
        <p:blipFill>
          <a:blip r:embed="rId4">
            <a:alphaModFix/>
          </a:blip>
          <a:stretch>
            <a:fillRect/>
          </a:stretch>
        </p:blipFill>
        <p:spPr>
          <a:xfrm>
            <a:off x="7784972" y="5118647"/>
            <a:ext cx="343550" cy="337523"/>
          </a:xfrm>
          <a:prstGeom prst="rect">
            <a:avLst/>
          </a:prstGeom>
          <a:noFill/>
          <a:ln>
            <a:noFill/>
          </a:ln>
        </p:spPr>
      </p:pic>
      <p:sp>
        <p:nvSpPr>
          <p:cNvPr id="337" name="Google Shape;337;p61"/>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global Cloud Load Balancing, your application presents a single front-end to the world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2"/>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VPC offers a suite of load-balancing options</a:t>
            </a:r>
            <a:endParaRPr/>
          </a:p>
        </p:txBody>
      </p:sp>
      <p:graphicFrame>
        <p:nvGraphicFramePr>
          <p:cNvPr id="343" name="Google Shape;343;p62"/>
          <p:cNvGraphicFramePr/>
          <p:nvPr/>
        </p:nvGraphicFramePr>
        <p:xfrm>
          <a:off x="1828800" y="2606630"/>
          <a:ext cx="3000000" cy="3000000"/>
        </p:xfrm>
        <a:graphic>
          <a:graphicData uri="http://schemas.openxmlformats.org/drawingml/2006/table">
            <a:tbl>
              <a:tblPr>
                <a:noFill/>
                <a:tableStyleId>{9E1C7607-26F5-4A87-861C-91431B807505}</a:tableStyleId>
              </a:tblPr>
              <a:tblGrid>
                <a:gridCol w="2926075"/>
                <a:gridCol w="2926075"/>
                <a:gridCol w="2926075"/>
                <a:gridCol w="2926075"/>
                <a:gridCol w="2926075"/>
              </a:tblGrid>
              <a:tr h="888850">
                <a:tc>
                  <a:txBody>
                    <a:bodyPr/>
                    <a:lstStyle/>
                    <a:p>
                      <a:pPr indent="0" lvl="0" marL="0" rtl="0" algn="ctr">
                        <a:lnSpc>
                          <a:spcPct val="100000"/>
                        </a:lnSpc>
                        <a:spcBef>
                          <a:spcPts val="0"/>
                        </a:spcBef>
                        <a:spcAft>
                          <a:spcPts val="0"/>
                        </a:spcAft>
                        <a:buNone/>
                      </a:pPr>
                      <a:r>
                        <a:rPr lang="en" sz="2800">
                          <a:solidFill>
                            <a:srgbClr val="FFFFFF"/>
                          </a:solidFill>
                          <a:latin typeface="Roboto"/>
                          <a:ea typeface="Roboto"/>
                          <a:cs typeface="Roboto"/>
                          <a:sym typeface="Roboto"/>
                        </a:rPr>
                        <a:t>Global</a:t>
                      </a:r>
                      <a:endParaRPr sz="2800">
                        <a:solidFill>
                          <a:srgbClr val="FFFFFF"/>
                        </a:solidFill>
                        <a:latin typeface="Roboto"/>
                        <a:ea typeface="Roboto"/>
                        <a:cs typeface="Roboto"/>
                        <a:sym typeface="Roboto"/>
                      </a:endParaRPr>
                    </a:p>
                    <a:p>
                      <a:pPr indent="0" lvl="0" marL="0" rtl="0" algn="ctr">
                        <a:lnSpc>
                          <a:spcPct val="100000"/>
                        </a:lnSpc>
                        <a:spcBef>
                          <a:spcPts val="0"/>
                        </a:spcBef>
                        <a:spcAft>
                          <a:spcPts val="0"/>
                        </a:spcAft>
                        <a:buNone/>
                      </a:pPr>
                      <a:r>
                        <a:rPr lang="en" sz="2800">
                          <a:solidFill>
                            <a:srgbClr val="FFFFFF"/>
                          </a:solidFill>
                          <a:latin typeface="Roboto"/>
                          <a:ea typeface="Roboto"/>
                          <a:cs typeface="Roboto"/>
                          <a:sym typeface="Roboto"/>
                        </a:rPr>
                        <a:t>HTTP(S)</a:t>
                      </a:r>
                      <a:endParaRPr sz="2800">
                        <a:solidFill>
                          <a:srgbClr val="FFFFFF"/>
                        </a:solidFill>
                        <a:latin typeface="Roboto"/>
                        <a:ea typeface="Roboto"/>
                        <a:cs typeface="Roboto"/>
                        <a:sym typeface="Roboto"/>
                      </a:endParaRPr>
                    </a:p>
                  </a:txBody>
                  <a:tcPr marT="182875" marB="182875" marR="91425" marL="91425">
                    <a:lnL cap="flat" cmpd="sng" w="9525">
                      <a:solidFill>
                        <a:srgbClr val="D7D7D7">
                          <a:alpha val="0"/>
                        </a:srgbClr>
                      </a:solidFill>
                      <a:prstDash val="solid"/>
                      <a:round/>
                      <a:headEnd len="sm" w="sm" type="none"/>
                      <a:tailEnd len="sm" w="sm" type="none"/>
                    </a:lnL>
                    <a:lnR cap="flat" cmpd="sng" w="9525">
                      <a:solidFill>
                        <a:srgbClr val="D7D7D7">
                          <a:alpha val="0"/>
                        </a:srgbClr>
                      </a:solidFill>
                      <a:prstDash val="solid"/>
                      <a:round/>
                      <a:headEnd len="sm" w="sm" type="none"/>
                      <a:tailEnd len="sm" w="sm" type="none"/>
                    </a:lnR>
                    <a:lnT cap="flat" cmpd="sng" w="28575">
                      <a:solidFill>
                        <a:srgbClr val="4285F4">
                          <a:alpha val="0"/>
                        </a:srgbClr>
                      </a:solidFill>
                      <a:prstDash val="solid"/>
                      <a:round/>
                      <a:headEnd len="sm" w="sm" type="none"/>
                      <a:tailEnd len="sm" w="sm" type="none"/>
                    </a:lnT>
                    <a:lnB cap="flat" cmpd="sng" w="9525">
                      <a:solidFill>
                        <a:srgbClr val="D7D7D7">
                          <a:alpha val="0"/>
                        </a:srgbClr>
                      </a:solidFill>
                      <a:prstDash val="solid"/>
                      <a:round/>
                      <a:headEnd len="sm" w="sm" type="none"/>
                      <a:tailEnd len="sm" w="sm" type="none"/>
                    </a:lnB>
                    <a:solidFill>
                      <a:srgbClr val="4285F4"/>
                    </a:solidFill>
                  </a:tcPr>
                </a:tc>
                <a:tc>
                  <a:txBody>
                    <a:bodyPr/>
                    <a:lstStyle/>
                    <a:p>
                      <a:pPr indent="0" lvl="0" marL="0" rtl="0" algn="ctr">
                        <a:lnSpc>
                          <a:spcPct val="100000"/>
                        </a:lnSpc>
                        <a:spcBef>
                          <a:spcPts val="0"/>
                        </a:spcBef>
                        <a:spcAft>
                          <a:spcPts val="0"/>
                        </a:spcAft>
                        <a:buNone/>
                      </a:pPr>
                      <a:r>
                        <a:rPr lang="en" sz="2800">
                          <a:solidFill>
                            <a:srgbClr val="FFFFFF"/>
                          </a:solidFill>
                          <a:latin typeface="Roboto"/>
                          <a:ea typeface="Roboto"/>
                          <a:cs typeface="Roboto"/>
                          <a:sym typeface="Roboto"/>
                        </a:rPr>
                        <a:t>Global SSL Proxy</a:t>
                      </a:r>
                      <a:endParaRPr sz="2800">
                        <a:solidFill>
                          <a:srgbClr val="FFFFFF"/>
                        </a:solidFill>
                        <a:latin typeface="Roboto"/>
                        <a:ea typeface="Roboto"/>
                        <a:cs typeface="Roboto"/>
                        <a:sym typeface="Roboto"/>
                      </a:endParaRPr>
                    </a:p>
                  </a:txBody>
                  <a:tcPr marT="182875" marB="182875" marR="274300" marL="274300">
                    <a:lnL cap="flat" cmpd="sng" w="9525">
                      <a:solidFill>
                        <a:srgbClr val="D7D7D7">
                          <a:alpha val="0"/>
                        </a:srgbClr>
                      </a:solidFill>
                      <a:prstDash val="solid"/>
                      <a:round/>
                      <a:headEnd len="sm" w="sm" type="none"/>
                      <a:tailEnd len="sm" w="sm" type="none"/>
                    </a:lnL>
                    <a:lnR cap="flat" cmpd="sng" w="9525">
                      <a:solidFill>
                        <a:srgbClr val="D7D7D7">
                          <a:alpha val="0"/>
                        </a:srgbClr>
                      </a:solidFill>
                      <a:prstDash val="solid"/>
                      <a:round/>
                      <a:headEnd len="sm" w="sm" type="none"/>
                      <a:tailEnd len="sm" w="sm" type="none"/>
                    </a:lnR>
                    <a:lnT cap="flat" cmpd="sng" w="28575">
                      <a:solidFill>
                        <a:srgbClr val="4285F4">
                          <a:alpha val="0"/>
                        </a:srgbClr>
                      </a:solidFill>
                      <a:prstDash val="solid"/>
                      <a:round/>
                      <a:headEnd len="sm" w="sm" type="none"/>
                      <a:tailEnd len="sm" w="sm" type="none"/>
                    </a:lnT>
                    <a:lnB cap="flat" cmpd="sng" w="9525">
                      <a:solidFill>
                        <a:srgbClr val="F4CCCC">
                          <a:alpha val="0"/>
                        </a:srgbClr>
                      </a:solidFill>
                      <a:prstDash val="solid"/>
                      <a:round/>
                      <a:headEnd len="sm" w="sm" type="none"/>
                      <a:tailEnd len="sm" w="sm" type="none"/>
                    </a:lnB>
                    <a:solidFill>
                      <a:srgbClr val="EA4335"/>
                    </a:solidFill>
                  </a:tcPr>
                </a:tc>
                <a:tc>
                  <a:txBody>
                    <a:bodyPr/>
                    <a:lstStyle/>
                    <a:p>
                      <a:pPr indent="0" lvl="0" marL="0" rtl="0" algn="ctr">
                        <a:lnSpc>
                          <a:spcPct val="100000"/>
                        </a:lnSpc>
                        <a:spcBef>
                          <a:spcPts val="0"/>
                        </a:spcBef>
                        <a:spcAft>
                          <a:spcPts val="0"/>
                        </a:spcAft>
                        <a:buNone/>
                      </a:pPr>
                      <a:r>
                        <a:rPr lang="en" sz="2800">
                          <a:solidFill>
                            <a:srgbClr val="FFFFFF"/>
                          </a:solidFill>
                          <a:latin typeface="Roboto"/>
                          <a:ea typeface="Roboto"/>
                          <a:cs typeface="Roboto"/>
                          <a:sym typeface="Roboto"/>
                        </a:rPr>
                        <a:t>Global TCP Proxy</a:t>
                      </a:r>
                      <a:endParaRPr sz="2800">
                        <a:solidFill>
                          <a:srgbClr val="FFFFFF"/>
                        </a:solidFill>
                        <a:latin typeface="Roboto"/>
                        <a:ea typeface="Roboto"/>
                        <a:cs typeface="Roboto"/>
                        <a:sym typeface="Roboto"/>
                      </a:endParaRPr>
                    </a:p>
                  </a:txBody>
                  <a:tcPr marT="182875" marB="182875" marR="274300" marL="274300">
                    <a:lnL cap="flat" cmpd="sng" w="9525">
                      <a:solidFill>
                        <a:srgbClr val="D7D7D7">
                          <a:alpha val="0"/>
                        </a:srgbClr>
                      </a:solidFill>
                      <a:prstDash val="solid"/>
                      <a:round/>
                      <a:headEnd len="sm" w="sm" type="none"/>
                      <a:tailEnd len="sm" w="sm" type="none"/>
                    </a:lnL>
                    <a:lnR cap="flat" cmpd="sng" w="9525">
                      <a:solidFill>
                        <a:srgbClr val="D7D7D7">
                          <a:alpha val="0"/>
                        </a:srgbClr>
                      </a:solidFill>
                      <a:prstDash val="solid"/>
                      <a:round/>
                      <a:headEnd len="sm" w="sm" type="none"/>
                      <a:tailEnd len="sm" w="sm" type="none"/>
                    </a:lnR>
                    <a:lnT cap="flat" cmpd="sng" w="28575">
                      <a:solidFill>
                        <a:srgbClr val="4285F4">
                          <a:alpha val="0"/>
                        </a:srgbClr>
                      </a:solidFill>
                      <a:prstDash val="solid"/>
                      <a:round/>
                      <a:headEnd len="sm" w="sm" type="none"/>
                      <a:tailEnd len="sm" w="sm" type="none"/>
                    </a:lnT>
                    <a:lnB cap="flat" cmpd="sng" w="9525">
                      <a:solidFill>
                        <a:srgbClr val="D7D7D7">
                          <a:alpha val="0"/>
                        </a:srgbClr>
                      </a:solidFill>
                      <a:prstDash val="solid"/>
                      <a:round/>
                      <a:headEnd len="sm" w="sm" type="none"/>
                      <a:tailEnd len="sm" w="sm" type="none"/>
                    </a:lnB>
                    <a:solidFill>
                      <a:srgbClr val="34A853"/>
                    </a:solidFill>
                  </a:tcPr>
                </a:tc>
                <a:tc>
                  <a:txBody>
                    <a:bodyPr/>
                    <a:lstStyle/>
                    <a:p>
                      <a:pPr indent="0" lvl="0" marL="0" rtl="0" algn="ctr">
                        <a:lnSpc>
                          <a:spcPct val="100000"/>
                        </a:lnSpc>
                        <a:spcBef>
                          <a:spcPts val="0"/>
                        </a:spcBef>
                        <a:spcAft>
                          <a:spcPts val="0"/>
                        </a:spcAft>
                        <a:buNone/>
                      </a:pPr>
                      <a:r>
                        <a:rPr lang="en" sz="2800">
                          <a:latin typeface="Roboto"/>
                          <a:ea typeface="Roboto"/>
                          <a:cs typeface="Roboto"/>
                          <a:sym typeface="Roboto"/>
                        </a:rPr>
                        <a:t>Regional</a:t>
                      </a:r>
                      <a:endParaRPr sz="2800">
                        <a:latin typeface="Roboto"/>
                        <a:ea typeface="Roboto"/>
                        <a:cs typeface="Roboto"/>
                        <a:sym typeface="Roboto"/>
                      </a:endParaRPr>
                    </a:p>
                  </a:txBody>
                  <a:tcPr marT="182875" marB="182875" marR="274300" marL="274300" anchor="ctr">
                    <a:lnL cap="flat" cmpd="sng" w="9525">
                      <a:solidFill>
                        <a:srgbClr val="D7D7D7">
                          <a:alpha val="0"/>
                        </a:srgbClr>
                      </a:solidFill>
                      <a:prstDash val="solid"/>
                      <a:round/>
                      <a:headEnd len="sm" w="sm" type="none"/>
                      <a:tailEnd len="sm" w="sm" type="none"/>
                    </a:lnL>
                    <a:lnR cap="flat" cmpd="sng" w="9525">
                      <a:solidFill>
                        <a:srgbClr val="D7D7D7">
                          <a:alpha val="0"/>
                        </a:srgbClr>
                      </a:solidFill>
                      <a:prstDash val="solid"/>
                      <a:round/>
                      <a:headEnd len="sm" w="sm" type="none"/>
                      <a:tailEnd len="sm" w="sm" type="none"/>
                    </a:lnR>
                    <a:lnT cap="flat" cmpd="sng" w="28575">
                      <a:solidFill>
                        <a:srgbClr val="4285F4">
                          <a:alpha val="0"/>
                        </a:srgbClr>
                      </a:solidFill>
                      <a:prstDash val="solid"/>
                      <a:round/>
                      <a:headEnd len="sm" w="sm" type="none"/>
                      <a:tailEnd len="sm" w="sm" type="none"/>
                    </a:lnT>
                    <a:lnB cap="flat" cmpd="sng" w="9525">
                      <a:solidFill>
                        <a:srgbClr val="D7D7D7">
                          <a:alpha val="0"/>
                        </a:srgbClr>
                      </a:solidFill>
                      <a:prstDash val="solid"/>
                      <a:round/>
                      <a:headEnd len="sm" w="sm" type="none"/>
                      <a:tailEnd len="sm" w="sm" type="none"/>
                    </a:lnB>
                    <a:solidFill>
                      <a:srgbClr val="FBBC05"/>
                    </a:solidFill>
                  </a:tcPr>
                </a:tc>
                <a:tc>
                  <a:txBody>
                    <a:bodyPr/>
                    <a:lstStyle/>
                    <a:p>
                      <a:pPr indent="0" lvl="0" marL="0" rtl="0" algn="ctr">
                        <a:lnSpc>
                          <a:spcPct val="100000"/>
                        </a:lnSpc>
                        <a:spcBef>
                          <a:spcPts val="0"/>
                        </a:spcBef>
                        <a:spcAft>
                          <a:spcPts val="0"/>
                        </a:spcAft>
                        <a:buNone/>
                      </a:pPr>
                      <a:r>
                        <a:rPr lang="en" sz="2800">
                          <a:solidFill>
                            <a:srgbClr val="FFFFFF"/>
                          </a:solidFill>
                          <a:latin typeface="Roboto"/>
                          <a:ea typeface="Roboto"/>
                          <a:cs typeface="Roboto"/>
                          <a:sym typeface="Roboto"/>
                        </a:rPr>
                        <a:t>Regional internal</a:t>
                      </a:r>
                      <a:endParaRPr sz="2800">
                        <a:solidFill>
                          <a:srgbClr val="FFFFFF"/>
                        </a:solidFill>
                        <a:latin typeface="Roboto"/>
                        <a:ea typeface="Roboto"/>
                        <a:cs typeface="Roboto"/>
                        <a:sym typeface="Roboto"/>
                      </a:endParaRPr>
                    </a:p>
                  </a:txBody>
                  <a:tcPr marT="182875" marB="182875" marR="274300" marL="274300">
                    <a:lnL cap="flat" cmpd="sng" w="9525">
                      <a:solidFill>
                        <a:srgbClr val="D7D7D7">
                          <a:alpha val="0"/>
                        </a:srgbClr>
                      </a:solidFill>
                      <a:prstDash val="solid"/>
                      <a:round/>
                      <a:headEnd len="sm" w="sm" type="none"/>
                      <a:tailEnd len="sm" w="sm" type="none"/>
                    </a:lnL>
                    <a:lnR cap="flat" cmpd="sng" w="9525">
                      <a:solidFill>
                        <a:srgbClr val="D7D7D7">
                          <a:alpha val="0"/>
                        </a:srgbClr>
                      </a:solidFill>
                      <a:prstDash val="solid"/>
                      <a:round/>
                      <a:headEnd len="sm" w="sm" type="none"/>
                      <a:tailEnd len="sm" w="sm" type="none"/>
                    </a:lnR>
                    <a:lnT cap="flat" cmpd="sng" w="28575">
                      <a:solidFill>
                        <a:srgbClr val="4285F4">
                          <a:alpha val="0"/>
                        </a:srgbClr>
                      </a:solidFill>
                      <a:prstDash val="solid"/>
                      <a:round/>
                      <a:headEnd len="sm" w="sm" type="none"/>
                      <a:tailEnd len="sm" w="sm" type="none"/>
                    </a:lnT>
                    <a:lnB cap="flat" cmpd="sng" w="9525">
                      <a:solidFill>
                        <a:srgbClr val="D7D7D7">
                          <a:alpha val="0"/>
                        </a:srgbClr>
                      </a:solidFill>
                      <a:prstDash val="solid"/>
                      <a:round/>
                      <a:headEnd len="sm" w="sm" type="none"/>
                      <a:tailEnd len="sm" w="sm" type="none"/>
                    </a:lnB>
                    <a:solidFill>
                      <a:srgbClr val="093D90"/>
                    </a:solidFill>
                  </a:tcPr>
                </a:tc>
              </a:tr>
              <a:tr h="1655100">
                <a:tc>
                  <a:txBody>
                    <a:bodyPr/>
                    <a:lstStyle/>
                    <a:p>
                      <a:pPr indent="0" lvl="0" marL="0" rtl="0" algn="l">
                        <a:lnSpc>
                          <a:spcPct val="115000"/>
                        </a:lnSpc>
                        <a:spcBef>
                          <a:spcPts val="0"/>
                        </a:spcBef>
                        <a:spcAft>
                          <a:spcPts val="0"/>
                        </a:spcAft>
                        <a:buNone/>
                      </a:pPr>
                      <a:r>
                        <a:rPr lang="en" sz="2600">
                          <a:solidFill>
                            <a:srgbClr val="3C4043"/>
                          </a:solidFill>
                          <a:latin typeface="Roboto"/>
                          <a:ea typeface="Roboto"/>
                          <a:cs typeface="Roboto"/>
                          <a:sym typeface="Roboto"/>
                        </a:rPr>
                        <a:t>Layer 7 load balancing based on load.</a:t>
                      </a:r>
                      <a:endParaRPr sz="2600">
                        <a:solidFill>
                          <a:srgbClr val="3C4043"/>
                        </a:solidFill>
                        <a:latin typeface="Roboto"/>
                        <a:ea typeface="Roboto"/>
                        <a:cs typeface="Roboto"/>
                        <a:sym typeface="Roboto"/>
                      </a:endParaRPr>
                    </a:p>
                  </a:txBody>
                  <a:tcPr marT="182875" marB="182875" marR="91425" marL="182875">
                    <a:lnL cap="flat" cmpd="sng" w="9525">
                      <a:solidFill>
                        <a:srgbClr val="D7D7D7">
                          <a:alpha val="0"/>
                        </a:srgbClr>
                      </a:solidFill>
                      <a:prstDash val="solid"/>
                      <a:round/>
                      <a:headEnd len="sm" w="sm" type="none"/>
                      <a:tailEnd len="sm" w="sm" type="none"/>
                    </a:lnL>
                    <a:lnR cap="flat" cmpd="sng" w="9525">
                      <a:solidFill>
                        <a:srgbClr val="F4CCCC">
                          <a:alpha val="0"/>
                        </a:srgbClr>
                      </a:solidFill>
                      <a:prstDash val="solid"/>
                      <a:round/>
                      <a:headEnd len="sm" w="sm" type="none"/>
                      <a:tailEnd len="sm" w="sm" type="none"/>
                    </a:lnR>
                    <a:lnT cap="flat" cmpd="sng" w="9525">
                      <a:solidFill>
                        <a:srgbClr val="D7D7D7">
                          <a:alpha val="0"/>
                        </a:srgbClr>
                      </a:solidFill>
                      <a:prstDash val="solid"/>
                      <a:round/>
                      <a:headEnd len="sm" w="sm" type="none"/>
                      <a:tailEnd len="sm" w="sm" type="none"/>
                    </a:lnT>
                    <a:lnB cap="flat" cmpd="sng" w="9525">
                      <a:solidFill>
                        <a:srgbClr val="D7D7D7">
                          <a:alpha val="0"/>
                        </a:srgbClr>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 sz="2600">
                          <a:solidFill>
                            <a:srgbClr val="3C4043"/>
                          </a:solidFill>
                          <a:latin typeface="Roboto"/>
                          <a:ea typeface="Roboto"/>
                          <a:cs typeface="Roboto"/>
                          <a:sym typeface="Roboto"/>
                        </a:rPr>
                        <a:t>Layer 4 load balancing of non- HTTPS SSL traffic based on load.</a:t>
                      </a:r>
                      <a:endParaRPr sz="2600">
                        <a:solidFill>
                          <a:srgbClr val="3C4043"/>
                        </a:solidFill>
                        <a:latin typeface="Roboto"/>
                        <a:ea typeface="Roboto"/>
                        <a:cs typeface="Roboto"/>
                        <a:sym typeface="Roboto"/>
                      </a:endParaRPr>
                    </a:p>
                  </a:txBody>
                  <a:tcPr marT="182875" marB="182875" marR="91425" marL="182875">
                    <a:lnL cap="flat" cmpd="sng" w="9525">
                      <a:solidFill>
                        <a:srgbClr val="F4CCCC">
                          <a:alpha val="0"/>
                        </a:srgbClr>
                      </a:solidFill>
                      <a:prstDash val="solid"/>
                      <a:round/>
                      <a:headEnd len="sm" w="sm" type="none"/>
                      <a:tailEnd len="sm" w="sm" type="none"/>
                    </a:lnL>
                    <a:lnR cap="flat" cmpd="sng" w="9525">
                      <a:solidFill>
                        <a:srgbClr val="F4CCCC">
                          <a:alpha val="0"/>
                        </a:srgbClr>
                      </a:solidFill>
                      <a:prstDash val="solid"/>
                      <a:round/>
                      <a:headEnd len="sm" w="sm" type="none"/>
                      <a:tailEnd len="sm" w="sm" type="none"/>
                    </a:lnR>
                    <a:lnT cap="flat" cmpd="sng" w="9525">
                      <a:solidFill>
                        <a:srgbClr val="F4CCCC">
                          <a:alpha val="0"/>
                        </a:srgbClr>
                      </a:solidFill>
                      <a:prstDash val="solid"/>
                      <a:round/>
                      <a:headEnd len="sm" w="sm" type="none"/>
                      <a:tailEnd len="sm" w="sm" type="none"/>
                    </a:lnT>
                    <a:lnB cap="flat" cmpd="sng" w="9525">
                      <a:solidFill>
                        <a:srgbClr val="F4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2600">
                          <a:solidFill>
                            <a:srgbClr val="3C4043"/>
                          </a:solidFill>
                          <a:latin typeface="Roboto"/>
                          <a:ea typeface="Roboto"/>
                          <a:cs typeface="Roboto"/>
                          <a:sym typeface="Roboto"/>
                        </a:rPr>
                        <a:t>Layer 4 load balancing of non-SSL TCP traffic.</a:t>
                      </a:r>
                      <a:endParaRPr sz="2600">
                        <a:solidFill>
                          <a:srgbClr val="3C4043"/>
                        </a:solidFill>
                        <a:latin typeface="Roboto"/>
                        <a:ea typeface="Roboto"/>
                        <a:cs typeface="Roboto"/>
                        <a:sym typeface="Roboto"/>
                      </a:endParaRPr>
                    </a:p>
                  </a:txBody>
                  <a:tcPr marT="182875" marB="182875" marR="91425" marL="182875">
                    <a:lnL cap="flat" cmpd="sng" w="9525">
                      <a:solidFill>
                        <a:srgbClr val="F4CCCC">
                          <a:alpha val="0"/>
                        </a:srgbClr>
                      </a:solidFill>
                      <a:prstDash val="solid"/>
                      <a:round/>
                      <a:headEnd len="sm" w="sm" type="none"/>
                      <a:tailEnd len="sm" w="sm" type="none"/>
                    </a:lnL>
                    <a:lnR cap="flat" cmpd="sng" w="9525">
                      <a:solidFill>
                        <a:srgbClr val="D7D7D7">
                          <a:alpha val="0"/>
                        </a:srgbClr>
                      </a:solidFill>
                      <a:prstDash val="solid"/>
                      <a:round/>
                      <a:headEnd len="sm" w="sm" type="none"/>
                      <a:tailEnd len="sm" w="sm" type="none"/>
                    </a:lnR>
                    <a:lnT cap="flat" cmpd="sng" w="9525">
                      <a:solidFill>
                        <a:srgbClr val="D7D7D7">
                          <a:alpha val="0"/>
                        </a:srgbClr>
                      </a:solidFill>
                      <a:prstDash val="solid"/>
                      <a:round/>
                      <a:headEnd len="sm" w="sm" type="none"/>
                      <a:tailEnd len="sm" w="sm" type="none"/>
                    </a:lnT>
                    <a:lnB cap="flat" cmpd="sng" w="9525">
                      <a:solidFill>
                        <a:srgbClr val="D7D7D7">
                          <a:alpha val="0"/>
                        </a:srgbClr>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 sz="2600">
                          <a:solidFill>
                            <a:srgbClr val="3C4043"/>
                          </a:solidFill>
                          <a:latin typeface="Roboto"/>
                          <a:ea typeface="Roboto"/>
                          <a:cs typeface="Roboto"/>
                          <a:sym typeface="Roboto"/>
                        </a:rPr>
                        <a:t>Load balancing of any traffic (TCP, UDP).</a:t>
                      </a:r>
                      <a:endParaRPr sz="2600">
                        <a:solidFill>
                          <a:srgbClr val="3C4043"/>
                        </a:solidFill>
                        <a:latin typeface="Roboto"/>
                        <a:ea typeface="Roboto"/>
                        <a:cs typeface="Roboto"/>
                        <a:sym typeface="Roboto"/>
                      </a:endParaRPr>
                    </a:p>
                  </a:txBody>
                  <a:tcPr marT="182875" marB="182875" marR="91425" marL="182875">
                    <a:lnL cap="flat" cmpd="sng" w="9525">
                      <a:solidFill>
                        <a:srgbClr val="D7D7D7">
                          <a:alpha val="0"/>
                        </a:srgbClr>
                      </a:solidFill>
                      <a:prstDash val="solid"/>
                      <a:round/>
                      <a:headEnd len="sm" w="sm" type="none"/>
                      <a:tailEnd len="sm" w="sm" type="none"/>
                    </a:lnL>
                    <a:lnR cap="flat" cmpd="sng" w="9525">
                      <a:solidFill>
                        <a:srgbClr val="D7D7D7">
                          <a:alpha val="0"/>
                        </a:srgbClr>
                      </a:solidFill>
                      <a:prstDash val="solid"/>
                      <a:round/>
                      <a:headEnd len="sm" w="sm" type="none"/>
                      <a:tailEnd len="sm" w="sm" type="none"/>
                    </a:lnR>
                    <a:lnT cap="flat" cmpd="sng" w="9525">
                      <a:solidFill>
                        <a:srgbClr val="D7D7D7">
                          <a:alpha val="0"/>
                        </a:srgbClr>
                      </a:solidFill>
                      <a:prstDash val="solid"/>
                      <a:round/>
                      <a:headEnd len="sm" w="sm" type="none"/>
                      <a:tailEnd len="sm" w="sm" type="none"/>
                    </a:lnT>
                    <a:lnB cap="flat" cmpd="sng" w="9525">
                      <a:solidFill>
                        <a:srgbClr val="D7D7D7">
                          <a:alpha val="0"/>
                        </a:srgbClr>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2600">
                          <a:solidFill>
                            <a:srgbClr val="3C4043"/>
                          </a:solidFill>
                          <a:latin typeface="Roboto"/>
                          <a:ea typeface="Roboto"/>
                          <a:cs typeface="Roboto"/>
                          <a:sym typeface="Roboto"/>
                        </a:rPr>
                        <a:t>Load balancing of traffic inside a VPC.</a:t>
                      </a:r>
                      <a:endParaRPr sz="2600">
                        <a:solidFill>
                          <a:srgbClr val="3C4043"/>
                        </a:solidFill>
                        <a:latin typeface="Roboto"/>
                        <a:ea typeface="Roboto"/>
                        <a:cs typeface="Roboto"/>
                        <a:sym typeface="Roboto"/>
                      </a:endParaRPr>
                    </a:p>
                  </a:txBody>
                  <a:tcPr marT="182875" marB="182875" marR="91425" marL="182875">
                    <a:lnL cap="flat" cmpd="sng" w="9525">
                      <a:solidFill>
                        <a:srgbClr val="D7D7D7">
                          <a:alpha val="0"/>
                        </a:srgbClr>
                      </a:solidFill>
                      <a:prstDash val="solid"/>
                      <a:round/>
                      <a:headEnd len="sm" w="sm" type="none"/>
                      <a:tailEnd len="sm" w="sm" type="none"/>
                    </a:lnL>
                    <a:lnR cap="flat" cmpd="sng" w="9525">
                      <a:solidFill>
                        <a:srgbClr val="D7D7D7">
                          <a:alpha val="0"/>
                        </a:srgbClr>
                      </a:solidFill>
                      <a:prstDash val="solid"/>
                      <a:round/>
                      <a:headEnd len="sm" w="sm" type="none"/>
                      <a:tailEnd len="sm" w="sm" type="none"/>
                    </a:lnR>
                    <a:lnT cap="flat" cmpd="sng" w="9525">
                      <a:solidFill>
                        <a:srgbClr val="D7D7D7">
                          <a:alpha val="0"/>
                        </a:srgbClr>
                      </a:solidFill>
                      <a:prstDash val="solid"/>
                      <a:round/>
                      <a:headEnd len="sm" w="sm" type="none"/>
                      <a:tailEnd len="sm" w="sm" type="none"/>
                    </a:lnT>
                    <a:lnB cap="flat" cmpd="sng" w="9525">
                      <a:solidFill>
                        <a:srgbClr val="D7D7D7">
                          <a:alpha val="0"/>
                        </a:srgbClr>
                      </a:solidFill>
                      <a:prstDash val="solid"/>
                      <a:round/>
                      <a:headEnd len="sm" w="sm" type="none"/>
                      <a:tailEnd len="sm" w="sm" type="none"/>
                    </a:lnB>
                    <a:solidFill>
                      <a:srgbClr val="CFE2F3"/>
                    </a:solidFill>
                  </a:tcPr>
                </a:tc>
              </a:tr>
              <a:tr h="1042100">
                <a:tc>
                  <a:txBody>
                    <a:bodyPr/>
                    <a:lstStyle/>
                    <a:p>
                      <a:pPr indent="0" lvl="0" marL="0" rtl="0" algn="l">
                        <a:lnSpc>
                          <a:spcPct val="115000"/>
                        </a:lnSpc>
                        <a:spcBef>
                          <a:spcPts val="0"/>
                        </a:spcBef>
                        <a:spcAft>
                          <a:spcPts val="0"/>
                        </a:spcAft>
                        <a:buClr>
                          <a:srgbClr val="000000"/>
                        </a:buClr>
                        <a:buSzPts val="1100"/>
                        <a:buFont typeface="Arial"/>
                        <a:buNone/>
                      </a:pPr>
                      <a:r>
                        <a:rPr lang="en" sz="2600">
                          <a:solidFill>
                            <a:srgbClr val="3C4043"/>
                          </a:solidFill>
                          <a:latin typeface="Roboto"/>
                          <a:ea typeface="Roboto"/>
                          <a:cs typeface="Roboto"/>
                          <a:sym typeface="Roboto"/>
                        </a:rPr>
                        <a:t>Can route different URLs to different back ends</a:t>
                      </a:r>
                      <a:r>
                        <a:rPr lang="en" sz="2600">
                          <a:solidFill>
                            <a:srgbClr val="3C4043"/>
                          </a:solidFill>
                          <a:latin typeface="Roboto"/>
                          <a:ea typeface="Roboto"/>
                          <a:cs typeface="Roboto"/>
                          <a:sym typeface="Roboto"/>
                        </a:rPr>
                        <a:t>.</a:t>
                      </a:r>
                      <a:endParaRPr sz="2600">
                        <a:solidFill>
                          <a:srgbClr val="3C4043"/>
                        </a:solidFill>
                        <a:latin typeface="Roboto"/>
                        <a:ea typeface="Roboto"/>
                        <a:cs typeface="Roboto"/>
                        <a:sym typeface="Roboto"/>
                      </a:endParaRPr>
                    </a:p>
                  </a:txBody>
                  <a:tcPr marT="182875" marB="182875" marR="91425" marL="182875">
                    <a:lnL cap="flat" cmpd="sng" w="9525">
                      <a:solidFill>
                        <a:srgbClr val="D7D7D7">
                          <a:alpha val="0"/>
                        </a:srgbClr>
                      </a:solidFill>
                      <a:prstDash val="solid"/>
                      <a:round/>
                      <a:headEnd len="sm" w="sm" type="none"/>
                      <a:tailEnd len="sm" w="sm" type="none"/>
                    </a:lnL>
                    <a:lnR cap="flat" cmpd="sng" w="9525">
                      <a:solidFill>
                        <a:srgbClr val="F4CCCC">
                          <a:alpha val="0"/>
                        </a:srgbClr>
                      </a:solidFill>
                      <a:prstDash val="solid"/>
                      <a:round/>
                      <a:headEnd len="sm" w="sm" type="none"/>
                      <a:tailEnd len="sm" w="sm" type="none"/>
                    </a:lnR>
                    <a:lnT cap="flat" cmpd="sng" w="9525">
                      <a:solidFill>
                        <a:srgbClr val="D7D7D7">
                          <a:alpha val="0"/>
                        </a:srgbClr>
                      </a:solidFill>
                      <a:prstDash val="solid"/>
                      <a:round/>
                      <a:headEnd len="sm" w="sm" type="none"/>
                      <a:tailEnd len="sm" w="sm" type="none"/>
                    </a:lnT>
                    <a:lnB cap="flat" cmpd="sng" w="9525">
                      <a:solidFill>
                        <a:srgbClr val="D7D7D7">
                          <a:alpha val="0"/>
                        </a:srgbClr>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Clr>
                          <a:srgbClr val="000000"/>
                        </a:buClr>
                        <a:buSzPts val="1100"/>
                        <a:buFont typeface="Arial"/>
                        <a:buNone/>
                      </a:pPr>
                      <a:r>
                        <a:rPr lang="en" sz="2600">
                          <a:solidFill>
                            <a:srgbClr val="3C4043"/>
                          </a:solidFill>
                          <a:latin typeface="Roboto"/>
                          <a:ea typeface="Roboto"/>
                          <a:cs typeface="Roboto"/>
                          <a:sym typeface="Roboto"/>
                        </a:rPr>
                        <a:t>Supported on specific port numbers.</a:t>
                      </a:r>
                      <a:endParaRPr sz="2600">
                        <a:solidFill>
                          <a:srgbClr val="3C4043"/>
                        </a:solidFill>
                        <a:latin typeface="Roboto"/>
                        <a:ea typeface="Roboto"/>
                        <a:cs typeface="Roboto"/>
                        <a:sym typeface="Roboto"/>
                      </a:endParaRPr>
                    </a:p>
                  </a:txBody>
                  <a:tcPr marT="182875" marB="182875" marR="91425" marL="182875">
                    <a:lnL cap="flat" cmpd="sng" w="9525">
                      <a:solidFill>
                        <a:srgbClr val="F4CCCC">
                          <a:alpha val="0"/>
                        </a:srgbClr>
                      </a:solidFill>
                      <a:prstDash val="solid"/>
                      <a:round/>
                      <a:headEnd len="sm" w="sm" type="none"/>
                      <a:tailEnd len="sm" w="sm" type="none"/>
                    </a:lnL>
                    <a:lnR cap="flat" cmpd="sng" w="9525">
                      <a:solidFill>
                        <a:srgbClr val="F4CCCC">
                          <a:alpha val="0"/>
                        </a:srgbClr>
                      </a:solidFill>
                      <a:prstDash val="solid"/>
                      <a:round/>
                      <a:headEnd len="sm" w="sm" type="none"/>
                      <a:tailEnd len="sm" w="sm" type="none"/>
                    </a:lnR>
                    <a:lnT cap="flat" cmpd="sng" w="9525">
                      <a:solidFill>
                        <a:srgbClr val="F4CCCC">
                          <a:alpha val="0"/>
                        </a:srgbClr>
                      </a:solidFill>
                      <a:prstDash val="solid"/>
                      <a:round/>
                      <a:headEnd len="sm" w="sm" type="none"/>
                      <a:tailEnd len="sm" w="sm" type="none"/>
                    </a:lnT>
                    <a:lnB cap="flat" cmpd="sng" w="9525">
                      <a:solidFill>
                        <a:srgbClr val="F4CCCC">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Clr>
                          <a:srgbClr val="000000"/>
                        </a:buClr>
                        <a:buSzPts val="1100"/>
                        <a:buFont typeface="Arial"/>
                        <a:buNone/>
                      </a:pPr>
                      <a:r>
                        <a:rPr lang="en" sz="2600">
                          <a:solidFill>
                            <a:srgbClr val="3C4043"/>
                          </a:solidFill>
                          <a:latin typeface="Roboto"/>
                          <a:ea typeface="Roboto"/>
                          <a:cs typeface="Roboto"/>
                          <a:sym typeface="Roboto"/>
                        </a:rPr>
                        <a:t>Supported on specific port numbers.</a:t>
                      </a:r>
                      <a:endParaRPr sz="2600">
                        <a:solidFill>
                          <a:srgbClr val="3C4043"/>
                        </a:solidFill>
                        <a:latin typeface="Roboto"/>
                        <a:ea typeface="Roboto"/>
                        <a:cs typeface="Roboto"/>
                        <a:sym typeface="Roboto"/>
                      </a:endParaRPr>
                    </a:p>
                  </a:txBody>
                  <a:tcPr marT="182875" marB="182875" marR="91425" marL="182875">
                    <a:lnL cap="flat" cmpd="sng" w="9525">
                      <a:solidFill>
                        <a:srgbClr val="F4CCCC">
                          <a:alpha val="0"/>
                        </a:srgbClr>
                      </a:solidFill>
                      <a:prstDash val="solid"/>
                      <a:round/>
                      <a:headEnd len="sm" w="sm" type="none"/>
                      <a:tailEnd len="sm" w="sm" type="none"/>
                    </a:lnL>
                    <a:lnR cap="flat" cmpd="sng" w="9525">
                      <a:solidFill>
                        <a:srgbClr val="D7D7D7">
                          <a:alpha val="0"/>
                        </a:srgbClr>
                      </a:solidFill>
                      <a:prstDash val="solid"/>
                      <a:round/>
                      <a:headEnd len="sm" w="sm" type="none"/>
                      <a:tailEnd len="sm" w="sm" type="none"/>
                    </a:lnR>
                    <a:lnT cap="flat" cmpd="sng" w="9525">
                      <a:solidFill>
                        <a:srgbClr val="D7D7D7">
                          <a:alpha val="0"/>
                        </a:srgbClr>
                      </a:solidFill>
                      <a:prstDash val="solid"/>
                      <a:round/>
                      <a:headEnd len="sm" w="sm" type="none"/>
                      <a:tailEnd len="sm" w="sm" type="none"/>
                    </a:lnT>
                    <a:lnB cap="flat" cmpd="sng" w="9525">
                      <a:solidFill>
                        <a:srgbClr val="D7D7D7">
                          <a:alpha val="0"/>
                        </a:srgbClr>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Clr>
                          <a:srgbClr val="000000"/>
                        </a:buClr>
                        <a:buSzPts val="1100"/>
                        <a:buFont typeface="Arial"/>
                        <a:buNone/>
                      </a:pPr>
                      <a:r>
                        <a:rPr lang="en" sz="2600">
                          <a:solidFill>
                            <a:srgbClr val="3C4043"/>
                          </a:solidFill>
                          <a:latin typeface="Roboto"/>
                          <a:ea typeface="Roboto"/>
                          <a:cs typeface="Roboto"/>
                          <a:sym typeface="Roboto"/>
                        </a:rPr>
                        <a:t>Supported on any port number.</a:t>
                      </a:r>
                      <a:endParaRPr sz="2600">
                        <a:solidFill>
                          <a:srgbClr val="3C4043"/>
                        </a:solidFill>
                        <a:latin typeface="Roboto"/>
                        <a:ea typeface="Roboto"/>
                        <a:cs typeface="Roboto"/>
                        <a:sym typeface="Roboto"/>
                      </a:endParaRPr>
                    </a:p>
                  </a:txBody>
                  <a:tcPr marT="182875" marB="182875" marR="91425" marL="182875">
                    <a:lnL cap="flat" cmpd="sng" w="9525">
                      <a:solidFill>
                        <a:srgbClr val="D7D7D7">
                          <a:alpha val="0"/>
                        </a:srgbClr>
                      </a:solidFill>
                      <a:prstDash val="solid"/>
                      <a:round/>
                      <a:headEnd len="sm" w="sm" type="none"/>
                      <a:tailEnd len="sm" w="sm" type="none"/>
                    </a:lnL>
                    <a:lnR cap="flat" cmpd="sng" w="9525">
                      <a:solidFill>
                        <a:srgbClr val="D7D7D7">
                          <a:alpha val="0"/>
                        </a:srgbClr>
                      </a:solidFill>
                      <a:prstDash val="solid"/>
                      <a:round/>
                      <a:headEnd len="sm" w="sm" type="none"/>
                      <a:tailEnd len="sm" w="sm" type="none"/>
                    </a:lnR>
                    <a:lnT cap="flat" cmpd="sng" w="9525">
                      <a:solidFill>
                        <a:srgbClr val="D7D7D7">
                          <a:alpha val="0"/>
                        </a:srgbClr>
                      </a:solidFill>
                      <a:prstDash val="solid"/>
                      <a:round/>
                      <a:headEnd len="sm" w="sm" type="none"/>
                      <a:tailEnd len="sm" w="sm" type="none"/>
                    </a:lnT>
                    <a:lnB cap="flat" cmpd="sng" w="9525">
                      <a:solidFill>
                        <a:srgbClr val="D7D7D7">
                          <a:alpha val="0"/>
                        </a:srgbClr>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Clr>
                          <a:srgbClr val="000000"/>
                        </a:buClr>
                        <a:buSzPts val="1100"/>
                        <a:buFont typeface="Arial"/>
                        <a:buNone/>
                      </a:pPr>
                      <a:r>
                        <a:rPr lang="en" sz="2600">
                          <a:solidFill>
                            <a:srgbClr val="3C4043"/>
                          </a:solidFill>
                          <a:latin typeface="Roboto"/>
                          <a:ea typeface="Roboto"/>
                          <a:cs typeface="Roboto"/>
                          <a:sym typeface="Roboto"/>
                        </a:rPr>
                        <a:t>Use for the internal tiers of multi-tier applications.</a:t>
                      </a:r>
                      <a:endParaRPr sz="2600">
                        <a:solidFill>
                          <a:srgbClr val="3C4043"/>
                        </a:solidFill>
                        <a:latin typeface="Roboto"/>
                        <a:ea typeface="Roboto"/>
                        <a:cs typeface="Roboto"/>
                        <a:sym typeface="Roboto"/>
                      </a:endParaRPr>
                    </a:p>
                  </a:txBody>
                  <a:tcPr marT="182875" marB="182875" marR="91425" marL="182875">
                    <a:lnL cap="flat" cmpd="sng" w="9525">
                      <a:solidFill>
                        <a:srgbClr val="D7D7D7">
                          <a:alpha val="0"/>
                        </a:srgbClr>
                      </a:solidFill>
                      <a:prstDash val="solid"/>
                      <a:round/>
                      <a:headEnd len="sm" w="sm" type="none"/>
                      <a:tailEnd len="sm" w="sm" type="none"/>
                    </a:lnL>
                    <a:lnR cap="flat" cmpd="sng" w="9525">
                      <a:solidFill>
                        <a:srgbClr val="D7D7D7">
                          <a:alpha val="0"/>
                        </a:srgbClr>
                      </a:solidFill>
                      <a:prstDash val="solid"/>
                      <a:round/>
                      <a:headEnd len="sm" w="sm" type="none"/>
                      <a:tailEnd len="sm" w="sm" type="none"/>
                    </a:lnR>
                    <a:lnT cap="flat" cmpd="sng" w="9525">
                      <a:solidFill>
                        <a:srgbClr val="D7D7D7">
                          <a:alpha val="0"/>
                        </a:srgbClr>
                      </a:solidFill>
                      <a:prstDash val="solid"/>
                      <a:round/>
                      <a:headEnd len="sm" w="sm" type="none"/>
                      <a:tailEnd len="sm" w="sm" type="none"/>
                    </a:lnT>
                    <a:lnB cap="flat" cmpd="sng" w="9525">
                      <a:solidFill>
                        <a:srgbClr val="D7D7D7">
                          <a:alpha val="0"/>
                        </a:srgbClr>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3"/>
          <p:cNvSpPr txBox="1"/>
          <p:nvPr>
            <p:ph idx="1" type="body"/>
          </p:nvPr>
        </p:nvSpPr>
        <p:spPr>
          <a:xfrm>
            <a:off x="1746504" y="2432304"/>
            <a:ext cx="7296600" cy="57063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Create managed zones, then add, edit, delete DNS records.</a:t>
            </a:r>
            <a:endParaRPr sz="2800">
              <a:solidFill>
                <a:schemeClr val="lt1"/>
              </a:solidFill>
              <a:latin typeface="Roboto"/>
              <a:ea typeface="Roboto"/>
              <a:cs typeface="Roboto"/>
              <a:sym typeface="Roboto"/>
            </a:endParaRPr>
          </a:p>
          <a:p>
            <a:pPr indent="-406400" lvl="0" marL="457200" rtl="0" algn="l">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Programmatically manage zones and records using RESTful API or command-line interface.</a:t>
            </a:r>
            <a:endParaRPr sz="2800">
              <a:solidFill>
                <a:schemeClr val="lt1"/>
              </a:solidFill>
              <a:latin typeface="Roboto"/>
              <a:ea typeface="Roboto"/>
              <a:cs typeface="Roboto"/>
              <a:sym typeface="Roboto"/>
            </a:endParaRPr>
          </a:p>
        </p:txBody>
      </p:sp>
      <p:sp>
        <p:nvSpPr>
          <p:cNvPr id="349" name="Google Shape;349;p63"/>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DNS is highly available and scalable</a:t>
            </a:r>
            <a:endParaRPr/>
          </a:p>
        </p:txBody>
      </p:sp>
      <p:pic>
        <p:nvPicPr>
          <p:cNvPr id="350" name="Google Shape;350;p63"/>
          <p:cNvPicPr preferRelativeResize="0"/>
          <p:nvPr/>
        </p:nvPicPr>
        <p:blipFill rotWithShape="1">
          <a:blip r:embed="rId3">
            <a:alphaModFix/>
          </a:blip>
          <a:srcRect b="0" l="0" r="0" t="0"/>
          <a:stretch/>
        </p:blipFill>
        <p:spPr>
          <a:xfrm>
            <a:off x="10607040" y="2560320"/>
            <a:ext cx="5034900" cy="5034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4"/>
          <p:cNvSpPr txBox="1"/>
          <p:nvPr>
            <p:ph idx="1" type="body"/>
          </p:nvPr>
        </p:nvSpPr>
        <p:spPr>
          <a:xfrm>
            <a:off x="1746504" y="2432304"/>
            <a:ext cx="7315200" cy="57063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Use Google's globally distributed edge caches to cache content close to your users.</a:t>
            </a:r>
            <a:endParaRPr sz="2800">
              <a:solidFill>
                <a:schemeClr val="lt1"/>
              </a:solidFill>
              <a:latin typeface="Roboto"/>
              <a:ea typeface="Roboto"/>
              <a:cs typeface="Roboto"/>
              <a:sym typeface="Roboto"/>
            </a:endParaRPr>
          </a:p>
          <a:p>
            <a:pPr indent="-406400" lvl="0" marL="457200" rtl="0" algn="l">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Or use CDN Interconnect if you’d prefer to use a different CDN.</a:t>
            </a:r>
            <a:endParaRPr sz="2800">
              <a:solidFill>
                <a:schemeClr val="lt1"/>
              </a:solidFill>
              <a:latin typeface="Roboto"/>
              <a:ea typeface="Roboto"/>
              <a:cs typeface="Roboto"/>
              <a:sym typeface="Roboto"/>
            </a:endParaRPr>
          </a:p>
        </p:txBody>
      </p:sp>
      <p:sp>
        <p:nvSpPr>
          <p:cNvPr id="356" name="Google Shape;356;p64"/>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CDN</a:t>
            </a:r>
            <a:endParaRPr/>
          </a:p>
        </p:txBody>
      </p:sp>
      <p:pic>
        <p:nvPicPr>
          <p:cNvPr id="357" name="Google Shape;357;p64"/>
          <p:cNvPicPr preferRelativeResize="0"/>
          <p:nvPr/>
        </p:nvPicPr>
        <p:blipFill rotWithShape="1">
          <a:blip r:embed="rId3">
            <a:alphaModFix/>
          </a:blip>
          <a:srcRect b="0" l="0" r="0" t="0"/>
          <a:stretch/>
        </p:blipFill>
        <p:spPr>
          <a:xfrm>
            <a:off x="10607040" y="2560320"/>
            <a:ext cx="5183201" cy="5183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graphicFrame>
        <p:nvGraphicFramePr>
          <p:cNvPr id="362" name="Google Shape;362;p65"/>
          <p:cNvGraphicFramePr/>
          <p:nvPr/>
        </p:nvGraphicFramePr>
        <p:xfrm>
          <a:off x="1828750" y="2324100"/>
          <a:ext cx="3000000" cy="3000000"/>
        </p:xfrm>
        <a:graphic>
          <a:graphicData uri="http://schemas.openxmlformats.org/drawingml/2006/table">
            <a:tbl>
              <a:tblPr>
                <a:noFill/>
                <a:tableStyleId>{9E1C7607-26F5-4A87-861C-91431B807505}</a:tableStyleId>
              </a:tblPr>
              <a:tblGrid>
                <a:gridCol w="2068425"/>
                <a:gridCol w="4601900"/>
                <a:gridCol w="3147975"/>
                <a:gridCol w="2780575"/>
                <a:gridCol w="2031475"/>
              </a:tblGrid>
              <a:tr h="457075">
                <a:tc>
                  <a:txBody>
                    <a:bodyPr/>
                    <a:lstStyle/>
                    <a:p>
                      <a:pPr indent="0" lvl="0" marL="0" rtl="0" algn="ctr">
                        <a:spcBef>
                          <a:spcPts val="0"/>
                        </a:spcBef>
                        <a:spcAft>
                          <a:spcPts val="0"/>
                        </a:spcAft>
                        <a:buNone/>
                      </a:pPr>
                      <a:r>
                        <a:rPr lang="en" sz="2200">
                          <a:solidFill>
                            <a:srgbClr val="FFFFFF"/>
                          </a:solidFill>
                          <a:latin typeface="Roboto"/>
                          <a:ea typeface="Roboto"/>
                          <a:cs typeface="Roboto"/>
                          <a:sym typeface="Roboto"/>
                        </a:rPr>
                        <a:t>Connection</a:t>
                      </a:r>
                      <a:endParaRPr sz="2200">
                        <a:solidFill>
                          <a:srgbClr val="FFFFFF"/>
                        </a:solidFill>
                        <a:latin typeface="Roboto"/>
                        <a:ea typeface="Roboto"/>
                        <a:cs typeface="Roboto"/>
                        <a:sym typeface="Roboto"/>
                      </a:endParaRPr>
                    </a:p>
                  </a:txBody>
                  <a:tcPr marT="137150" marB="137150" marR="137150" marL="1371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lang="en" sz="2200">
                          <a:solidFill>
                            <a:srgbClr val="FFFFFF"/>
                          </a:solidFill>
                          <a:latin typeface="Roboto"/>
                          <a:ea typeface="Roboto"/>
                          <a:cs typeface="Roboto"/>
                          <a:sym typeface="Roboto"/>
                        </a:rPr>
                        <a:t>Provides</a:t>
                      </a:r>
                      <a:endParaRPr sz="2200">
                        <a:solidFill>
                          <a:srgbClr val="FFFFFF"/>
                        </a:solidFill>
                        <a:latin typeface="Roboto"/>
                        <a:ea typeface="Roboto"/>
                        <a:cs typeface="Roboto"/>
                        <a:sym typeface="Roboto"/>
                      </a:endParaRPr>
                    </a:p>
                  </a:txBody>
                  <a:tcPr marT="137150" marB="137150" marR="137150" marL="1371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A4335"/>
                    </a:solidFill>
                  </a:tcPr>
                </a:tc>
                <a:tc>
                  <a:txBody>
                    <a:bodyPr/>
                    <a:lstStyle/>
                    <a:p>
                      <a:pPr indent="0" lvl="0" marL="0" rtl="0" algn="ctr">
                        <a:spcBef>
                          <a:spcPts val="0"/>
                        </a:spcBef>
                        <a:spcAft>
                          <a:spcPts val="0"/>
                        </a:spcAft>
                        <a:buNone/>
                      </a:pPr>
                      <a:r>
                        <a:rPr lang="en" sz="2200">
                          <a:solidFill>
                            <a:srgbClr val="FFFFFF"/>
                          </a:solidFill>
                          <a:latin typeface="Roboto"/>
                          <a:ea typeface="Roboto"/>
                          <a:cs typeface="Roboto"/>
                          <a:sym typeface="Roboto"/>
                        </a:rPr>
                        <a:t>Capacity</a:t>
                      </a:r>
                      <a:endParaRPr sz="2200">
                        <a:solidFill>
                          <a:srgbClr val="FFFFFF"/>
                        </a:solidFill>
                        <a:latin typeface="Roboto"/>
                        <a:ea typeface="Roboto"/>
                        <a:cs typeface="Roboto"/>
                        <a:sym typeface="Roboto"/>
                      </a:endParaRPr>
                    </a:p>
                  </a:txBody>
                  <a:tcPr marT="137150" marB="137150" marR="137150" marL="1371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34A853"/>
                    </a:solidFill>
                  </a:tcPr>
                </a:tc>
                <a:tc>
                  <a:txBody>
                    <a:bodyPr/>
                    <a:lstStyle/>
                    <a:p>
                      <a:pPr indent="0" lvl="0" marL="0" rtl="0" algn="ctr">
                        <a:spcBef>
                          <a:spcPts val="0"/>
                        </a:spcBef>
                        <a:spcAft>
                          <a:spcPts val="0"/>
                        </a:spcAft>
                        <a:buNone/>
                      </a:pPr>
                      <a:r>
                        <a:rPr lang="en" sz="2200">
                          <a:solidFill>
                            <a:schemeClr val="lt1"/>
                          </a:solidFill>
                          <a:latin typeface="Roboto"/>
                          <a:ea typeface="Roboto"/>
                          <a:cs typeface="Roboto"/>
                          <a:sym typeface="Roboto"/>
                        </a:rPr>
                        <a:t>Requirements</a:t>
                      </a:r>
                      <a:endParaRPr sz="2200">
                        <a:solidFill>
                          <a:schemeClr val="lt1"/>
                        </a:solidFill>
                        <a:latin typeface="Roboto"/>
                        <a:ea typeface="Roboto"/>
                        <a:cs typeface="Roboto"/>
                        <a:sym typeface="Roboto"/>
                      </a:endParaRPr>
                    </a:p>
                  </a:txBody>
                  <a:tcPr marT="137150" marB="137150" marR="137150" marL="1371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BBC05"/>
                    </a:solidFill>
                  </a:tcPr>
                </a:tc>
                <a:tc>
                  <a:txBody>
                    <a:bodyPr/>
                    <a:lstStyle/>
                    <a:p>
                      <a:pPr indent="0" lvl="0" marL="0" rtl="0" algn="ctr">
                        <a:spcBef>
                          <a:spcPts val="0"/>
                        </a:spcBef>
                        <a:spcAft>
                          <a:spcPts val="0"/>
                        </a:spcAft>
                        <a:buNone/>
                      </a:pPr>
                      <a:r>
                        <a:rPr lang="en" sz="2200">
                          <a:solidFill>
                            <a:srgbClr val="FFFFFF"/>
                          </a:solidFill>
                          <a:latin typeface="Roboto"/>
                          <a:ea typeface="Roboto"/>
                          <a:cs typeface="Roboto"/>
                          <a:sym typeface="Roboto"/>
                        </a:rPr>
                        <a:t>Access type</a:t>
                      </a:r>
                      <a:endParaRPr sz="2200">
                        <a:solidFill>
                          <a:srgbClr val="FFFFFF"/>
                        </a:solidFill>
                        <a:latin typeface="Roboto"/>
                        <a:ea typeface="Roboto"/>
                        <a:cs typeface="Roboto"/>
                        <a:sym typeface="Roboto"/>
                      </a:endParaRPr>
                    </a:p>
                  </a:txBody>
                  <a:tcPr marT="137150" marB="137150" marR="137150" marL="137150" anchor="ctr">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757575"/>
                    </a:solidFill>
                  </a:tcPr>
                </a:tc>
              </a:tr>
              <a:tr h="977125">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IPsec VPN tunnels</a:t>
                      </a:r>
                      <a:endParaRPr sz="2200">
                        <a:solidFill>
                          <a:schemeClr val="lt1"/>
                        </a:solidFill>
                        <a:latin typeface="Roboto"/>
                        <a:ea typeface="Roboto"/>
                        <a:cs typeface="Roboto"/>
                        <a:sym typeface="Roboto"/>
                      </a:endParaRPr>
                    </a:p>
                  </a:txBody>
                  <a:tcPr marT="137150" marB="13715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1F5FE"/>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Encrypted tunnel to VPC networks through the public internet</a:t>
                      </a:r>
                      <a:endParaRPr sz="2200">
                        <a:solidFill>
                          <a:schemeClr val="lt1"/>
                        </a:solidFill>
                        <a:latin typeface="Roboto"/>
                        <a:ea typeface="Roboto"/>
                        <a:cs typeface="Roboto"/>
                        <a:sym typeface="Roboto"/>
                      </a:endParaRPr>
                    </a:p>
                  </a:txBody>
                  <a:tcPr marT="137150" marB="13715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1F5FE"/>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1.5 - 3.0 Gbps per tunnel</a:t>
                      </a:r>
                      <a:endParaRPr sz="2200">
                        <a:solidFill>
                          <a:schemeClr val="lt1"/>
                        </a:solidFill>
                        <a:latin typeface="Roboto"/>
                        <a:ea typeface="Roboto"/>
                        <a:cs typeface="Roboto"/>
                        <a:sym typeface="Roboto"/>
                      </a:endParaRPr>
                    </a:p>
                  </a:txBody>
                  <a:tcPr marT="137150" marB="13715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1F5FE"/>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On-premises VPN gateway</a:t>
                      </a:r>
                      <a:endParaRPr sz="2200">
                        <a:solidFill>
                          <a:schemeClr val="lt1"/>
                        </a:solidFill>
                        <a:latin typeface="Roboto"/>
                        <a:ea typeface="Roboto"/>
                        <a:cs typeface="Roboto"/>
                        <a:sym typeface="Roboto"/>
                      </a:endParaRPr>
                    </a:p>
                  </a:txBody>
                  <a:tcPr marT="137150" marB="13715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1F5FE"/>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Internal IP addresses</a:t>
                      </a:r>
                      <a:endParaRPr sz="2200">
                        <a:solidFill>
                          <a:schemeClr val="lt1"/>
                        </a:solidFill>
                        <a:latin typeface="Roboto"/>
                        <a:ea typeface="Roboto"/>
                        <a:cs typeface="Roboto"/>
                        <a:sym typeface="Roboto"/>
                      </a:endParaRPr>
                    </a:p>
                  </a:txBody>
                  <a:tcPr marT="137150" marB="13715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1F5FE"/>
                    </a:solidFill>
                  </a:tcPr>
                </a:tc>
              </a:tr>
              <a:tr h="977125">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Direct Peering</a:t>
                      </a:r>
                      <a:endParaRPr sz="2200">
                        <a:solidFill>
                          <a:schemeClr val="lt1"/>
                        </a:solidFill>
                        <a:latin typeface="Roboto"/>
                        <a:ea typeface="Roboto"/>
                        <a:cs typeface="Roboto"/>
                        <a:sym typeface="Roboto"/>
                      </a:endParaRPr>
                    </a:p>
                  </a:txBody>
                  <a:tcPr marT="228600" marB="22860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Dedicated, direct connection to Google's network</a:t>
                      </a:r>
                      <a:endParaRPr sz="2200">
                        <a:solidFill>
                          <a:schemeClr val="lt1"/>
                        </a:solidFill>
                        <a:latin typeface="Roboto"/>
                        <a:ea typeface="Roboto"/>
                        <a:cs typeface="Roboto"/>
                        <a:sym typeface="Roboto"/>
                      </a:endParaRPr>
                    </a:p>
                  </a:txBody>
                  <a:tcPr marT="228600" marB="22860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10 Gbps per link</a:t>
                      </a:r>
                      <a:endParaRPr sz="2200">
                        <a:solidFill>
                          <a:schemeClr val="lt1"/>
                        </a:solidFill>
                        <a:latin typeface="Roboto"/>
                        <a:ea typeface="Roboto"/>
                        <a:cs typeface="Roboto"/>
                        <a:sym typeface="Roboto"/>
                      </a:endParaRPr>
                    </a:p>
                    <a:p>
                      <a:pPr indent="0" lvl="0" marL="0" rtl="0" algn="l">
                        <a:spcBef>
                          <a:spcPts val="0"/>
                        </a:spcBef>
                        <a:spcAft>
                          <a:spcPts val="0"/>
                        </a:spcAft>
                        <a:buNone/>
                      </a:pPr>
                      <a:r>
                        <a:t/>
                      </a:r>
                      <a:endParaRPr sz="2200">
                        <a:solidFill>
                          <a:schemeClr val="lt1"/>
                        </a:solidFill>
                        <a:latin typeface="Roboto"/>
                        <a:ea typeface="Roboto"/>
                        <a:cs typeface="Roboto"/>
                        <a:sym typeface="Roboto"/>
                      </a:endParaRPr>
                    </a:p>
                  </a:txBody>
                  <a:tcPr marT="228600" marB="22860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Connection in Google Cloud PoPs</a:t>
                      </a:r>
                      <a:endParaRPr sz="2200">
                        <a:solidFill>
                          <a:schemeClr val="lt1"/>
                        </a:solidFill>
                        <a:latin typeface="Roboto"/>
                        <a:ea typeface="Roboto"/>
                        <a:cs typeface="Roboto"/>
                        <a:sym typeface="Roboto"/>
                      </a:endParaRPr>
                    </a:p>
                  </a:txBody>
                  <a:tcPr marT="228600" marB="22860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Public IP addresses</a:t>
                      </a:r>
                      <a:endParaRPr sz="2200">
                        <a:solidFill>
                          <a:schemeClr val="lt1"/>
                        </a:solidFill>
                        <a:latin typeface="Roboto"/>
                        <a:ea typeface="Roboto"/>
                        <a:cs typeface="Roboto"/>
                        <a:sym typeface="Roboto"/>
                      </a:endParaRPr>
                    </a:p>
                  </a:txBody>
                  <a:tcPr marT="228600" marB="22860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3F3F3"/>
                    </a:solidFill>
                  </a:tcPr>
                </a:tc>
              </a:tr>
              <a:tr h="977125">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Carrier Peering</a:t>
                      </a:r>
                      <a:endParaRPr sz="2200">
                        <a:solidFill>
                          <a:schemeClr val="lt1"/>
                        </a:solidFill>
                        <a:latin typeface="Roboto"/>
                        <a:ea typeface="Roboto"/>
                        <a:cs typeface="Roboto"/>
                        <a:sym typeface="Roboto"/>
                      </a:endParaRPr>
                    </a:p>
                  </a:txBody>
                  <a:tcPr marT="228600" marB="22860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1F5FE"/>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Peering through a service provider to Google’s public network</a:t>
                      </a:r>
                      <a:endParaRPr sz="2200">
                        <a:solidFill>
                          <a:schemeClr val="lt1"/>
                        </a:solidFill>
                        <a:latin typeface="Roboto"/>
                        <a:ea typeface="Roboto"/>
                        <a:cs typeface="Roboto"/>
                        <a:sym typeface="Roboto"/>
                      </a:endParaRPr>
                    </a:p>
                  </a:txBody>
                  <a:tcPr marT="228600" marB="22860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1F5FE"/>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Varies based on partner offering</a:t>
                      </a:r>
                      <a:endParaRPr sz="2200">
                        <a:solidFill>
                          <a:schemeClr val="lt1"/>
                        </a:solidFill>
                        <a:latin typeface="Roboto"/>
                        <a:ea typeface="Roboto"/>
                        <a:cs typeface="Roboto"/>
                        <a:sym typeface="Roboto"/>
                      </a:endParaRPr>
                    </a:p>
                  </a:txBody>
                  <a:tcPr marT="228600" marB="22860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1F5FE"/>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Service provider</a:t>
                      </a:r>
                      <a:endParaRPr sz="2200">
                        <a:solidFill>
                          <a:schemeClr val="lt1"/>
                        </a:solidFill>
                        <a:latin typeface="Roboto"/>
                        <a:ea typeface="Roboto"/>
                        <a:cs typeface="Roboto"/>
                        <a:sym typeface="Roboto"/>
                      </a:endParaRPr>
                    </a:p>
                  </a:txBody>
                  <a:tcPr marT="228600" marB="22860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1F5FE"/>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Public IP addresses</a:t>
                      </a:r>
                      <a:endParaRPr sz="2200">
                        <a:solidFill>
                          <a:schemeClr val="lt1"/>
                        </a:solidFill>
                        <a:latin typeface="Roboto"/>
                        <a:ea typeface="Roboto"/>
                        <a:cs typeface="Roboto"/>
                        <a:sym typeface="Roboto"/>
                      </a:endParaRPr>
                    </a:p>
                  </a:txBody>
                  <a:tcPr marT="228600" marB="22860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1F5FE"/>
                    </a:solidFill>
                  </a:tcPr>
                </a:tc>
              </a:tr>
              <a:tr h="977125">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Dedicated Interconnect</a:t>
                      </a:r>
                      <a:endParaRPr sz="2200">
                        <a:solidFill>
                          <a:schemeClr val="lt1"/>
                        </a:solidFill>
                        <a:latin typeface="Roboto"/>
                        <a:ea typeface="Roboto"/>
                        <a:cs typeface="Roboto"/>
                        <a:sym typeface="Roboto"/>
                      </a:endParaRPr>
                    </a:p>
                  </a:txBody>
                  <a:tcPr marT="137150" marB="13715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Dedicated, direct connection to VPC networks</a:t>
                      </a:r>
                      <a:endParaRPr sz="2200">
                        <a:solidFill>
                          <a:schemeClr val="lt1"/>
                        </a:solidFill>
                        <a:latin typeface="Roboto"/>
                        <a:ea typeface="Roboto"/>
                        <a:cs typeface="Roboto"/>
                        <a:sym typeface="Roboto"/>
                      </a:endParaRPr>
                    </a:p>
                  </a:txBody>
                  <a:tcPr marT="137150" marB="13715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8 x 10 Gbps circuits, or</a:t>
                      </a:r>
                      <a:endParaRPr sz="2200">
                        <a:solidFill>
                          <a:schemeClr val="lt1"/>
                        </a:solidFill>
                        <a:latin typeface="Roboto"/>
                        <a:ea typeface="Roboto"/>
                        <a:cs typeface="Roboto"/>
                        <a:sym typeface="Roboto"/>
                      </a:endParaRPr>
                    </a:p>
                    <a:p>
                      <a:pPr indent="0" lvl="0" marL="0" rtl="0" algn="l">
                        <a:spcBef>
                          <a:spcPts val="0"/>
                        </a:spcBef>
                        <a:spcAft>
                          <a:spcPts val="0"/>
                        </a:spcAft>
                        <a:buNone/>
                      </a:pPr>
                      <a:r>
                        <a:rPr lang="en" sz="2200">
                          <a:solidFill>
                            <a:schemeClr val="lt1"/>
                          </a:solidFill>
                          <a:latin typeface="Roboto"/>
                          <a:ea typeface="Roboto"/>
                          <a:cs typeface="Roboto"/>
                          <a:sym typeface="Roboto"/>
                        </a:rPr>
                        <a:t>2 x 100 Gbps circuits</a:t>
                      </a:r>
                      <a:r>
                        <a:rPr lang="en" sz="2200">
                          <a:solidFill>
                            <a:schemeClr val="lt1"/>
                          </a:solidFill>
                          <a:latin typeface="Roboto"/>
                          <a:ea typeface="Roboto"/>
                          <a:cs typeface="Roboto"/>
                          <a:sym typeface="Roboto"/>
                        </a:rPr>
                        <a:t> per </a:t>
                      </a:r>
                      <a:r>
                        <a:rPr lang="en" sz="2200">
                          <a:solidFill>
                            <a:schemeClr val="lt1"/>
                          </a:solidFill>
                          <a:latin typeface="Roboto"/>
                          <a:ea typeface="Roboto"/>
                          <a:cs typeface="Roboto"/>
                          <a:sym typeface="Roboto"/>
                        </a:rPr>
                        <a:t>connection</a:t>
                      </a:r>
                      <a:endParaRPr sz="2200">
                        <a:solidFill>
                          <a:schemeClr val="lt1"/>
                        </a:solidFill>
                        <a:latin typeface="Roboto"/>
                        <a:ea typeface="Roboto"/>
                        <a:cs typeface="Roboto"/>
                        <a:sym typeface="Roboto"/>
                      </a:endParaRPr>
                    </a:p>
                  </a:txBody>
                  <a:tcPr marT="137150" marB="13715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Connection in a colocation facility</a:t>
                      </a:r>
                      <a:endParaRPr sz="2200">
                        <a:solidFill>
                          <a:schemeClr val="lt1"/>
                        </a:solidFill>
                        <a:latin typeface="Roboto"/>
                        <a:ea typeface="Roboto"/>
                        <a:cs typeface="Roboto"/>
                        <a:sym typeface="Roboto"/>
                      </a:endParaRPr>
                    </a:p>
                  </a:txBody>
                  <a:tcPr marT="137150" marB="13715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Internal IP addresses</a:t>
                      </a:r>
                      <a:endParaRPr sz="2200">
                        <a:solidFill>
                          <a:schemeClr val="lt1"/>
                        </a:solidFill>
                        <a:latin typeface="Roboto"/>
                        <a:ea typeface="Roboto"/>
                        <a:cs typeface="Roboto"/>
                        <a:sym typeface="Roboto"/>
                      </a:endParaRPr>
                    </a:p>
                  </a:txBody>
                  <a:tcPr marT="137150" marB="13715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F3F3F3"/>
                    </a:solidFill>
                  </a:tcPr>
                </a:tc>
              </a:tr>
              <a:tr h="1302825">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Partner Interconnect</a:t>
                      </a:r>
                      <a:endParaRPr sz="2200">
                        <a:solidFill>
                          <a:schemeClr val="lt1"/>
                        </a:solidFill>
                        <a:latin typeface="Roboto"/>
                        <a:ea typeface="Roboto"/>
                        <a:cs typeface="Roboto"/>
                        <a:sym typeface="Roboto"/>
                      </a:endParaRPr>
                    </a:p>
                  </a:txBody>
                  <a:tcPr marT="137150" marB="13715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1F5FE"/>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Dedicated bandwidth, connection to VPC network through a service provider</a:t>
                      </a:r>
                      <a:endParaRPr sz="2200">
                        <a:solidFill>
                          <a:schemeClr val="lt1"/>
                        </a:solidFill>
                        <a:latin typeface="Roboto"/>
                        <a:ea typeface="Roboto"/>
                        <a:cs typeface="Roboto"/>
                        <a:sym typeface="Roboto"/>
                      </a:endParaRPr>
                    </a:p>
                  </a:txBody>
                  <a:tcPr marT="182875" marB="182875"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1F5FE"/>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50 Mbps – 10 Gbps</a:t>
                      </a:r>
                      <a:endParaRPr sz="2200">
                        <a:solidFill>
                          <a:schemeClr val="lt1"/>
                        </a:solidFill>
                        <a:latin typeface="Roboto"/>
                        <a:ea typeface="Roboto"/>
                        <a:cs typeface="Roboto"/>
                        <a:sym typeface="Roboto"/>
                      </a:endParaRPr>
                    </a:p>
                    <a:p>
                      <a:pPr indent="0" lvl="0" marL="0" rtl="0" algn="l">
                        <a:spcBef>
                          <a:spcPts val="0"/>
                        </a:spcBef>
                        <a:spcAft>
                          <a:spcPts val="0"/>
                        </a:spcAft>
                        <a:buNone/>
                      </a:pPr>
                      <a:r>
                        <a:rPr lang="en" sz="2200">
                          <a:solidFill>
                            <a:schemeClr val="lt1"/>
                          </a:solidFill>
                          <a:latin typeface="Roboto"/>
                          <a:ea typeface="Roboto"/>
                          <a:cs typeface="Roboto"/>
                          <a:sym typeface="Roboto"/>
                        </a:rPr>
                        <a:t>per connection</a:t>
                      </a:r>
                      <a:endParaRPr sz="2200">
                        <a:solidFill>
                          <a:schemeClr val="lt1"/>
                        </a:solidFill>
                        <a:latin typeface="Roboto"/>
                        <a:ea typeface="Roboto"/>
                        <a:cs typeface="Roboto"/>
                        <a:sym typeface="Roboto"/>
                      </a:endParaRPr>
                    </a:p>
                  </a:txBody>
                  <a:tcPr marT="137150" marB="13715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1F5FE"/>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Service provider</a:t>
                      </a:r>
                      <a:endParaRPr sz="2200">
                        <a:solidFill>
                          <a:schemeClr val="lt1"/>
                        </a:solidFill>
                        <a:latin typeface="Roboto"/>
                        <a:ea typeface="Roboto"/>
                        <a:cs typeface="Roboto"/>
                        <a:sym typeface="Roboto"/>
                      </a:endParaRPr>
                    </a:p>
                  </a:txBody>
                  <a:tcPr marT="137150" marB="13715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1F5FE"/>
                    </a:solidFill>
                  </a:tcPr>
                </a:tc>
                <a:tc>
                  <a:txBody>
                    <a:bodyPr/>
                    <a:lstStyle/>
                    <a:p>
                      <a:pPr indent="0" lvl="0" marL="0" rtl="0" algn="l">
                        <a:spcBef>
                          <a:spcPts val="0"/>
                        </a:spcBef>
                        <a:spcAft>
                          <a:spcPts val="0"/>
                        </a:spcAft>
                        <a:buNone/>
                      </a:pPr>
                      <a:r>
                        <a:rPr lang="en" sz="2200">
                          <a:solidFill>
                            <a:schemeClr val="lt1"/>
                          </a:solidFill>
                          <a:latin typeface="Roboto"/>
                          <a:ea typeface="Roboto"/>
                          <a:cs typeface="Roboto"/>
                          <a:sym typeface="Roboto"/>
                        </a:rPr>
                        <a:t>Internal IP addresses</a:t>
                      </a:r>
                      <a:endParaRPr sz="2200">
                        <a:solidFill>
                          <a:schemeClr val="lt1"/>
                        </a:solidFill>
                        <a:latin typeface="Roboto"/>
                        <a:ea typeface="Roboto"/>
                        <a:cs typeface="Roboto"/>
                        <a:sym typeface="Roboto"/>
                      </a:endParaRPr>
                    </a:p>
                  </a:txBody>
                  <a:tcPr marT="137150" marB="137150" marR="137150" marL="137150">
                    <a:lnL cap="flat" cmpd="sng" w="76200">
                      <a:solidFill>
                        <a:srgbClr val="FFFFFF"/>
                      </a:solidFill>
                      <a:prstDash val="solid"/>
                      <a:round/>
                      <a:headEnd len="sm" w="sm" type="none"/>
                      <a:tailEnd len="sm" w="sm" type="none"/>
                    </a:lnL>
                    <a:lnR cap="flat" cmpd="sng" w="76200">
                      <a:solidFill>
                        <a:srgbClr val="FFFFFF"/>
                      </a:solidFill>
                      <a:prstDash val="solid"/>
                      <a:round/>
                      <a:headEnd len="sm" w="sm" type="none"/>
                      <a:tailEnd len="sm" w="sm" type="none"/>
                    </a:lnR>
                    <a:lnT cap="flat" cmpd="sng" w="76200">
                      <a:solidFill>
                        <a:srgbClr val="FFFFFF"/>
                      </a:solidFill>
                      <a:prstDash val="solid"/>
                      <a:round/>
                      <a:headEnd len="sm" w="sm" type="none"/>
                      <a:tailEnd len="sm" w="sm" type="none"/>
                    </a:lnT>
                    <a:lnB cap="flat" cmpd="sng" w="76200">
                      <a:solidFill>
                        <a:srgbClr val="FFFFFF"/>
                      </a:solidFill>
                      <a:prstDash val="solid"/>
                      <a:round/>
                      <a:headEnd len="sm" w="sm" type="none"/>
                      <a:tailEnd len="sm" w="sm" type="none"/>
                    </a:lnB>
                    <a:solidFill>
                      <a:srgbClr val="E1F5FE"/>
                    </a:solidFill>
                  </a:tcPr>
                </a:tc>
              </a:tr>
            </a:tbl>
          </a:graphicData>
        </a:graphic>
      </p:graphicFrame>
      <p:sp>
        <p:nvSpPr>
          <p:cNvPr id="363" name="Google Shape;363;p65"/>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Cloud offers many interconnect options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7" name="Shape 367"/>
        <p:cNvGrpSpPr/>
        <p:nvPr/>
      </p:nvGrpSpPr>
      <p:grpSpPr>
        <a:xfrm>
          <a:off x="0" y="0"/>
          <a:ext cx="0" cy="0"/>
          <a:chOff x="0" y="0"/>
          <a:chExt cx="0" cy="0"/>
        </a:xfrm>
      </p:grpSpPr>
      <p:sp>
        <p:nvSpPr>
          <p:cNvPr id="368" name="Google Shape;368;p66"/>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Private Cloud (VPC) Network</a:t>
            </a:r>
            <a:endParaRPr/>
          </a:p>
          <a:p>
            <a:pPr indent="0" lvl="0" marL="0" rtl="0" algn="l">
              <a:spcBef>
                <a:spcPts val="2900"/>
              </a:spcBef>
              <a:spcAft>
                <a:spcPts val="0"/>
              </a:spcAft>
              <a:buNone/>
            </a:pPr>
            <a:r>
              <a:rPr lang="en"/>
              <a:t>Compute Engine</a:t>
            </a:r>
            <a:endParaRPr/>
          </a:p>
          <a:p>
            <a:pPr indent="0" lvl="0" marL="0" rtl="0" algn="l">
              <a:spcBef>
                <a:spcPts val="2900"/>
              </a:spcBef>
              <a:spcAft>
                <a:spcPts val="0"/>
              </a:spcAft>
              <a:buNone/>
            </a:pPr>
            <a:r>
              <a:rPr lang="en"/>
              <a:t>Important VPC Capabilities</a:t>
            </a:r>
            <a:endParaRPr/>
          </a:p>
          <a:p>
            <a:pPr indent="0" lvl="0" marL="0" rtl="0" algn="l">
              <a:spcBef>
                <a:spcPts val="2900"/>
              </a:spcBef>
              <a:spcAft>
                <a:spcPts val="0"/>
              </a:spcAft>
              <a:buNone/>
            </a:pPr>
            <a:r>
              <a:rPr lang="en">
                <a:solidFill>
                  <a:schemeClr val="accent2"/>
                </a:solidFill>
              </a:rPr>
              <a:t>Quiz and Lab</a:t>
            </a:r>
            <a:endParaRPr>
              <a:solidFill>
                <a:schemeClr val="accent2"/>
              </a:solidFill>
            </a:endParaRPr>
          </a:p>
          <a:p>
            <a:pPr indent="0" lvl="0" marL="0" rtl="0" algn="l">
              <a:spcBef>
                <a:spcPts val="2900"/>
              </a:spcBef>
              <a:spcAft>
                <a:spcPts val="2900"/>
              </a:spcAft>
              <a:buNone/>
            </a:pPr>
            <a:r>
              <a:rPr lang="en"/>
              <a:t>Resources</a:t>
            </a:r>
            <a:endParaRPr/>
          </a:p>
        </p:txBody>
      </p:sp>
      <p:sp>
        <p:nvSpPr>
          <p:cNvPr id="369" name="Google Shape;369;p66"/>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7"/>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375" name="Google Shape;375;p67"/>
          <p:cNvGraphicFramePr/>
          <p:nvPr/>
        </p:nvGraphicFramePr>
        <p:xfrm>
          <a:off x="1746504" y="2432304"/>
          <a:ext cx="3000000" cy="3000000"/>
        </p:xfrm>
        <a:graphic>
          <a:graphicData uri="http://schemas.openxmlformats.org/drawingml/2006/table">
            <a:tbl>
              <a:tblPr>
                <a:noFill/>
                <a:tableStyleId>{9E1C7607-26F5-4A87-861C-91431B807505}</a:tableStyleId>
              </a:tblPr>
              <a:tblGrid>
                <a:gridCol w="13778325"/>
              </a:tblGrid>
              <a:tr h="1269950">
                <a:tc>
                  <a:txBody>
                    <a:bodyPr/>
                    <a:lstStyle/>
                    <a:p>
                      <a:pPr indent="0" lvl="0" marL="0" marR="0" rtl="0" algn="l">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Name 3 robust networking services available to your applications on Google Cloud.</a:t>
                      </a:r>
                      <a:endParaRPr sz="2800">
                        <a:solidFill>
                          <a:schemeClr val="lt1"/>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527850">
                <a:tc>
                  <a:txBody>
                    <a:bodyPr/>
                    <a:lstStyle/>
                    <a:p>
                      <a:pPr indent="0" lvl="0" marL="0" marR="0" rtl="0" algn="l">
                        <a:lnSpc>
                          <a:spcPct val="100000"/>
                        </a:lnSpc>
                        <a:spcBef>
                          <a:spcPts val="0"/>
                        </a:spcBef>
                        <a:spcAft>
                          <a:spcPts val="0"/>
                        </a:spcAft>
                        <a:buNone/>
                      </a:pPr>
                      <a:r>
                        <a:t/>
                      </a:r>
                      <a:endParaRPr sz="2800">
                        <a:solidFill>
                          <a:schemeClr val="lt1"/>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r h="836350">
                <a:tc>
                  <a:txBody>
                    <a:bodyPr/>
                    <a:lstStyle/>
                    <a:p>
                      <a:pPr indent="0" lvl="0" marL="0" rtl="0" algn="l">
                        <a:spcBef>
                          <a:spcPts val="0"/>
                        </a:spcBef>
                        <a:spcAft>
                          <a:spcPts val="0"/>
                        </a:spcAft>
                        <a:buNone/>
                      </a:pPr>
                      <a:r>
                        <a:t/>
                      </a:r>
                      <a:endParaRPr sz="2800">
                        <a:solidFill>
                          <a:schemeClr val="lt1"/>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376" name="Google Shape;376;p67"/>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8"/>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382" name="Google Shape;382;p68"/>
          <p:cNvGraphicFramePr/>
          <p:nvPr/>
        </p:nvGraphicFramePr>
        <p:xfrm>
          <a:off x="1746504" y="2432304"/>
          <a:ext cx="3000000" cy="3000000"/>
        </p:xfrm>
        <a:graphic>
          <a:graphicData uri="http://schemas.openxmlformats.org/drawingml/2006/table">
            <a:tbl>
              <a:tblPr>
                <a:noFill/>
                <a:tableStyleId>{9E1C7607-26F5-4A87-861C-91431B807505}</a:tableStyleId>
              </a:tblPr>
              <a:tblGrid>
                <a:gridCol w="13778325"/>
              </a:tblGrid>
              <a:tr h="1269950">
                <a:tc>
                  <a:txBody>
                    <a:bodyPr/>
                    <a:lstStyle/>
                    <a:p>
                      <a:pPr indent="0" lvl="0" marL="0" marR="0" rtl="0" algn="l">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Name 3 robust networking services available to your applications on Google Cloud.</a:t>
                      </a:r>
                      <a:endParaRPr sz="2800">
                        <a:solidFill>
                          <a:schemeClr val="lt1"/>
                        </a:solidFill>
                        <a:latin typeface="Roboto"/>
                        <a:ea typeface="Roboto"/>
                        <a:cs typeface="Roboto"/>
                        <a:sym typeface="Roboto"/>
                      </a:endParaRPr>
                    </a:p>
                  </a:txBody>
                  <a:tcPr marT="182875" marB="182875" marR="0"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527850">
                <a:tc>
                  <a:txBody>
                    <a:bodyPr/>
                    <a:lstStyle/>
                    <a:p>
                      <a:pPr indent="-406400" lvl="0" marL="457200" marR="0" rtl="0" algn="l">
                        <a:lnSpc>
                          <a:spcPct val="115000"/>
                        </a:lnSpc>
                        <a:spcBef>
                          <a:spcPts val="0"/>
                        </a:spcBef>
                        <a:spcAft>
                          <a:spcPts val="0"/>
                        </a:spcAft>
                        <a:buClr>
                          <a:schemeClr val="accent2"/>
                        </a:buClr>
                        <a:buSzPts val="2800"/>
                        <a:buFont typeface="Roboto"/>
                        <a:buChar char="●"/>
                      </a:pPr>
                      <a:r>
                        <a:rPr lang="en" sz="2800">
                          <a:solidFill>
                            <a:schemeClr val="accent2"/>
                          </a:solidFill>
                          <a:latin typeface="Roboto"/>
                          <a:ea typeface="Roboto"/>
                          <a:cs typeface="Roboto"/>
                          <a:sym typeface="Roboto"/>
                        </a:rPr>
                        <a:t>Cloud Virtual Network</a:t>
                      </a:r>
                      <a:endParaRPr sz="2800">
                        <a:solidFill>
                          <a:schemeClr val="accent2"/>
                        </a:solidFill>
                        <a:latin typeface="Roboto"/>
                        <a:ea typeface="Roboto"/>
                        <a:cs typeface="Roboto"/>
                        <a:sym typeface="Roboto"/>
                      </a:endParaRPr>
                    </a:p>
                    <a:p>
                      <a:pPr indent="-406400" lvl="0" marL="457200" marR="0" rtl="0" algn="l">
                        <a:lnSpc>
                          <a:spcPct val="115000"/>
                        </a:lnSpc>
                        <a:spcBef>
                          <a:spcPts val="1000"/>
                        </a:spcBef>
                        <a:spcAft>
                          <a:spcPts val="0"/>
                        </a:spcAft>
                        <a:buClr>
                          <a:schemeClr val="accent2"/>
                        </a:buClr>
                        <a:buSzPts val="2800"/>
                        <a:buFont typeface="Roboto"/>
                        <a:buChar char="●"/>
                      </a:pPr>
                      <a:r>
                        <a:rPr lang="en" sz="2800">
                          <a:solidFill>
                            <a:schemeClr val="accent2"/>
                          </a:solidFill>
                          <a:latin typeface="Roboto"/>
                          <a:ea typeface="Roboto"/>
                          <a:cs typeface="Roboto"/>
                          <a:sym typeface="Roboto"/>
                        </a:rPr>
                        <a:t>Cloud Interconnect</a:t>
                      </a:r>
                      <a:endParaRPr sz="2800">
                        <a:solidFill>
                          <a:schemeClr val="accent2"/>
                        </a:solidFill>
                        <a:latin typeface="Roboto"/>
                        <a:ea typeface="Roboto"/>
                        <a:cs typeface="Roboto"/>
                        <a:sym typeface="Roboto"/>
                      </a:endParaRPr>
                    </a:p>
                    <a:p>
                      <a:pPr indent="-406400" lvl="0" marL="457200" marR="0" rtl="0" algn="l">
                        <a:lnSpc>
                          <a:spcPct val="115000"/>
                        </a:lnSpc>
                        <a:spcBef>
                          <a:spcPts val="1000"/>
                        </a:spcBef>
                        <a:spcAft>
                          <a:spcPts val="0"/>
                        </a:spcAft>
                        <a:buClr>
                          <a:schemeClr val="accent2"/>
                        </a:buClr>
                        <a:buSzPts val="2800"/>
                        <a:buFont typeface="Roboto"/>
                        <a:buChar char="●"/>
                      </a:pPr>
                      <a:r>
                        <a:rPr lang="en" sz="2800">
                          <a:solidFill>
                            <a:schemeClr val="accent2"/>
                          </a:solidFill>
                          <a:latin typeface="Roboto"/>
                          <a:ea typeface="Roboto"/>
                          <a:cs typeface="Roboto"/>
                          <a:sym typeface="Roboto"/>
                        </a:rPr>
                        <a:t>Cloud DNS</a:t>
                      </a:r>
                      <a:endParaRPr sz="2800">
                        <a:solidFill>
                          <a:schemeClr val="accent2"/>
                        </a:solidFill>
                        <a:latin typeface="Roboto"/>
                        <a:ea typeface="Roboto"/>
                        <a:cs typeface="Roboto"/>
                        <a:sym typeface="Roboto"/>
                      </a:endParaRPr>
                    </a:p>
                    <a:p>
                      <a:pPr indent="-406400" lvl="0" marL="457200" marR="0" rtl="0" algn="l">
                        <a:lnSpc>
                          <a:spcPct val="115000"/>
                        </a:lnSpc>
                        <a:spcBef>
                          <a:spcPts val="1000"/>
                        </a:spcBef>
                        <a:spcAft>
                          <a:spcPts val="0"/>
                        </a:spcAft>
                        <a:buClr>
                          <a:schemeClr val="accent2"/>
                        </a:buClr>
                        <a:buSzPts val="2800"/>
                        <a:buFont typeface="Roboto"/>
                        <a:buChar char="●"/>
                      </a:pPr>
                      <a:r>
                        <a:rPr lang="en" sz="2800">
                          <a:solidFill>
                            <a:schemeClr val="accent2"/>
                          </a:solidFill>
                          <a:latin typeface="Roboto"/>
                          <a:ea typeface="Roboto"/>
                          <a:cs typeface="Roboto"/>
                          <a:sym typeface="Roboto"/>
                        </a:rPr>
                        <a:t>Cloud Load Balancing</a:t>
                      </a:r>
                      <a:endParaRPr sz="2800">
                        <a:solidFill>
                          <a:schemeClr val="accent2"/>
                        </a:solidFill>
                        <a:latin typeface="Roboto"/>
                        <a:ea typeface="Roboto"/>
                        <a:cs typeface="Roboto"/>
                        <a:sym typeface="Roboto"/>
                      </a:endParaRPr>
                    </a:p>
                    <a:p>
                      <a:pPr indent="-406400" lvl="0" marL="457200" marR="0" rtl="0" algn="l">
                        <a:lnSpc>
                          <a:spcPct val="115000"/>
                        </a:lnSpc>
                        <a:spcBef>
                          <a:spcPts val="1000"/>
                        </a:spcBef>
                        <a:spcAft>
                          <a:spcPts val="1000"/>
                        </a:spcAft>
                        <a:buClr>
                          <a:schemeClr val="accent2"/>
                        </a:buClr>
                        <a:buSzPts val="2800"/>
                        <a:buFont typeface="Roboto"/>
                        <a:buChar char="●"/>
                      </a:pPr>
                      <a:r>
                        <a:rPr lang="en" sz="2800">
                          <a:solidFill>
                            <a:schemeClr val="accent2"/>
                          </a:solidFill>
                          <a:latin typeface="Roboto"/>
                          <a:ea typeface="Roboto"/>
                          <a:cs typeface="Roboto"/>
                          <a:sym typeface="Roboto"/>
                        </a:rPr>
                        <a:t>Cloud CDN</a:t>
                      </a:r>
                      <a:endParaRPr sz="2800">
                        <a:solidFill>
                          <a:schemeClr val="accent2"/>
                        </a:solidFill>
                        <a:latin typeface="Roboto"/>
                        <a:ea typeface="Roboto"/>
                        <a:cs typeface="Roboto"/>
                        <a:sym typeface="Roboto"/>
                      </a:endParaRPr>
                    </a:p>
                  </a:txBody>
                  <a:tcPr marT="182875" marB="182875" marR="182875" marL="18287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383" name="Google Shape;383;p68"/>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9"/>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389" name="Google Shape;389;p69"/>
          <p:cNvGraphicFramePr/>
          <p:nvPr/>
        </p:nvGraphicFramePr>
        <p:xfrm>
          <a:off x="1746504" y="2432304"/>
          <a:ext cx="3000000" cy="3000000"/>
        </p:xfrm>
        <a:graphic>
          <a:graphicData uri="http://schemas.openxmlformats.org/drawingml/2006/table">
            <a:tbl>
              <a:tblPr>
                <a:noFill/>
                <a:tableStyleId>{9E1C7607-26F5-4A87-861C-91431B807505}</a:tableStyleId>
              </a:tblPr>
              <a:tblGrid>
                <a:gridCol w="13778325"/>
              </a:tblGrid>
              <a:tr h="1269950">
                <a:tc>
                  <a:txBody>
                    <a:bodyPr/>
                    <a:lstStyle/>
                    <a:p>
                      <a:pPr indent="0" lvl="0" marL="0" marR="0" rtl="0" algn="l">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Name three Compute Engine pricing features.</a:t>
                      </a:r>
                      <a:endParaRPr sz="2800">
                        <a:solidFill>
                          <a:schemeClr val="lt1"/>
                        </a:solidFill>
                        <a:latin typeface="Roboto"/>
                        <a:ea typeface="Roboto"/>
                        <a:cs typeface="Roboto"/>
                        <a:sym typeface="Roboto"/>
                      </a:endParaRPr>
                    </a:p>
                  </a:txBody>
                  <a:tcPr marT="182875" marB="182875" marR="0"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527850">
                <a:tc>
                  <a:txBody>
                    <a:bodyPr/>
                    <a:lstStyle/>
                    <a:p>
                      <a:pPr indent="0" lvl="0" marL="0" marR="0" rtl="0" algn="l">
                        <a:lnSpc>
                          <a:spcPct val="100000"/>
                        </a:lnSpc>
                        <a:spcBef>
                          <a:spcPts val="0"/>
                        </a:spcBef>
                        <a:spcAft>
                          <a:spcPts val="0"/>
                        </a:spcAft>
                        <a:buNone/>
                      </a:pPr>
                      <a:r>
                        <a:t/>
                      </a:r>
                      <a:endParaRPr sz="2800">
                        <a:solidFill>
                          <a:schemeClr val="lt1"/>
                        </a:solidFill>
                        <a:latin typeface="Roboto"/>
                        <a:ea typeface="Roboto"/>
                        <a:cs typeface="Roboto"/>
                        <a:sym typeface="Roboto"/>
                      </a:endParaRPr>
                    </a:p>
                  </a:txBody>
                  <a:tcPr marT="182875" marB="182875" marR="18287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r h="836350">
                <a:tc>
                  <a:txBody>
                    <a:bodyPr/>
                    <a:lstStyle/>
                    <a:p>
                      <a:pPr indent="0" lvl="0" marL="0" rtl="0" algn="l">
                        <a:spcBef>
                          <a:spcPts val="0"/>
                        </a:spcBef>
                        <a:spcAft>
                          <a:spcPts val="0"/>
                        </a:spcAft>
                        <a:buNone/>
                      </a:pPr>
                      <a:r>
                        <a:t/>
                      </a:r>
                      <a:endParaRPr sz="2800">
                        <a:solidFill>
                          <a:schemeClr val="lt1"/>
                        </a:solidFill>
                        <a:latin typeface="Roboto"/>
                        <a:ea typeface="Roboto"/>
                        <a:cs typeface="Roboto"/>
                        <a:sym typeface="Roboto"/>
                      </a:endParaRPr>
                    </a:p>
                  </a:txBody>
                  <a:tcPr marT="182875" marB="182875" marR="18287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390" name="Google Shape;390;p69"/>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0" name="Shape 220"/>
        <p:cNvGrpSpPr/>
        <p:nvPr/>
      </p:nvGrpSpPr>
      <p:grpSpPr>
        <a:xfrm>
          <a:off x="0" y="0"/>
          <a:ext cx="0" cy="0"/>
          <a:chOff x="0" y="0"/>
          <a:chExt cx="0" cy="0"/>
        </a:xfrm>
      </p:grpSpPr>
      <p:sp>
        <p:nvSpPr>
          <p:cNvPr id="221" name="Google Shape;221;p52"/>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Virtual Private Cloud (VPC) Network</a:t>
            </a:r>
            <a:endParaRPr>
              <a:solidFill>
                <a:schemeClr val="accent2"/>
              </a:solidFill>
            </a:endParaRPr>
          </a:p>
          <a:p>
            <a:pPr indent="0" lvl="0" marL="0" rtl="0" algn="l">
              <a:spcBef>
                <a:spcPts val="2900"/>
              </a:spcBef>
              <a:spcAft>
                <a:spcPts val="0"/>
              </a:spcAft>
              <a:buNone/>
            </a:pPr>
            <a:r>
              <a:rPr lang="en"/>
              <a:t>Compute Engine</a:t>
            </a:r>
            <a:endParaRPr/>
          </a:p>
          <a:p>
            <a:pPr indent="0" lvl="0" marL="0" rtl="0" algn="l">
              <a:spcBef>
                <a:spcPts val="2900"/>
              </a:spcBef>
              <a:spcAft>
                <a:spcPts val="0"/>
              </a:spcAft>
              <a:buNone/>
            </a:pPr>
            <a:r>
              <a:rPr lang="en"/>
              <a:t>Important VPC Capabilities</a:t>
            </a:r>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t>Resources</a:t>
            </a:r>
            <a:endParaRPr/>
          </a:p>
        </p:txBody>
      </p:sp>
      <p:sp>
        <p:nvSpPr>
          <p:cNvPr id="222" name="Google Shape;222;p52"/>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70"/>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396" name="Google Shape;396;p70"/>
          <p:cNvGraphicFramePr/>
          <p:nvPr/>
        </p:nvGraphicFramePr>
        <p:xfrm>
          <a:off x="1746504" y="2432304"/>
          <a:ext cx="3000000" cy="3000000"/>
        </p:xfrm>
        <a:graphic>
          <a:graphicData uri="http://schemas.openxmlformats.org/drawingml/2006/table">
            <a:tbl>
              <a:tblPr>
                <a:noFill/>
                <a:tableStyleId>{9E1C7607-26F5-4A87-861C-91431B807505}</a:tableStyleId>
              </a:tblPr>
              <a:tblGrid>
                <a:gridCol w="13778325"/>
              </a:tblGrid>
              <a:tr h="1269950">
                <a:tc>
                  <a:txBody>
                    <a:bodyPr/>
                    <a:lstStyle/>
                    <a:p>
                      <a:pPr indent="0" lvl="0" marL="0" marR="0" rtl="0" algn="l">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Name three Compute Engine pricing features.</a:t>
                      </a:r>
                      <a:endParaRPr sz="2800">
                        <a:solidFill>
                          <a:schemeClr val="lt1"/>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527850">
                <a:tc>
                  <a:txBody>
                    <a:bodyPr/>
                    <a:lstStyle/>
                    <a:p>
                      <a:pPr indent="-406400" lvl="0" marL="457200" marR="0" rtl="0" algn="l">
                        <a:lnSpc>
                          <a:spcPct val="100000"/>
                        </a:lnSpc>
                        <a:spcBef>
                          <a:spcPts val="0"/>
                        </a:spcBef>
                        <a:spcAft>
                          <a:spcPts val="0"/>
                        </a:spcAft>
                        <a:buClr>
                          <a:schemeClr val="accent2"/>
                        </a:buClr>
                        <a:buSzPts val="2800"/>
                        <a:buFont typeface="Roboto"/>
                        <a:buChar char="●"/>
                      </a:pPr>
                      <a:r>
                        <a:rPr lang="en" sz="2800">
                          <a:solidFill>
                            <a:schemeClr val="accent2"/>
                          </a:solidFill>
                          <a:latin typeface="Roboto"/>
                          <a:ea typeface="Roboto"/>
                          <a:cs typeface="Roboto"/>
                          <a:sym typeface="Roboto"/>
                        </a:rPr>
                        <a:t>Per-second billing</a:t>
                      </a:r>
                      <a:endParaRPr sz="2800">
                        <a:solidFill>
                          <a:schemeClr val="accent2"/>
                        </a:solidFill>
                        <a:latin typeface="Roboto"/>
                        <a:ea typeface="Roboto"/>
                        <a:cs typeface="Roboto"/>
                        <a:sym typeface="Roboto"/>
                      </a:endParaRPr>
                    </a:p>
                    <a:p>
                      <a:pPr indent="-406400" lvl="0" marL="457200" marR="0" rtl="0" algn="l">
                        <a:lnSpc>
                          <a:spcPct val="100000"/>
                        </a:lnSpc>
                        <a:spcBef>
                          <a:spcPts val="2000"/>
                        </a:spcBef>
                        <a:spcAft>
                          <a:spcPts val="0"/>
                        </a:spcAft>
                        <a:buClr>
                          <a:schemeClr val="accent2"/>
                        </a:buClr>
                        <a:buSzPts val="2800"/>
                        <a:buFont typeface="Roboto"/>
                        <a:buChar char="●"/>
                      </a:pPr>
                      <a:r>
                        <a:rPr lang="en" sz="2800">
                          <a:solidFill>
                            <a:schemeClr val="accent2"/>
                          </a:solidFill>
                          <a:latin typeface="Roboto"/>
                          <a:ea typeface="Roboto"/>
                          <a:cs typeface="Roboto"/>
                          <a:sym typeface="Roboto"/>
                        </a:rPr>
                        <a:t>Custom machine types</a:t>
                      </a:r>
                      <a:endParaRPr sz="2800">
                        <a:solidFill>
                          <a:schemeClr val="accent2"/>
                        </a:solidFill>
                        <a:latin typeface="Roboto"/>
                        <a:ea typeface="Roboto"/>
                        <a:cs typeface="Roboto"/>
                        <a:sym typeface="Roboto"/>
                      </a:endParaRPr>
                    </a:p>
                    <a:p>
                      <a:pPr indent="-406400" lvl="0" marL="457200" marR="0" rtl="0" algn="l">
                        <a:lnSpc>
                          <a:spcPct val="100000"/>
                        </a:lnSpc>
                        <a:spcBef>
                          <a:spcPts val="2000"/>
                        </a:spcBef>
                        <a:spcAft>
                          <a:spcPts val="2000"/>
                        </a:spcAft>
                        <a:buClr>
                          <a:schemeClr val="accent2"/>
                        </a:buClr>
                        <a:buSzPts val="2800"/>
                        <a:buFont typeface="Roboto"/>
                        <a:buChar char="●"/>
                      </a:pPr>
                      <a:r>
                        <a:rPr lang="en" sz="2800">
                          <a:solidFill>
                            <a:schemeClr val="accent2"/>
                          </a:solidFill>
                          <a:latin typeface="Roboto"/>
                          <a:ea typeface="Roboto"/>
                          <a:cs typeface="Roboto"/>
                          <a:sym typeface="Roboto"/>
                        </a:rPr>
                        <a:t>Preemptible instances</a:t>
                      </a:r>
                      <a:endParaRPr sz="2800">
                        <a:solidFill>
                          <a:schemeClr val="accent2"/>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r h="836350">
                <a:tc>
                  <a:txBody>
                    <a:bodyPr/>
                    <a:lstStyle/>
                    <a:p>
                      <a:pPr indent="0" lvl="0" marL="0" rtl="0" algn="l">
                        <a:spcBef>
                          <a:spcPts val="0"/>
                        </a:spcBef>
                        <a:spcAft>
                          <a:spcPts val="0"/>
                        </a:spcAft>
                        <a:buNone/>
                      </a:pPr>
                      <a:r>
                        <a:t/>
                      </a:r>
                      <a:endParaRPr sz="2800">
                        <a:solidFill>
                          <a:schemeClr val="lt1"/>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397" name="Google Shape;397;p70"/>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1"/>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403" name="Google Shape;403;p71"/>
          <p:cNvGraphicFramePr/>
          <p:nvPr/>
        </p:nvGraphicFramePr>
        <p:xfrm>
          <a:off x="1746504" y="2432304"/>
          <a:ext cx="3000000" cy="3000000"/>
        </p:xfrm>
        <a:graphic>
          <a:graphicData uri="http://schemas.openxmlformats.org/drawingml/2006/table">
            <a:tbl>
              <a:tblPr>
                <a:noFill/>
                <a:tableStyleId>{9E1C7607-26F5-4A87-861C-91431B807505}</a:tableStyleId>
              </a:tblPr>
              <a:tblGrid>
                <a:gridCol w="13778325"/>
              </a:tblGrid>
              <a:tr h="1269950">
                <a:tc>
                  <a:txBody>
                    <a:bodyPr/>
                    <a:lstStyle/>
                    <a:p>
                      <a:pPr indent="0" lvl="0" marL="0" marR="0" rtl="0" algn="l">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True or False: Cloud Load Balancing lets you balance HTTP traffic across multiple Compute Engine regions. </a:t>
                      </a:r>
                      <a:endParaRPr sz="2800">
                        <a:solidFill>
                          <a:schemeClr val="lt1"/>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527850">
                <a:tc>
                  <a:txBody>
                    <a:bodyPr/>
                    <a:lstStyle/>
                    <a:p>
                      <a:pPr indent="-406400" lvl="0" marL="685800" marR="0" rtl="0" algn="l">
                        <a:lnSpc>
                          <a:spcPct val="100000"/>
                        </a:lnSpc>
                        <a:spcBef>
                          <a:spcPts val="0"/>
                        </a:spcBef>
                        <a:spcAft>
                          <a:spcPts val="0"/>
                        </a:spcAft>
                        <a:buClr>
                          <a:schemeClr val="lt1"/>
                        </a:buClr>
                        <a:buSzPts val="2800"/>
                        <a:buFont typeface="Roboto"/>
                        <a:buAutoNum type="alphaUcPeriod"/>
                      </a:pPr>
                      <a:r>
                        <a:rPr lang="en" sz="2800">
                          <a:solidFill>
                            <a:schemeClr val="lt1"/>
                          </a:solidFill>
                          <a:latin typeface="Roboto"/>
                          <a:ea typeface="Roboto"/>
                          <a:cs typeface="Roboto"/>
                          <a:sym typeface="Roboto"/>
                        </a:rPr>
                        <a:t>True</a:t>
                      </a:r>
                      <a:endParaRPr sz="2800">
                        <a:solidFill>
                          <a:schemeClr val="lt1"/>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r h="836350">
                <a:tc>
                  <a:txBody>
                    <a:bodyPr/>
                    <a:lstStyle/>
                    <a:p>
                      <a:pPr indent="-406400" lvl="0" marL="685800" rtl="0" algn="l">
                        <a:spcBef>
                          <a:spcPts val="0"/>
                        </a:spcBef>
                        <a:spcAft>
                          <a:spcPts val="0"/>
                        </a:spcAft>
                        <a:buClr>
                          <a:schemeClr val="lt1"/>
                        </a:buClr>
                        <a:buSzPts val="2800"/>
                        <a:buFont typeface="Roboto"/>
                        <a:buAutoNum type="alphaUcPeriod" startAt="2"/>
                      </a:pPr>
                      <a:r>
                        <a:rPr lang="en" sz="2800">
                          <a:solidFill>
                            <a:schemeClr val="lt1"/>
                          </a:solidFill>
                          <a:latin typeface="Roboto"/>
                          <a:ea typeface="Roboto"/>
                          <a:cs typeface="Roboto"/>
                          <a:sym typeface="Roboto"/>
                        </a:rPr>
                        <a:t>False</a:t>
                      </a:r>
                      <a:endParaRPr sz="2800">
                        <a:solidFill>
                          <a:schemeClr val="lt1"/>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404" name="Google Shape;404;p71"/>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2"/>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410" name="Google Shape;410;p72"/>
          <p:cNvGraphicFramePr/>
          <p:nvPr/>
        </p:nvGraphicFramePr>
        <p:xfrm>
          <a:off x="1746504" y="2432304"/>
          <a:ext cx="3000000" cy="3000000"/>
        </p:xfrm>
        <a:graphic>
          <a:graphicData uri="http://schemas.openxmlformats.org/drawingml/2006/table">
            <a:tbl>
              <a:tblPr>
                <a:noFill/>
                <a:tableStyleId>{9E1C7607-26F5-4A87-861C-91431B807505}</a:tableStyleId>
              </a:tblPr>
              <a:tblGrid>
                <a:gridCol w="13778325"/>
              </a:tblGrid>
              <a:tr h="1269950">
                <a:tc>
                  <a:txBody>
                    <a:bodyPr/>
                    <a:lstStyle/>
                    <a:p>
                      <a:pPr indent="0" lvl="0" marL="0" marR="0" rtl="0" algn="l">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True or False: Cloud Load Balancing lets you balance HTTP traffic across multiple Compute Engine regions. </a:t>
                      </a:r>
                      <a:endParaRPr sz="2800">
                        <a:solidFill>
                          <a:schemeClr val="lt1"/>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527850">
                <a:tc>
                  <a:txBody>
                    <a:bodyPr/>
                    <a:lstStyle/>
                    <a:p>
                      <a:pPr indent="-406400" lvl="0" marL="685800" marR="0" rtl="0" algn="l">
                        <a:lnSpc>
                          <a:spcPct val="100000"/>
                        </a:lnSpc>
                        <a:spcBef>
                          <a:spcPts val="0"/>
                        </a:spcBef>
                        <a:spcAft>
                          <a:spcPts val="0"/>
                        </a:spcAft>
                        <a:buClr>
                          <a:schemeClr val="accent2"/>
                        </a:buClr>
                        <a:buSzPts val="2800"/>
                        <a:buFont typeface="Roboto"/>
                        <a:buAutoNum type="alphaUcPeriod"/>
                      </a:pPr>
                      <a:r>
                        <a:rPr lang="en" sz="2800">
                          <a:solidFill>
                            <a:schemeClr val="accent2"/>
                          </a:solidFill>
                          <a:latin typeface="Roboto"/>
                          <a:ea typeface="Roboto"/>
                          <a:cs typeface="Roboto"/>
                          <a:sym typeface="Roboto"/>
                        </a:rPr>
                        <a:t>True</a:t>
                      </a:r>
                      <a:endParaRPr sz="2800">
                        <a:solidFill>
                          <a:schemeClr val="accent2"/>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r h="836350">
                <a:tc>
                  <a:txBody>
                    <a:bodyPr/>
                    <a:lstStyle/>
                    <a:p>
                      <a:pPr indent="-406400" lvl="0" marL="685800" rtl="0" algn="l">
                        <a:spcBef>
                          <a:spcPts val="0"/>
                        </a:spcBef>
                        <a:spcAft>
                          <a:spcPts val="0"/>
                        </a:spcAft>
                        <a:buClr>
                          <a:schemeClr val="lt1"/>
                        </a:buClr>
                        <a:buSzPts val="2800"/>
                        <a:buFont typeface="Roboto"/>
                        <a:buAutoNum type="alphaUcPeriod" startAt="2"/>
                      </a:pPr>
                      <a:r>
                        <a:rPr lang="en" sz="2800">
                          <a:solidFill>
                            <a:schemeClr val="lt1"/>
                          </a:solidFill>
                          <a:latin typeface="Roboto"/>
                          <a:ea typeface="Roboto"/>
                          <a:cs typeface="Roboto"/>
                          <a:sym typeface="Roboto"/>
                        </a:rPr>
                        <a:t>False</a:t>
                      </a:r>
                      <a:endParaRPr sz="2800">
                        <a:solidFill>
                          <a:schemeClr val="lt1"/>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411" name="Google Shape;411;p72"/>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3</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3"/>
          <p:cNvSpPr txBox="1"/>
          <p:nvPr>
            <p:ph idx="1" type="subTitle"/>
          </p:nvPr>
        </p:nvSpPr>
        <p:spPr>
          <a:xfrm>
            <a:off x="1724150" y="5169125"/>
            <a:ext cx="7428900" cy="9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With Compute Engine</a:t>
            </a:r>
            <a:endParaRPr/>
          </a:p>
        </p:txBody>
      </p:sp>
      <p:sp>
        <p:nvSpPr>
          <p:cNvPr id="417" name="Google Shape;417;p73"/>
          <p:cNvSpPr txBox="1"/>
          <p:nvPr>
            <p:ph type="title"/>
          </p:nvPr>
        </p:nvSpPr>
        <p:spPr>
          <a:xfrm>
            <a:off x="1672475" y="41484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Intro</a:t>
            </a:r>
            <a:endParaRPr/>
          </a:p>
        </p:txBody>
      </p:sp>
      <p:sp>
        <p:nvSpPr>
          <p:cNvPr id="418" name="Google Shape;418;p73"/>
          <p:cNvSpPr txBox="1"/>
          <p:nvPr/>
        </p:nvSpPr>
        <p:spPr>
          <a:xfrm>
            <a:off x="1724150" y="6816650"/>
            <a:ext cx="4622400" cy="12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3C4043"/>
                </a:solidFill>
                <a:latin typeface="Roboto"/>
                <a:ea typeface="Roboto"/>
                <a:cs typeface="Roboto"/>
                <a:sym typeface="Roboto"/>
              </a:rPr>
              <a:t>Duration: 25 minutes</a:t>
            </a:r>
            <a:endParaRPr sz="2800">
              <a:solidFill>
                <a:srgbClr val="3C4043"/>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22" name="Shape 422"/>
        <p:cNvGrpSpPr/>
        <p:nvPr/>
      </p:nvGrpSpPr>
      <p:grpSpPr>
        <a:xfrm>
          <a:off x="0" y="0"/>
          <a:ext cx="0" cy="0"/>
          <a:chOff x="0" y="0"/>
          <a:chExt cx="0" cy="0"/>
        </a:xfrm>
      </p:grpSpPr>
      <p:sp>
        <p:nvSpPr>
          <p:cNvPr id="423" name="Google Shape;423;p74"/>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Private Cloud (VPC) Network</a:t>
            </a:r>
            <a:endParaRPr/>
          </a:p>
          <a:p>
            <a:pPr indent="0" lvl="0" marL="0" rtl="0" algn="l">
              <a:spcBef>
                <a:spcPts val="2900"/>
              </a:spcBef>
              <a:spcAft>
                <a:spcPts val="0"/>
              </a:spcAft>
              <a:buNone/>
            </a:pPr>
            <a:r>
              <a:rPr lang="en"/>
              <a:t>Compute Engine</a:t>
            </a:r>
            <a:endParaRPr/>
          </a:p>
          <a:p>
            <a:pPr indent="0" lvl="0" marL="0" rtl="0" algn="l">
              <a:spcBef>
                <a:spcPts val="2900"/>
              </a:spcBef>
              <a:spcAft>
                <a:spcPts val="0"/>
              </a:spcAft>
              <a:buNone/>
            </a:pPr>
            <a:r>
              <a:rPr lang="en"/>
              <a:t>Important VPC Capabilities</a:t>
            </a:r>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solidFill>
                  <a:schemeClr val="accent2"/>
                </a:solidFill>
              </a:rPr>
              <a:t>Resources</a:t>
            </a:r>
            <a:endParaRPr>
              <a:solidFill>
                <a:schemeClr val="accent2"/>
              </a:solidFill>
            </a:endParaRPr>
          </a:p>
        </p:txBody>
      </p:sp>
      <p:sp>
        <p:nvSpPr>
          <p:cNvPr id="424" name="Google Shape;424;p74"/>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5"/>
          <p:cNvSpPr txBox="1"/>
          <p:nvPr/>
        </p:nvSpPr>
        <p:spPr>
          <a:xfrm>
            <a:off x="1746504" y="2432304"/>
            <a:ext cx="15358200" cy="3566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2800">
                <a:solidFill>
                  <a:schemeClr val="lt1"/>
                </a:solidFill>
                <a:latin typeface="Roboto"/>
                <a:ea typeface="Roboto"/>
                <a:cs typeface="Roboto"/>
                <a:sym typeface="Roboto"/>
              </a:rPr>
              <a:t>Compute Engine</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hlinkClick r:id="rId3">
                  <a:extLst>
                    <a:ext uri="{A12FA001-AC4F-418D-AE19-62706E023703}">
                      <ahyp:hlinkClr val="tx"/>
                    </a:ext>
                  </a:extLst>
                </a:hlinkClick>
              </a:rPr>
              <a:t>https://cloud.google.com/compute/docs/</a:t>
            </a:r>
            <a:r>
              <a:rPr lang="en" sz="2800" u="sng">
                <a:solidFill>
                  <a:srgbClr val="4285F4"/>
                </a:solidFill>
                <a:latin typeface="Roboto"/>
                <a:ea typeface="Roboto"/>
                <a:cs typeface="Roboto"/>
                <a:sym typeface="Roboto"/>
              </a:rPr>
              <a:t> </a:t>
            </a:r>
            <a:endParaRPr sz="2800" u="sng">
              <a:solidFill>
                <a:srgbClr val="4285F4"/>
              </a:solidFill>
              <a:latin typeface="Roboto"/>
              <a:ea typeface="Roboto"/>
              <a:cs typeface="Roboto"/>
              <a:sym typeface="Roboto"/>
            </a:endParaRPr>
          </a:p>
          <a:p>
            <a:pPr indent="0" lvl="0" marL="0" rtl="0" algn="l">
              <a:lnSpc>
                <a:spcPct val="120000"/>
              </a:lnSpc>
              <a:spcBef>
                <a:spcPts val="1000"/>
              </a:spcBef>
              <a:spcAft>
                <a:spcPts val="0"/>
              </a:spcAft>
              <a:buClr>
                <a:schemeClr val="dk1"/>
              </a:buClr>
              <a:buSzPts val="1100"/>
              <a:buFont typeface="Arial"/>
              <a:buNone/>
            </a:pPr>
            <a:r>
              <a:rPr lang="en" sz="2800">
                <a:solidFill>
                  <a:schemeClr val="lt1"/>
                </a:solidFill>
                <a:latin typeface="Roboto"/>
                <a:ea typeface="Roboto"/>
                <a:cs typeface="Roboto"/>
                <a:sym typeface="Roboto"/>
              </a:rPr>
              <a:t>Virtual Private Cloud</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hlinkClick r:id="rId4">
                  <a:extLst>
                    <a:ext uri="{A12FA001-AC4F-418D-AE19-62706E023703}">
                      <ahyp:hlinkClr val="tx"/>
                    </a:ext>
                  </a:extLst>
                </a:hlinkClick>
              </a:rPr>
              <a:t>https://cloud.google.com/compute/docs/vpc/</a:t>
            </a:r>
            <a:endParaRPr sz="2800">
              <a:solidFill>
                <a:srgbClr val="757575"/>
              </a:solidFill>
              <a:latin typeface="Roboto"/>
              <a:ea typeface="Roboto"/>
              <a:cs typeface="Roboto"/>
              <a:sym typeface="Roboto"/>
            </a:endParaRPr>
          </a:p>
          <a:p>
            <a:pPr indent="0" lvl="0" marL="0" rtl="0" algn="l">
              <a:lnSpc>
                <a:spcPct val="120000"/>
              </a:lnSpc>
              <a:spcBef>
                <a:spcPts val="1000"/>
              </a:spcBef>
              <a:spcAft>
                <a:spcPts val="0"/>
              </a:spcAft>
              <a:buClr>
                <a:schemeClr val="dk1"/>
              </a:buClr>
              <a:buSzPts val="1100"/>
              <a:buFont typeface="Arial"/>
              <a:buNone/>
            </a:pPr>
            <a:r>
              <a:rPr lang="en" sz="2800">
                <a:solidFill>
                  <a:schemeClr val="lt1"/>
                </a:solidFill>
                <a:latin typeface="Roboto"/>
                <a:ea typeface="Roboto"/>
                <a:cs typeface="Roboto"/>
                <a:sym typeface="Roboto"/>
              </a:rPr>
              <a:t>Google Cloud operations suite </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hlinkClick r:id="rId5">
                  <a:extLst>
                    <a:ext uri="{A12FA001-AC4F-418D-AE19-62706E023703}">
                      <ahyp:hlinkClr val="tx"/>
                    </a:ext>
                  </a:extLst>
                </a:hlinkClick>
              </a:rPr>
              <a:t>https://cloud.google.com/stackdriver/docs/</a:t>
            </a:r>
            <a:r>
              <a:rPr lang="en" sz="2800">
                <a:solidFill>
                  <a:srgbClr val="757575"/>
                </a:solidFill>
                <a:latin typeface="Roboto"/>
                <a:ea typeface="Roboto"/>
                <a:cs typeface="Roboto"/>
                <a:sym typeface="Roboto"/>
              </a:rPr>
              <a:t>  </a:t>
            </a:r>
            <a:endParaRPr sz="2800">
              <a:solidFill>
                <a:srgbClr val="757575"/>
              </a:solidFill>
              <a:latin typeface="Roboto"/>
              <a:ea typeface="Roboto"/>
              <a:cs typeface="Roboto"/>
              <a:sym typeface="Roboto"/>
            </a:endParaRPr>
          </a:p>
          <a:p>
            <a:pPr indent="0" lvl="0" marL="0" rtl="0" algn="l">
              <a:lnSpc>
                <a:spcPct val="120000"/>
              </a:lnSpc>
              <a:spcBef>
                <a:spcPts val="1000"/>
              </a:spcBef>
              <a:spcAft>
                <a:spcPts val="0"/>
              </a:spcAft>
              <a:buClr>
                <a:schemeClr val="dk1"/>
              </a:buClr>
              <a:buSzPts val="1100"/>
              <a:buFont typeface="Arial"/>
              <a:buNone/>
            </a:pPr>
            <a:r>
              <a:rPr lang="en" sz="2800">
                <a:solidFill>
                  <a:schemeClr val="lt1"/>
                </a:solidFill>
                <a:latin typeface="Roboto"/>
                <a:ea typeface="Roboto"/>
                <a:cs typeface="Roboto"/>
                <a:sym typeface="Roboto"/>
              </a:rPr>
              <a:t>gcloud tool guide</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hlinkClick r:id="rId6">
                  <a:extLst>
                    <a:ext uri="{A12FA001-AC4F-418D-AE19-62706E023703}">
                      <ahyp:hlinkClr val="tx"/>
                    </a:ext>
                  </a:extLst>
                </a:hlinkClick>
              </a:rPr>
              <a:t>https://cloud.google.com/source-repositories/docs/</a:t>
            </a:r>
            <a:endParaRPr sz="2800">
              <a:solidFill>
                <a:srgbClr val="4285F4"/>
              </a:solidFill>
              <a:latin typeface="Roboto"/>
              <a:ea typeface="Roboto"/>
              <a:cs typeface="Roboto"/>
              <a:sym typeface="Roboto"/>
            </a:endParaRPr>
          </a:p>
          <a:p>
            <a:pPr indent="0" lvl="0" marL="0" rtl="0" algn="l">
              <a:lnSpc>
                <a:spcPct val="120000"/>
              </a:lnSpc>
              <a:spcBef>
                <a:spcPts val="1000"/>
              </a:spcBef>
              <a:spcAft>
                <a:spcPts val="2000"/>
              </a:spcAft>
              <a:buNone/>
            </a:pPr>
            <a:r>
              <a:t/>
            </a:r>
            <a:endParaRPr sz="2800">
              <a:solidFill>
                <a:srgbClr val="757575"/>
              </a:solidFill>
              <a:latin typeface="Roboto"/>
              <a:ea typeface="Roboto"/>
              <a:cs typeface="Roboto"/>
              <a:sym typeface="Roboto"/>
            </a:endParaRPr>
          </a:p>
        </p:txBody>
      </p:sp>
      <p:sp>
        <p:nvSpPr>
          <p:cNvPr id="430" name="Google Shape;430;p75"/>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3"/>
          <p:cNvSpPr txBox="1"/>
          <p:nvPr>
            <p:ph idx="1" type="body"/>
          </p:nvPr>
        </p:nvSpPr>
        <p:spPr>
          <a:xfrm>
            <a:off x="1746504" y="2432304"/>
            <a:ext cx="7296600" cy="57063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Each VPC network is contained in a Google Cloud project.</a:t>
            </a:r>
            <a:endParaRPr sz="2800">
              <a:solidFill>
                <a:schemeClr val="lt1"/>
              </a:solidFill>
              <a:latin typeface="Roboto"/>
              <a:ea typeface="Roboto"/>
              <a:cs typeface="Roboto"/>
              <a:sym typeface="Roboto"/>
            </a:endParaRPr>
          </a:p>
          <a:p>
            <a:pPr indent="-406400" lvl="0" marL="457200" rtl="0" algn="l">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You can provision Google Cloud resources, connect them to each other, and isolate them from one another.</a:t>
            </a:r>
            <a:endParaRPr sz="2800">
              <a:solidFill>
                <a:schemeClr val="lt1"/>
              </a:solidFill>
              <a:latin typeface="Roboto"/>
              <a:ea typeface="Roboto"/>
              <a:cs typeface="Roboto"/>
              <a:sym typeface="Roboto"/>
            </a:endParaRPr>
          </a:p>
        </p:txBody>
      </p:sp>
      <p:sp>
        <p:nvSpPr>
          <p:cNvPr id="228" name="Google Shape;228;p53"/>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Private Cloud Networking</a:t>
            </a:r>
            <a:endParaRPr/>
          </a:p>
        </p:txBody>
      </p:sp>
      <p:pic>
        <p:nvPicPr>
          <p:cNvPr id="229" name="Google Shape;229;p53"/>
          <p:cNvPicPr preferRelativeResize="0"/>
          <p:nvPr/>
        </p:nvPicPr>
        <p:blipFill>
          <a:blip r:embed="rId3">
            <a:alphaModFix/>
          </a:blip>
          <a:stretch>
            <a:fillRect/>
          </a:stretch>
        </p:blipFill>
        <p:spPr>
          <a:xfrm>
            <a:off x="10608065" y="2744213"/>
            <a:ext cx="5221224" cy="5221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54"/>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Cloud VPC networks are global; subnets are regional</a:t>
            </a:r>
            <a:endParaRPr/>
          </a:p>
        </p:txBody>
      </p:sp>
      <p:sp>
        <p:nvSpPr>
          <p:cNvPr id="235" name="Google Shape;235;p54"/>
          <p:cNvSpPr/>
          <p:nvPr/>
        </p:nvSpPr>
        <p:spPr>
          <a:xfrm>
            <a:off x="3407200" y="2995450"/>
            <a:ext cx="10832400" cy="3800400"/>
          </a:xfrm>
          <a:prstGeom prst="rect">
            <a:avLst/>
          </a:prstGeom>
          <a:solidFill>
            <a:srgbClr val="F6F6F6"/>
          </a:solidFill>
          <a:ln cap="flat" cmpd="sng" w="38100">
            <a:solidFill>
              <a:srgbClr val="CC0000"/>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36" name="Google Shape;236;p54"/>
          <p:cNvSpPr txBox="1"/>
          <p:nvPr/>
        </p:nvSpPr>
        <p:spPr>
          <a:xfrm>
            <a:off x="7788650" y="2603350"/>
            <a:ext cx="2407200" cy="662400"/>
          </a:xfrm>
          <a:prstGeom prst="rect">
            <a:avLst/>
          </a:prstGeom>
          <a:solidFill>
            <a:srgbClr val="FFFFFF"/>
          </a:solid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b="1" lang="en" sz="2800">
                <a:solidFill>
                  <a:srgbClr val="CC0000"/>
                </a:solidFill>
                <a:latin typeface="Google Sans"/>
                <a:ea typeface="Google Sans"/>
                <a:cs typeface="Google Sans"/>
                <a:sym typeface="Google Sans"/>
              </a:rPr>
              <a:t>My VPC</a:t>
            </a:r>
            <a:endParaRPr b="1" sz="2800">
              <a:solidFill>
                <a:srgbClr val="CC0000"/>
              </a:solidFill>
              <a:latin typeface="Google Sans"/>
              <a:ea typeface="Google Sans"/>
              <a:cs typeface="Google Sans"/>
              <a:sym typeface="Google Sans"/>
            </a:endParaRPr>
          </a:p>
        </p:txBody>
      </p:sp>
      <p:sp>
        <p:nvSpPr>
          <p:cNvPr id="237" name="Google Shape;237;p54"/>
          <p:cNvSpPr/>
          <p:nvPr/>
        </p:nvSpPr>
        <p:spPr>
          <a:xfrm>
            <a:off x="3634250" y="3862600"/>
            <a:ext cx="9869400" cy="2239800"/>
          </a:xfrm>
          <a:prstGeom prst="roundRect">
            <a:avLst>
              <a:gd fmla="val 16667" name="adj"/>
            </a:avLst>
          </a:prstGeom>
          <a:noFill/>
          <a:ln cap="flat" cmpd="sng" w="19050">
            <a:solidFill>
              <a:srgbClr val="414141"/>
            </a:solidFill>
            <a:prstDash val="dash"/>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38" name="Google Shape;238;p54"/>
          <p:cNvSpPr txBox="1"/>
          <p:nvPr/>
        </p:nvSpPr>
        <p:spPr>
          <a:xfrm>
            <a:off x="7852850" y="3615850"/>
            <a:ext cx="2241000" cy="411600"/>
          </a:xfrm>
          <a:prstGeom prst="rect">
            <a:avLst/>
          </a:prstGeom>
          <a:solidFill>
            <a:srgbClr val="FFFFFF"/>
          </a:solid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b="1" lang="en" sz="2400">
                <a:latin typeface="Google Sans"/>
                <a:ea typeface="Google Sans"/>
                <a:cs typeface="Google Sans"/>
                <a:sym typeface="Google Sans"/>
              </a:rPr>
              <a:t>us-east1</a:t>
            </a:r>
            <a:endParaRPr b="1" sz="2400">
              <a:latin typeface="Google Sans"/>
              <a:ea typeface="Google Sans"/>
              <a:cs typeface="Google Sans"/>
              <a:sym typeface="Google Sans"/>
            </a:endParaRPr>
          </a:p>
        </p:txBody>
      </p:sp>
      <p:sp>
        <p:nvSpPr>
          <p:cNvPr id="239" name="Google Shape;239;p54"/>
          <p:cNvSpPr/>
          <p:nvPr/>
        </p:nvSpPr>
        <p:spPr>
          <a:xfrm>
            <a:off x="5309632" y="4319800"/>
            <a:ext cx="3649800" cy="1660200"/>
          </a:xfrm>
          <a:prstGeom prst="roundRect">
            <a:avLst>
              <a:gd fmla="val 16667" name="adj"/>
            </a:avLst>
          </a:prstGeom>
          <a:solidFill>
            <a:srgbClr val="CFE2F3"/>
          </a:solidFill>
          <a:ln cap="flat" cmpd="sng" w="28575">
            <a:solidFill>
              <a:srgbClr val="4285F5"/>
            </a:solidFill>
            <a:prstDash val="dash"/>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40" name="Google Shape;240;p54"/>
          <p:cNvSpPr/>
          <p:nvPr/>
        </p:nvSpPr>
        <p:spPr>
          <a:xfrm>
            <a:off x="9252976" y="4319800"/>
            <a:ext cx="3993600" cy="1660200"/>
          </a:xfrm>
          <a:prstGeom prst="roundRect">
            <a:avLst>
              <a:gd fmla="val 16667" name="adj"/>
            </a:avLst>
          </a:prstGeom>
          <a:solidFill>
            <a:srgbClr val="CFE2F3"/>
          </a:solidFill>
          <a:ln cap="flat" cmpd="sng" w="28575">
            <a:solidFill>
              <a:srgbClr val="4285F5"/>
            </a:solidFill>
            <a:prstDash val="dash"/>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241" name="Google Shape;241;p54"/>
          <p:cNvGrpSpPr/>
          <p:nvPr/>
        </p:nvGrpSpPr>
        <p:grpSpPr>
          <a:xfrm>
            <a:off x="4073143" y="4892250"/>
            <a:ext cx="9021266" cy="285000"/>
            <a:chOff x="6821769" y="2255625"/>
            <a:chExt cx="1929600" cy="142500"/>
          </a:xfrm>
        </p:grpSpPr>
        <p:sp>
          <p:nvSpPr>
            <p:cNvPr id="242" name="Google Shape;242;p54"/>
            <p:cNvSpPr/>
            <p:nvPr/>
          </p:nvSpPr>
          <p:spPr>
            <a:xfrm>
              <a:off x="6821769" y="2255625"/>
              <a:ext cx="310500" cy="142500"/>
            </a:xfrm>
            <a:prstGeom prst="rect">
              <a:avLst/>
            </a:prstGeom>
            <a:solidFill>
              <a:srgbClr val="EA9999"/>
            </a:solidFill>
            <a:ln cap="flat" cmpd="sng" w="2857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243" name="Google Shape;243;p54"/>
            <p:cNvCxnSpPr>
              <a:stCxn id="242" idx="3"/>
            </p:cNvCxnSpPr>
            <p:nvPr/>
          </p:nvCxnSpPr>
          <p:spPr>
            <a:xfrm>
              <a:off x="7132269" y="2326875"/>
              <a:ext cx="1619100" cy="0"/>
            </a:xfrm>
            <a:prstGeom prst="straightConnector1">
              <a:avLst/>
            </a:prstGeom>
            <a:noFill/>
            <a:ln cap="flat" cmpd="sng" w="28575">
              <a:solidFill>
                <a:srgbClr val="414141"/>
              </a:solidFill>
              <a:prstDash val="solid"/>
              <a:round/>
              <a:headEnd len="med" w="med" type="none"/>
              <a:tailEnd len="med" w="med" type="none"/>
            </a:ln>
          </p:spPr>
        </p:cxnSp>
      </p:grpSp>
      <p:sp>
        <p:nvSpPr>
          <p:cNvPr id="244" name="Google Shape;244;p54"/>
          <p:cNvSpPr txBox="1"/>
          <p:nvPr/>
        </p:nvSpPr>
        <p:spPr>
          <a:xfrm>
            <a:off x="6030400" y="4342250"/>
            <a:ext cx="2089200" cy="411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b="1" lang="en" sz="2400">
                <a:latin typeface="Google Sans"/>
                <a:ea typeface="Google Sans"/>
                <a:cs typeface="Google Sans"/>
                <a:sym typeface="Google Sans"/>
              </a:rPr>
              <a:t>us-east1-b</a:t>
            </a:r>
            <a:endParaRPr b="1" sz="2400">
              <a:latin typeface="Google Sans"/>
              <a:ea typeface="Google Sans"/>
              <a:cs typeface="Google Sans"/>
              <a:sym typeface="Google Sans"/>
            </a:endParaRPr>
          </a:p>
        </p:txBody>
      </p:sp>
      <p:sp>
        <p:nvSpPr>
          <p:cNvPr id="245" name="Google Shape;245;p54"/>
          <p:cNvSpPr txBox="1"/>
          <p:nvPr/>
        </p:nvSpPr>
        <p:spPr>
          <a:xfrm>
            <a:off x="9968200" y="4377850"/>
            <a:ext cx="2407200" cy="4116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b="1" lang="en" sz="2400">
                <a:latin typeface="Google Sans"/>
                <a:ea typeface="Google Sans"/>
                <a:cs typeface="Google Sans"/>
                <a:sym typeface="Google Sans"/>
              </a:rPr>
              <a:t>us-east1-c</a:t>
            </a:r>
            <a:endParaRPr b="1" sz="2400">
              <a:latin typeface="Google Sans"/>
              <a:ea typeface="Google Sans"/>
              <a:cs typeface="Google Sans"/>
              <a:sym typeface="Google Sans"/>
            </a:endParaRPr>
          </a:p>
        </p:txBody>
      </p:sp>
      <p:sp>
        <p:nvSpPr>
          <p:cNvPr id="246" name="Google Shape;246;p54"/>
          <p:cNvSpPr txBox="1"/>
          <p:nvPr/>
        </p:nvSpPr>
        <p:spPr>
          <a:xfrm>
            <a:off x="3475151" y="4252450"/>
            <a:ext cx="2089200" cy="6624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 sz="2400">
                <a:solidFill>
                  <a:srgbClr val="FF0000"/>
                </a:solidFill>
                <a:latin typeface="Google Sans"/>
                <a:ea typeface="Google Sans"/>
                <a:cs typeface="Google Sans"/>
                <a:sym typeface="Google Sans"/>
              </a:rPr>
              <a:t>my-subnet1</a:t>
            </a:r>
            <a:endParaRPr sz="2400">
              <a:solidFill>
                <a:srgbClr val="FF0000"/>
              </a:solidFill>
              <a:latin typeface="Google Sans"/>
              <a:ea typeface="Google Sans"/>
              <a:cs typeface="Google Sans"/>
              <a:sym typeface="Google Sans"/>
            </a:endParaRPr>
          </a:p>
        </p:txBody>
      </p:sp>
      <p:cxnSp>
        <p:nvCxnSpPr>
          <p:cNvPr id="247" name="Google Shape;247;p54"/>
          <p:cNvCxnSpPr/>
          <p:nvPr/>
        </p:nvCxnSpPr>
        <p:spPr>
          <a:xfrm flipH="1" rot="10800000">
            <a:off x="5920150" y="5068650"/>
            <a:ext cx="105600" cy="258000"/>
          </a:xfrm>
          <a:prstGeom prst="straightConnector1">
            <a:avLst/>
          </a:prstGeom>
          <a:noFill/>
          <a:ln cap="flat" cmpd="sng" w="28575">
            <a:solidFill>
              <a:srgbClr val="434343"/>
            </a:solidFill>
            <a:prstDash val="solid"/>
            <a:round/>
            <a:headEnd len="med" w="med" type="none"/>
            <a:tailEnd len="med" w="med" type="none"/>
          </a:ln>
        </p:spPr>
      </p:cxnSp>
      <p:cxnSp>
        <p:nvCxnSpPr>
          <p:cNvPr id="248" name="Google Shape;248;p54"/>
          <p:cNvCxnSpPr/>
          <p:nvPr/>
        </p:nvCxnSpPr>
        <p:spPr>
          <a:xfrm flipH="1" rot="10800000">
            <a:off x="9730150" y="5068650"/>
            <a:ext cx="105600" cy="258000"/>
          </a:xfrm>
          <a:prstGeom prst="straightConnector1">
            <a:avLst/>
          </a:prstGeom>
          <a:noFill/>
          <a:ln cap="flat" cmpd="sng" w="28575">
            <a:solidFill>
              <a:srgbClr val="434343"/>
            </a:solidFill>
            <a:prstDash val="solid"/>
            <a:round/>
            <a:headEnd len="med" w="med" type="none"/>
            <a:tailEnd len="med" w="med" type="none"/>
          </a:ln>
        </p:spPr>
      </p:cxnSp>
      <p:pic>
        <p:nvPicPr>
          <p:cNvPr id="249" name="Google Shape;249;p54"/>
          <p:cNvPicPr preferRelativeResize="0"/>
          <p:nvPr/>
        </p:nvPicPr>
        <p:blipFill rotWithShape="1">
          <a:blip r:embed="rId3">
            <a:alphaModFix/>
          </a:blip>
          <a:srcRect b="5027" l="0" r="0" t="5036"/>
          <a:stretch/>
        </p:blipFill>
        <p:spPr>
          <a:xfrm>
            <a:off x="5564352" y="5241855"/>
            <a:ext cx="548400" cy="493200"/>
          </a:xfrm>
          <a:prstGeom prst="rect">
            <a:avLst/>
          </a:prstGeom>
          <a:noFill/>
          <a:ln>
            <a:noFill/>
          </a:ln>
        </p:spPr>
      </p:pic>
      <p:pic>
        <p:nvPicPr>
          <p:cNvPr id="250" name="Google Shape;250;p54"/>
          <p:cNvPicPr preferRelativeResize="0"/>
          <p:nvPr/>
        </p:nvPicPr>
        <p:blipFill rotWithShape="1">
          <a:blip r:embed="rId3">
            <a:alphaModFix/>
          </a:blip>
          <a:srcRect b="5027" l="0" r="0" t="5036"/>
          <a:stretch/>
        </p:blipFill>
        <p:spPr>
          <a:xfrm>
            <a:off x="9374352" y="5241855"/>
            <a:ext cx="548400" cy="493200"/>
          </a:xfrm>
          <a:prstGeom prst="rect">
            <a:avLst/>
          </a:prstGeom>
          <a:noFill/>
          <a:ln>
            <a:noFill/>
          </a:ln>
        </p:spPr>
      </p:pic>
      <p:sp>
        <p:nvSpPr>
          <p:cNvPr id="251" name="Google Shape;251;p54"/>
          <p:cNvSpPr txBox="1"/>
          <p:nvPr/>
        </p:nvSpPr>
        <p:spPr>
          <a:xfrm>
            <a:off x="2380850" y="7757200"/>
            <a:ext cx="2824200" cy="8088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 sz="2800">
                <a:latin typeface="Courier New"/>
                <a:ea typeface="Courier New"/>
                <a:cs typeface="Courier New"/>
                <a:sym typeface="Courier New"/>
              </a:rPr>
              <a:t>10.0.0.0/24</a:t>
            </a:r>
            <a:endParaRPr sz="2800">
              <a:latin typeface="Courier New"/>
              <a:ea typeface="Courier New"/>
              <a:cs typeface="Courier New"/>
              <a:sym typeface="Courier New"/>
            </a:endParaRPr>
          </a:p>
        </p:txBody>
      </p:sp>
      <p:sp>
        <p:nvSpPr>
          <p:cNvPr id="252" name="Google Shape;252;p54"/>
          <p:cNvSpPr txBox="1"/>
          <p:nvPr/>
        </p:nvSpPr>
        <p:spPr>
          <a:xfrm>
            <a:off x="6607600" y="8062000"/>
            <a:ext cx="2407200" cy="8088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 sz="2800">
                <a:latin typeface="Courier New"/>
                <a:ea typeface="Courier New"/>
                <a:cs typeface="Courier New"/>
                <a:sym typeface="Courier New"/>
              </a:rPr>
              <a:t>10.0.0.2</a:t>
            </a:r>
            <a:endParaRPr sz="2800">
              <a:latin typeface="Courier New"/>
              <a:ea typeface="Courier New"/>
              <a:cs typeface="Courier New"/>
              <a:sym typeface="Courier New"/>
            </a:endParaRPr>
          </a:p>
        </p:txBody>
      </p:sp>
      <p:sp>
        <p:nvSpPr>
          <p:cNvPr id="253" name="Google Shape;253;p54"/>
          <p:cNvSpPr txBox="1"/>
          <p:nvPr/>
        </p:nvSpPr>
        <p:spPr>
          <a:xfrm>
            <a:off x="10570000" y="8062000"/>
            <a:ext cx="2407200" cy="8088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 sz="2800">
                <a:latin typeface="Courier New"/>
                <a:ea typeface="Courier New"/>
                <a:cs typeface="Courier New"/>
                <a:sym typeface="Courier New"/>
              </a:rPr>
              <a:t>10.0.0.3</a:t>
            </a:r>
            <a:endParaRPr sz="2800">
              <a:latin typeface="Courier New"/>
              <a:ea typeface="Courier New"/>
              <a:cs typeface="Courier New"/>
              <a:sym typeface="Courier New"/>
            </a:endParaRPr>
          </a:p>
        </p:txBody>
      </p:sp>
      <p:cxnSp>
        <p:nvCxnSpPr>
          <p:cNvPr id="254" name="Google Shape;254;p54"/>
          <p:cNvCxnSpPr>
            <a:stCxn id="251" idx="0"/>
          </p:cNvCxnSpPr>
          <p:nvPr/>
        </p:nvCxnSpPr>
        <p:spPr>
          <a:xfrm flipH="1" rot="10800000">
            <a:off x="3792950" y="5247400"/>
            <a:ext cx="601800" cy="2509800"/>
          </a:xfrm>
          <a:prstGeom prst="straightConnector1">
            <a:avLst/>
          </a:prstGeom>
          <a:noFill/>
          <a:ln cap="flat" cmpd="sng" w="9525">
            <a:solidFill>
              <a:srgbClr val="414141"/>
            </a:solidFill>
            <a:prstDash val="dash"/>
            <a:round/>
            <a:headEnd len="med" w="med" type="none"/>
            <a:tailEnd len="med" w="med" type="stealth"/>
          </a:ln>
        </p:spPr>
      </p:cxnSp>
      <p:cxnSp>
        <p:nvCxnSpPr>
          <p:cNvPr id="255" name="Google Shape;255;p54"/>
          <p:cNvCxnSpPr>
            <a:stCxn id="252" idx="0"/>
            <a:endCxn id="249" idx="2"/>
          </p:cNvCxnSpPr>
          <p:nvPr/>
        </p:nvCxnSpPr>
        <p:spPr>
          <a:xfrm rot="10800000">
            <a:off x="5838700" y="5735200"/>
            <a:ext cx="1972500" cy="2326800"/>
          </a:xfrm>
          <a:prstGeom prst="straightConnector1">
            <a:avLst/>
          </a:prstGeom>
          <a:noFill/>
          <a:ln cap="flat" cmpd="sng" w="9525">
            <a:solidFill>
              <a:srgbClr val="414141"/>
            </a:solidFill>
            <a:prstDash val="dash"/>
            <a:round/>
            <a:headEnd len="med" w="med" type="none"/>
            <a:tailEnd len="med" w="med" type="stealth"/>
          </a:ln>
        </p:spPr>
      </p:cxnSp>
      <p:cxnSp>
        <p:nvCxnSpPr>
          <p:cNvPr id="256" name="Google Shape;256;p54"/>
          <p:cNvCxnSpPr>
            <a:stCxn id="253" idx="0"/>
            <a:endCxn id="250" idx="2"/>
          </p:cNvCxnSpPr>
          <p:nvPr/>
        </p:nvCxnSpPr>
        <p:spPr>
          <a:xfrm rot="10800000">
            <a:off x="9648700" y="5735200"/>
            <a:ext cx="2124900" cy="2326800"/>
          </a:xfrm>
          <a:prstGeom prst="straightConnector1">
            <a:avLst/>
          </a:prstGeom>
          <a:noFill/>
          <a:ln cap="flat" cmpd="sng" w="9525">
            <a:solidFill>
              <a:srgbClr val="414141"/>
            </a:solidFill>
            <a:prstDash val="dash"/>
            <a:round/>
            <a:headEnd len="med" w="med"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0" name="Shape 260"/>
        <p:cNvGrpSpPr/>
        <p:nvPr/>
      </p:nvGrpSpPr>
      <p:grpSpPr>
        <a:xfrm>
          <a:off x="0" y="0"/>
          <a:ext cx="0" cy="0"/>
          <a:chOff x="0" y="0"/>
          <a:chExt cx="0" cy="0"/>
        </a:xfrm>
      </p:grpSpPr>
      <p:sp>
        <p:nvSpPr>
          <p:cNvPr id="261" name="Google Shape;261;p55"/>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Private Cloud (VPC) Network</a:t>
            </a:r>
            <a:endParaRPr/>
          </a:p>
          <a:p>
            <a:pPr indent="0" lvl="0" marL="0" rtl="0" algn="l">
              <a:spcBef>
                <a:spcPts val="2900"/>
              </a:spcBef>
              <a:spcAft>
                <a:spcPts val="0"/>
              </a:spcAft>
              <a:buNone/>
            </a:pPr>
            <a:r>
              <a:rPr lang="en">
                <a:solidFill>
                  <a:schemeClr val="accent2"/>
                </a:solidFill>
              </a:rPr>
              <a:t>Compute Engine</a:t>
            </a:r>
            <a:endParaRPr>
              <a:solidFill>
                <a:schemeClr val="accent2"/>
              </a:solidFill>
            </a:endParaRPr>
          </a:p>
          <a:p>
            <a:pPr indent="0" lvl="0" marL="0" rtl="0" algn="l">
              <a:spcBef>
                <a:spcPts val="2900"/>
              </a:spcBef>
              <a:spcAft>
                <a:spcPts val="0"/>
              </a:spcAft>
              <a:buNone/>
            </a:pPr>
            <a:r>
              <a:rPr lang="en"/>
              <a:t>Important VPC Capabilities</a:t>
            </a:r>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t>Resources</a:t>
            </a:r>
            <a:endParaRPr/>
          </a:p>
        </p:txBody>
      </p:sp>
      <p:sp>
        <p:nvSpPr>
          <p:cNvPr id="262" name="Google Shape;262;p55"/>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6"/>
          <p:cNvSpPr txBox="1"/>
          <p:nvPr>
            <p:ph idx="1" type="body"/>
          </p:nvPr>
        </p:nvSpPr>
        <p:spPr>
          <a:xfrm>
            <a:off x="1746504" y="2432304"/>
            <a:ext cx="7833600" cy="57063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High CPU, high memory, standard and shared-core machine types.</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Persistent disks .</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Standard, SSD, and local SSD.</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Snapshots</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Resize disks with no downtime.</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Instance metadata and startup scripts.</a:t>
            </a:r>
            <a:endParaRPr sz="2800">
              <a:solidFill>
                <a:schemeClr val="lt1"/>
              </a:solidFill>
              <a:latin typeface="Roboto"/>
              <a:ea typeface="Roboto"/>
              <a:cs typeface="Roboto"/>
              <a:sym typeface="Roboto"/>
            </a:endParaRPr>
          </a:p>
        </p:txBody>
      </p:sp>
      <p:sp>
        <p:nvSpPr>
          <p:cNvPr id="268" name="Google Shape;268;p56"/>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 Engine offers managed virtual machines</a:t>
            </a:r>
            <a:endParaRPr/>
          </a:p>
        </p:txBody>
      </p:sp>
      <p:pic>
        <p:nvPicPr>
          <p:cNvPr id="269" name="Google Shape;269;p56"/>
          <p:cNvPicPr preferRelativeResize="0"/>
          <p:nvPr/>
        </p:nvPicPr>
        <p:blipFill rotWithShape="1">
          <a:blip r:embed="rId3">
            <a:alphaModFix/>
          </a:blip>
          <a:srcRect b="5626" l="0" r="0" t="5626"/>
          <a:stretch/>
        </p:blipFill>
        <p:spPr>
          <a:xfrm>
            <a:off x="10607040" y="2743200"/>
            <a:ext cx="5178652" cy="459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7"/>
          <p:cNvSpPr txBox="1"/>
          <p:nvPr>
            <p:ph idx="1" type="body"/>
          </p:nvPr>
        </p:nvSpPr>
        <p:spPr>
          <a:xfrm>
            <a:off x="1746504" y="2432304"/>
            <a:ext cx="7296600" cy="57063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Per-second billing, sustained use discounts, committed use discounts.</a:t>
            </a:r>
            <a:endParaRPr sz="2800">
              <a:solidFill>
                <a:schemeClr val="lt1"/>
              </a:solidFill>
              <a:latin typeface="Roboto"/>
              <a:ea typeface="Roboto"/>
              <a:cs typeface="Roboto"/>
              <a:sym typeface="Roboto"/>
            </a:endParaRPr>
          </a:p>
          <a:p>
            <a:pPr indent="-406400" lvl="0" marL="457200" rtl="0" algn="l">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Preemptible instances.</a:t>
            </a:r>
            <a:endParaRPr sz="2800">
              <a:solidFill>
                <a:schemeClr val="lt1"/>
              </a:solidFill>
              <a:latin typeface="Roboto"/>
              <a:ea typeface="Roboto"/>
              <a:cs typeface="Roboto"/>
              <a:sym typeface="Roboto"/>
            </a:endParaRPr>
          </a:p>
          <a:p>
            <a:pPr indent="-406400" lvl="0" marL="457200" rtl="0" algn="l">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High throughput to storage at no extra cost.</a:t>
            </a:r>
            <a:endParaRPr sz="2800">
              <a:solidFill>
                <a:schemeClr val="lt1"/>
              </a:solidFill>
              <a:latin typeface="Roboto"/>
              <a:ea typeface="Roboto"/>
              <a:cs typeface="Roboto"/>
              <a:sym typeface="Roboto"/>
            </a:endParaRPr>
          </a:p>
          <a:p>
            <a:pPr indent="-406400" lvl="0" marL="457200" rtl="0" algn="l">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Custom machine types: Only pay for the hardware you need.</a:t>
            </a:r>
            <a:endParaRPr sz="2800">
              <a:solidFill>
                <a:schemeClr val="lt1"/>
              </a:solidFill>
              <a:latin typeface="Roboto"/>
              <a:ea typeface="Roboto"/>
              <a:cs typeface="Roboto"/>
              <a:sym typeface="Roboto"/>
            </a:endParaRPr>
          </a:p>
        </p:txBody>
      </p:sp>
      <p:sp>
        <p:nvSpPr>
          <p:cNvPr id="275" name="Google Shape;275;p57"/>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 Engine offers customer friendly pricing</a:t>
            </a:r>
            <a:endParaRPr/>
          </a:p>
        </p:txBody>
      </p:sp>
      <p:pic>
        <p:nvPicPr>
          <p:cNvPr id="276" name="Google Shape;276;p57"/>
          <p:cNvPicPr preferRelativeResize="0"/>
          <p:nvPr/>
        </p:nvPicPr>
        <p:blipFill rotWithShape="1">
          <a:blip r:embed="rId3">
            <a:alphaModFix/>
          </a:blip>
          <a:srcRect b="5626" l="0" r="0" t="5626"/>
          <a:stretch/>
        </p:blipFill>
        <p:spPr>
          <a:xfrm>
            <a:off x="10607040" y="2743200"/>
            <a:ext cx="5178652" cy="459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8"/>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 up or scale out with Compute Engine</a:t>
            </a:r>
            <a:endParaRPr/>
          </a:p>
        </p:txBody>
      </p:sp>
      <p:pic>
        <p:nvPicPr>
          <p:cNvPr id="282" name="Google Shape;282;p58"/>
          <p:cNvPicPr preferRelativeResize="0"/>
          <p:nvPr/>
        </p:nvPicPr>
        <p:blipFill rotWithShape="1">
          <a:blip r:embed="rId3">
            <a:alphaModFix/>
          </a:blip>
          <a:srcRect b="5571" l="0" r="0" t="5571"/>
          <a:stretch/>
        </p:blipFill>
        <p:spPr>
          <a:xfrm>
            <a:off x="11379693" y="6415405"/>
            <a:ext cx="1174042" cy="1043229"/>
          </a:xfrm>
          <a:prstGeom prst="rect">
            <a:avLst/>
          </a:prstGeom>
          <a:noFill/>
          <a:ln>
            <a:noFill/>
          </a:ln>
        </p:spPr>
      </p:pic>
      <p:pic>
        <p:nvPicPr>
          <p:cNvPr id="283" name="Google Shape;283;p58"/>
          <p:cNvPicPr preferRelativeResize="0"/>
          <p:nvPr/>
        </p:nvPicPr>
        <p:blipFill rotWithShape="1">
          <a:blip r:embed="rId3">
            <a:alphaModFix/>
          </a:blip>
          <a:srcRect b="5571" l="0" r="0" t="5571"/>
          <a:stretch/>
        </p:blipFill>
        <p:spPr>
          <a:xfrm>
            <a:off x="12802161" y="6371718"/>
            <a:ext cx="1174042" cy="1043229"/>
          </a:xfrm>
          <a:prstGeom prst="rect">
            <a:avLst/>
          </a:prstGeom>
          <a:noFill/>
          <a:ln>
            <a:noFill/>
          </a:ln>
        </p:spPr>
      </p:pic>
      <p:pic>
        <p:nvPicPr>
          <p:cNvPr id="284" name="Google Shape;284;p58"/>
          <p:cNvPicPr preferRelativeResize="0"/>
          <p:nvPr/>
        </p:nvPicPr>
        <p:blipFill rotWithShape="1">
          <a:blip r:embed="rId3">
            <a:alphaModFix/>
          </a:blip>
          <a:srcRect b="5571" l="0" r="0" t="5571"/>
          <a:stretch/>
        </p:blipFill>
        <p:spPr>
          <a:xfrm>
            <a:off x="14262786" y="5136787"/>
            <a:ext cx="1174042" cy="1043229"/>
          </a:xfrm>
          <a:prstGeom prst="rect">
            <a:avLst/>
          </a:prstGeom>
          <a:noFill/>
          <a:ln>
            <a:noFill/>
          </a:ln>
        </p:spPr>
      </p:pic>
      <p:pic>
        <p:nvPicPr>
          <p:cNvPr id="285" name="Google Shape;285;p58"/>
          <p:cNvPicPr preferRelativeResize="0"/>
          <p:nvPr/>
        </p:nvPicPr>
        <p:blipFill rotWithShape="1">
          <a:blip r:embed="rId3">
            <a:alphaModFix/>
          </a:blip>
          <a:srcRect b="5571" l="0" r="0" t="5571"/>
          <a:stretch/>
        </p:blipFill>
        <p:spPr>
          <a:xfrm>
            <a:off x="9938136" y="5136787"/>
            <a:ext cx="1174042" cy="1043229"/>
          </a:xfrm>
          <a:prstGeom prst="rect">
            <a:avLst/>
          </a:prstGeom>
          <a:noFill/>
          <a:ln>
            <a:noFill/>
          </a:ln>
        </p:spPr>
      </p:pic>
      <p:pic>
        <p:nvPicPr>
          <p:cNvPr id="286" name="Google Shape;286;p58"/>
          <p:cNvPicPr preferRelativeResize="0"/>
          <p:nvPr/>
        </p:nvPicPr>
        <p:blipFill rotWithShape="1">
          <a:blip r:embed="rId3">
            <a:alphaModFix/>
          </a:blip>
          <a:srcRect b="5571" l="0" r="0" t="5571"/>
          <a:stretch/>
        </p:blipFill>
        <p:spPr>
          <a:xfrm>
            <a:off x="11379711" y="5130618"/>
            <a:ext cx="1174042" cy="1043229"/>
          </a:xfrm>
          <a:prstGeom prst="rect">
            <a:avLst/>
          </a:prstGeom>
          <a:noFill/>
          <a:ln>
            <a:noFill/>
          </a:ln>
        </p:spPr>
      </p:pic>
      <p:pic>
        <p:nvPicPr>
          <p:cNvPr id="287" name="Google Shape;287;p58"/>
          <p:cNvPicPr preferRelativeResize="0"/>
          <p:nvPr/>
        </p:nvPicPr>
        <p:blipFill rotWithShape="1">
          <a:blip r:embed="rId3">
            <a:alphaModFix/>
          </a:blip>
          <a:srcRect b="5571" l="0" r="0" t="5571"/>
          <a:stretch/>
        </p:blipFill>
        <p:spPr>
          <a:xfrm>
            <a:off x="11379686" y="3845855"/>
            <a:ext cx="1174042" cy="1043229"/>
          </a:xfrm>
          <a:prstGeom prst="rect">
            <a:avLst/>
          </a:prstGeom>
          <a:noFill/>
          <a:ln>
            <a:noFill/>
          </a:ln>
        </p:spPr>
      </p:pic>
      <p:pic>
        <p:nvPicPr>
          <p:cNvPr id="288" name="Google Shape;288;p58"/>
          <p:cNvPicPr preferRelativeResize="0"/>
          <p:nvPr/>
        </p:nvPicPr>
        <p:blipFill rotWithShape="1">
          <a:blip r:embed="rId3">
            <a:alphaModFix/>
          </a:blip>
          <a:srcRect b="5571" l="0" r="0" t="5571"/>
          <a:stretch/>
        </p:blipFill>
        <p:spPr>
          <a:xfrm>
            <a:off x="12821236" y="3833505"/>
            <a:ext cx="1174042" cy="1043229"/>
          </a:xfrm>
          <a:prstGeom prst="rect">
            <a:avLst/>
          </a:prstGeom>
          <a:noFill/>
          <a:ln>
            <a:noFill/>
          </a:ln>
        </p:spPr>
      </p:pic>
      <p:pic>
        <p:nvPicPr>
          <p:cNvPr id="289" name="Google Shape;289;p58"/>
          <p:cNvPicPr preferRelativeResize="0"/>
          <p:nvPr/>
        </p:nvPicPr>
        <p:blipFill rotWithShape="1">
          <a:blip r:embed="rId3">
            <a:alphaModFix/>
          </a:blip>
          <a:srcRect b="5571" l="0" r="0" t="5571"/>
          <a:stretch/>
        </p:blipFill>
        <p:spPr>
          <a:xfrm>
            <a:off x="9938136" y="3855118"/>
            <a:ext cx="1174042" cy="1043229"/>
          </a:xfrm>
          <a:prstGeom prst="rect">
            <a:avLst/>
          </a:prstGeom>
          <a:noFill/>
          <a:ln>
            <a:noFill/>
          </a:ln>
        </p:spPr>
      </p:pic>
      <p:pic>
        <p:nvPicPr>
          <p:cNvPr id="290" name="Google Shape;290;p58"/>
          <p:cNvPicPr preferRelativeResize="0"/>
          <p:nvPr/>
        </p:nvPicPr>
        <p:blipFill rotWithShape="1">
          <a:blip r:embed="rId3">
            <a:alphaModFix/>
          </a:blip>
          <a:srcRect b="5571" l="0" r="0" t="5571"/>
          <a:stretch/>
        </p:blipFill>
        <p:spPr>
          <a:xfrm>
            <a:off x="14262786" y="3855118"/>
            <a:ext cx="1174042" cy="1043229"/>
          </a:xfrm>
          <a:prstGeom prst="rect">
            <a:avLst/>
          </a:prstGeom>
          <a:noFill/>
          <a:ln>
            <a:noFill/>
          </a:ln>
        </p:spPr>
      </p:pic>
      <p:pic>
        <p:nvPicPr>
          <p:cNvPr id="291" name="Google Shape;291;p58"/>
          <p:cNvPicPr preferRelativeResize="0"/>
          <p:nvPr/>
        </p:nvPicPr>
        <p:blipFill rotWithShape="1">
          <a:blip r:embed="rId3">
            <a:alphaModFix/>
          </a:blip>
          <a:srcRect b="5571" l="0" r="0" t="5571"/>
          <a:stretch/>
        </p:blipFill>
        <p:spPr>
          <a:xfrm>
            <a:off x="14262786" y="2567255"/>
            <a:ext cx="1174042" cy="1043229"/>
          </a:xfrm>
          <a:prstGeom prst="rect">
            <a:avLst/>
          </a:prstGeom>
          <a:noFill/>
          <a:ln>
            <a:noFill/>
          </a:ln>
        </p:spPr>
      </p:pic>
      <p:pic>
        <p:nvPicPr>
          <p:cNvPr id="292" name="Google Shape;292;p58"/>
          <p:cNvPicPr preferRelativeResize="0"/>
          <p:nvPr/>
        </p:nvPicPr>
        <p:blipFill rotWithShape="1">
          <a:blip r:embed="rId3">
            <a:alphaModFix/>
          </a:blip>
          <a:srcRect b="5571" l="0" r="0" t="5571"/>
          <a:stretch/>
        </p:blipFill>
        <p:spPr>
          <a:xfrm>
            <a:off x="9938136" y="6415399"/>
            <a:ext cx="1174042" cy="1043229"/>
          </a:xfrm>
          <a:prstGeom prst="rect">
            <a:avLst/>
          </a:prstGeom>
          <a:noFill/>
          <a:ln>
            <a:noFill/>
          </a:ln>
        </p:spPr>
      </p:pic>
      <p:pic>
        <p:nvPicPr>
          <p:cNvPr id="293" name="Google Shape;293;p58"/>
          <p:cNvPicPr preferRelativeResize="0"/>
          <p:nvPr/>
        </p:nvPicPr>
        <p:blipFill rotWithShape="1">
          <a:blip r:embed="rId3">
            <a:alphaModFix/>
          </a:blip>
          <a:srcRect b="5571" l="0" r="0" t="5571"/>
          <a:stretch/>
        </p:blipFill>
        <p:spPr>
          <a:xfrm>
            <a:off x="12802161" y="2554930"/>
            <a:ext cx="1174042" cy="1043229"/>
          </a:xfrm>
          <a:prstGeom prst="rect">
            <a:avLst/>
          </a:prstGeom>
          <a:noFill/>
          <a:ln>
            <a:noFill/>
          </a:ln>
        </p:spPr>
      </p:pic>
      <p:pic>
        <p:nvPicPr>
          <p:cNvPr id="294" name="Google Shape;294;p58"/>
          <p:cNvPicPr preferRelativeResize="0"/>
          <p:nvPr/>
        </p:nvPicPr>
        <p:blipFill rotWithShape="1">
          <a:blip r:embed="rId3">
            <a:alphaModFix/>
          </a:blip>
          <a:srcRect b="5571" l="0" r="0" t="5571"/>
          <a:stretch/>
        </p:blipFill>
        <p:spPr>
          <a:xfrm>
            <a:off x="11379693" y="2554918"/>
            <a:ext cx="1174042" cy="1043229"/>
          </a:xfrm>
          <a:prstGeom prst="rect">
            <a:avLst/>
          </a:prstGeom>
          <a:noFill/>
          <a:ln>
            <a:noFill/>
          </a:ln>
        </p:spPr>
      </p:pic>
      <p:pic>
        <p:nvPicPr>
          <p:cNvPr id="295" name="Google Shape;295;p58"/>
          <p:cNvPicPr preferRelativeResize="0"/>
          <p:nvPr/>
        </p:nvPicPr>
        <p:blipFill rotWithShape="1">
          <a:blip r:embed="rId3">
            <a:alphaModFix/>
          </a:blip>
          <a:srcRect b="5571" l="0" r="0" t="5571"/>
          <a:stretch/>
        </p:blipFill>
        <p:spPr>
          <a:xfrm>
            <a:off x="9938136" y="2567255"/>
            <a:ext cx="1174042" cy="1043229"/>
          </a:xfrm>
          <a:prstGeom prst="rect">
            <a:avLst/>
          </a:prstGeom>
          <a:noFill/>
          <a:ln>
            <a:noFill/>
          </a:ln>
        </p:spPr>
      </p:pic>
      <p:pic>
        <p:nvPicPr>
          <p:cNvPr id="296" name="Google Shape;296;p58"/>
          <p:cNvPicPr preferRelativeResize="0"/>
          <p:nvPr/>
        </p:nvPicPr>
        <p:blipFill rotWithShape="1">
          <a:blip r:embed="rId3">
            <a:alphaModFix/>
          </a:blip>
          <a:srcRect b="5571" l="0" r="0" t="5571"/>
          <a:stretch/>
        </p:blipFill>
        <p:spPr>
          <a:xfrm>
            <a:off x="14262786" y="6415399"/>
            <a:ext cx="1174042" cy="1043229"/>
          </a:xfrm>
          <a:prstGeom prst="rect">
            <a:avLst/>
          </a:prstGeom>
          <a:noFill/>
          <a:ln>
            <a:noFill/>
          </a:ln>
        </p:spPr>
      </p:pic>
      <p:pic>
        <p:nvPicPr>
          <p:cNvPr id="297" name="Google Shape;297;p58"/>
          <p:cNvPicPr preferRelativeResize="0"/>
          <p:nvPr/>
        </p:nvPicPr>
        <p:blipFill rotWithShape="1">
          <a:blip r:embed="rId3">
            <a:alphaModFix/>
          </a:blip>
          <a:srcRect b="5539" l="0" r="0" t="5539"/>
          <a:stretch/>
        </p:blipFill>
        <p:spPr>
          <a:xfrm>
            <a:off x="2610175" y="2661447"/>
            <a:ext cx="5255846" cy="4673371"/>
          </a:xfrm>
          <a:prstGeom prst="rect">
            <a:avLst/>
          </a:prstGeom>
          <a:noFill/>
          <a:ln>
            <a:noFill/>
          </a:ln>
        </p:spPr>
      </p:pic>
      <p:sp>
        <p:nvSpPr>
          <p:cNvPr id="298" name="Google Shape;298;p58"/>
          <p:cNvSpPr txBox="1"/>
          <p:nvPr/>
        </p:nvSpPr>
        <p:spPr>
          <a:xfrm>
            <a:off x="2054350" y="7581953"/>
            <a:ext cx="7250700" cy="1318200"/>
          </a:xfrm>
          <a:prstGeom prst="rect">
            <a:avLst/>
          </a:prstGeom>
          <a:noFill/>
          <a:ln>
            <a:noFill/>
          </a:ln>
        </p:spPr>
        <p:txBody>
          <a:bodyPr anchorCtr="0" anchor="t" bIns="182850" lIns="182850" spcFirstLastPara="1" rIns="182850" wrap="square" tIns="182850">
            <a:noAutofit/>
          </a:bodyPr>
          <a:lstStyle/>
          <a:p>
            <a:pPr indent="0" lvl="0" marL="457200" rtl="0" algn="l">
              <a:lnSpc>
                <a:spcPct val="115000"/>
              </a:lnSpc>
              <a:spcBef>
                <a:spcPts val="0"/>
              </a:spcBef>
              <a:spcAft>
                <a:spcPts val="0"/>
              </a:spcAft>
              <a:buNone/>
            </a:pPr>
            <a:r>
              <a:rPr lang="en" sz="2800">
                <a:solidFill>
                  <a:srgbClr val="3C4043"/>
                </a:solidFill>
                <a:latin typeface="Roboto"/>
                <a:ea typeface="Roboto"/>
                <a:cs typeface="Roboto"/>
                <a:sym typeface="Roboto"/>
              </a:rPr>
              <a:t>Use big VMs for memory- and compute-intensive applications</a:t>
            </a:r>
            <a:endParaRPr sz="2800">
              <a:solidFill>
                <a:srgbClr val="3C4043"/>
              </a:solidFill>
              <a:latin typeface="Roboto"/>
              <a:ea typeface="Roboto"/>
              <a:cs typeface="Roboto"/>
              <a:sym typeface="Roboto"/>
            </a:endParaRPr>
          </a:p>
          <a:p>
            <a:pPr indent="0" lvl="0" marL="457200" rtl="0" algn="l">
              <a:lnSpc>
                <a:spcPct val="115000"/>
              </a:lnSpc>
              <a:spcBef>
                <a:spcPts val="0"/>
              </a:spcBef>
              <a:spcAft>
                <a:spcPts val="0"/>
              </a:spcAft>
              <a:buNone/>
            </a:pPr>
            <a:r>
              <a:t/>
            </a:r>
            <a:endParaRPr sz="2800">
              <a:solidFill>
                <a:srgbClr val="3C4043"/>
              </a:solidFill>
              <a:latin typeface="Roboto"/>
              <a:ea typeface="Roboto"/>
              <a:cs typeface="Roboto"/>
              <a:sym typeface="Roboto"/>
            </a:endParaRPr>
          </a:p>
          <a:p>
            <a:pPr indent="0" lvl="0" marL="457200" rtl="0" algn="l">
              <a:lnSpc>
                <a:spcPct val="115000"/>
              </a:lnSpc>
              <a:spcBef>
                <a:spcPts val="0"/>
              </a:spcBef>
              <a:spcAft>
                <a:spcPts val="0"/>
              </a:spcAft>
              <a:buClr>
                <a:srgbClr val="3C4043"/>
              </a:buClr>
              <a:buSzPts val="2400"/>
              <a:buFont typeface="Roboto"/>
              <a:buNone/>
            </a:pPr>
            <a:r>
              <a:t/>
            </a:r>
            <a:endParaRPr sz="2800">
              <a:solidFill>
                <a:srgbClr val="3C4043"/>
              </a:solidFill>
              <a:latin typeface="Roboto"/>
              <a:ea typeface="Roboto"/>
              <a:cs typeface="Roboto"/>
              <a:sym typeface="Roboto"/>
            </a:endParaRPr>
          </a:p>
        </p:txBody>
      </p:sp>
      <p:sp>
        <p:nvSpPr>
          <p:cNvPr id="299" name="Google Shape;299;p58"/>
          <p:cNvSpPr txBox="1"/>
          <p:nvPr/>
        </p:nvSpPr>
        <p:spPr>
          <a:xfrm>
            <a:off x="9829925" y="7581950"/>
            <a:ext cx="5976900" cy="1318200"/>
          </a:xfrm>
          <a:prstGeom prst="rect">
            <a:avLst/>
          </a:prstGeom>
          <a:noFill/>
          <a:ln>
            <a:noFill/>
          </a:ln>
        </p:spPr>
        <p:txBody>
          <a:bodyPr anchorCtr="0" anchor="t" bIns="182850" lIns="182850" spcFirstLastPara="1" rIns="182850" wrap="square" tIns="182850">
            <a:noAutofit/>
          </a:bodyPr>
          <a:lstStyle/>
          <a:p>
            <a:pPr indent="0" lvl="0" marL="457200" rtl="0" algn="ctr">
              <a:lnSpc>
                <a:spcPct val="115000"/>
              </a:lnSpc>
              <a:spcBef>
                <a:spcPts val="0"/>
              </a:spcBef>
              <a:spcAft>
                <a:spcPts val="0"/>
              </a:spcAft>
              <a:buClr>
                <a:srgbClr val="000000"/>
              </a:buClr>
              <a:buSzPts val="1100"/>
              <a:buFont typeface="Arial"/>
              <a:buNone/>
            </a:pPr>
            <a:r>
              <a:rPr lang="en" sz="2800">
                <a:solidFill>
                  <a:srgbClr val="3C4043"/>
                </a:solidFill>
                <a:latin typeface="Roboto"/>
                <a:ea typeface="Roboto"/>
                <a:cs typeface="Roboto"/>
                <a:sym typeface="Roboto"/>
              </a:rPr>
              <a:t>Use Autoscaling for resilient, </a:t>
            </a:r>
            <a:endParaRPr sz="2800">
              <a:solidFill>
                <a:srgbClr val="3C4043"/>
              </a:solidFill>
              <a:latin typeface="Roboto"/>
              <a:ea typeface="Roboto"/>
              <a:cs typeface="Roboto"/>
              <a:sym typeface="Roboto"/>
            </a:endParaRPr>
          </a:p>
          <a:p>
            <a:pPr indent="0" lvl="0" marL="457200" rtl="0" algn="ctr">
              <a:lnSpc>
                <a:spcPct val="115000"/>
              </a:lnSpc>
              <a:spcBef>
                <a:spcPts val="0"/>
              </a:spcBef>
              <a:spcAft>
                <a:spcPts val="0"/>
              </a:spcAft>
              <a:buNone/>
            </a:pPr>
            <a:r>
              <a:rPr lang="en" sz="2800">
                <a:solidFill>
                  <a:srgbClr val="3C4043"/>
                </a:solidFill>
                <a:latin typeface="Roboto"/>
                <a:ea typeface="Roboto"/>
                <a:cs typeface="Roboto"/>
                <a:sym typeface="Roboto"/>
              </a:rPr>
              <a:t>scalable applications</a:t>
            </a:r>
            <a:endParaRPr sz="2800">
              <a:solidFill>
                <a:srgbClr val="3C4043"/>
              </a:solidFill>
              <a:latin typeface="Roboto"/>
              <a:ea typeface="Roboto"/>
              <a:cs typeface="Roboto"/>
              <a:sym typeface="Roboto"/>
            </a:endParaRPr>
          </a:p>
          <a:p>
            <a:pPr indent="0" lvl="0" marL="457200" rtl="0" algn="ctr">
              <a:lnSpc>
                <a:spcPct val="115000"/>
              </a:lnSpc>
              <a:spcBef>
                <a:spcPts val="0"/>
              </a:spcBef>
              <a:spcAft>
                <a:spcPts val="0"/>
              </a:spcAft>
              <a:buNone/>
            </a:pPr>
            <a:r>
              <a:t/>
            </a:r>
            <a:endParaRPr sz="2800">
              <a:solidFill>
                <a:srgbClr val="3C4043"/>
              </a:solidFill>
              <a:latin typeface="Roboto"/>
              <a:ea typeface="Roboto"/>
              <a:cs typeface="Roboto"/>
              <a:sym typeface="Roboto"/>
            </a:endParaRPr>
          </a:p>
          <a:p>
            <a:pPr indent="0" lvl="0" marL="457200" rtl="0" algn="ctr">
              <a:lnSpc>
                <a:spcPct val="115000"/>
              </a:lnSpc>
              <a:spcBef>
                <a:spcPts val="0"/>
              </a:spcBef>
              <a:spcAft>
                <a:spcPts val="0"/>
              </a:spcAft>
              <a:buNone/>
            </a:pPr>
            <a:r>
              <a:t/>
            </a:r>
            <a:endParaRPr sz="2800">
              <a:solidFill>
                <a:srgbClr val="3C4043"/>
              </a:solidFill>
              <a:latin typeface="Roboto"/>
              <a:ea typeface="Roboto"/>
              <a:cs typeface="Roboto"/>
              <a:sym typeface="Roboto"/>
            </a:endParaRPr>
          </a:p>
        </p:txBody>
      </p:sp>
      <p:cxnSp>
        <p:nvCxnSpPr>
          <p:cNvPr id="300" name="Google Shape;300;p58"/>
          <p:cNvCxnSpPr/>
          <p:nvPr/>
        </p:nvCxnSpPr>
        <p:spPr>
          <a:xfrm rot="10800000">
            <a:off x="8921174" y="2540777"/>
            <a:ext cx="0" cy="6151800"/>
          </a:xfrm>
          <a:prstGeom prst="straightConnector1">
            <a:avLst/>
          </a:prstGeom>
          <a:noFill/>
          <a:ln cap="flat" cmpd="sng" w="9525">
            <a:solidFill>
              <a:srgbClr val="666666"/>
            </a:solidFill>
            <a:prstDash val="solid"/>
            <a:round/>
            <a:headEnd len="med" w="med" type="none"/>
            <a:tailEnd len="med" w="med" type="none"/>
          </a:ln>
        </p:spPr>
      </p:cxnSp>
      <p:pic>
        <p:nvPicPr>
          <p:cNvPr id="301" name="Google Shape;301;p58"/>
          <p:cNvPicPr preferRelativeResize="0"/>
          <p:nvPr/>
        </p:nvPicPr>
        <p:blipFill rotWithShape="1">
          <a:blip r:embed="rId3">
            <a:alphaModFix/>
          </a:blip>
          <a:srcRect b="5571" l="0" r="0" t="5571"/>
          <a:stretch/>
        </p:blipFill>
        <p:spPr>
          <a:xfrm>
            <a:off x="12783086" y="5161468"/>
            <a:ext cx="1174042" cy="10432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5" name="Shape 305"/>
        <p:cNvGrpSpPr/>
        <p:nvPr/>
      </p:nvGrpSpPr>
      <p:grpSpPr>
        <a:xfrm>
          <a:off x="0" y="0"/>
          <a:ext cx="0" cy="0"/>
          <a:chOff x="0" y="0"/>
          <a:chExt cx="0" cy="0"/>
        </a:xfrm>
      </p:grpSpPr>
      <p:sp>
        <p:nvSpPr>
          <p:cNvPr id="306" name="Google Shape;306;p59"/>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Private Cloud (VPC) Network</a:t>
            </a:r>
            <a:endParaRPr/>
          </a:p>
          <a:p>
            <a:pPr indent="0" lvl="0" marL="0" rtl="0" algn="l">
              <a:spcBef>
                <a:spcPts val="2900"/>
              </a:spcBef>
              <a:spcAft>
                <a:spcPts val="0"/>
              </a:spcAft>
              <a:buNone/>
            </a:pPr>
            <a:r>
              <a:rPr lang="en"/>
              <a:t>Compute Engine</a:t>
            </a:r>
            <a:endParaRPr/>
          </a:p>
          <a:p>
            <a:pPr indent="0" lvl="0" marL="0" rtl="0" algn="l">
              <a:spcBef>
                <a:spcPts val="2900"/>
              </a:spcBef>
              <a:spcAft>
                <a:spcPts val="0"/>
              </a:spcAft>
              <a:buNone/>
            </a:pPr>
            <a:r>
              <a:rPr lang="en">
                <a:solidFill>
                  <a:schemeClr val="accent2"/>
                </a:solidFill>
              </a:rPr>
              <a:t>Important VPC Capabilities</a:t>
            </a:r>
            <a:endParaRPr>
              <a:solidFill>
                <a:schemeClr val="accent2"/>
              </a:solidFill>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t>Resources</a:t>
            </a:r>
            <a:endParaRPr/>
          </a:p>
        </p:txBody>
      </p:sp>
      <p:sp>
        <p:nvSpPr>
          <p:cNvPr id="307" name="Google Shape;307;p59"/>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v3.0">
  <a:themeElements>
    <a:clrScheme name="Simple Light">
      <a:dk1>
        <a:srgbClr val="202124"/>
      </a:dk1>
      <a:lt1>
        <a:srgbClr val="3C4043"/>
      </a:lt1>
      <a:dk2>
        <a:srgbClr val="5F6368"/>
      </a:dk2>
      <a:lt2>
        <a:srgbClr val="80868B"/>
      </a:lt2>
      <a:accent1>
        <a:srgbClr val="9AA0A6"/>
      </a:accent1>
      <a:accent2>
        <a:srgbClr val="1A73E8"/>
      </a:accent2>
      <a:accent3>
        <a:srgbClr val="4285F4"/>
      </a:accent3>
      <a:accent4>
        <a:srgbClr val="EA4335"/>
      </a:accent4>
      <a:accent5>
        <a:srgbClr val="FBBC04"/>
      </a:accent5>
      <a:accent6>
        <a:srgbClr val="34A853"/>
      </a:accent6>
      <a:hlink>
        <a:srgbClr val="185AB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oogle">
  <a:themeElements>
    <a:clrScheme name="Google">
      <a:dk1>
        <a:srgbClr val="3B83F3"/>
      </a:dk1>
      <a:lt1>
        <a:srgbClr val="EA4335"/>
      </a:lt1>
      <a:dk2>
        <a:srgbClr val="34A853"/>
      </a:dk2>
      <a:lt2>
        <a:srgbClr val="FBBC05"/>
      </a:lt2>
      <a:accent1>
        <a:srgbClr val="FFFFFF"/>
      </a:accent1>
      <a:accent2>
        <a:srgbClr val="757575"/>
      </a:accent2>
      <a:accent3>
        <a:srgbClr val="BFBFBF"/>
      </a:accent3>
      <a:accent4>
        <a:srgbClr val="093D90"/>
      </a:accent4>
      <a:accent5>
        <a:srgbClr val="0D5BD8"/>
      </a:accent5>
      <a:accent6>
        <a:srgbClr val="FFFFFF"/>
      </a:accent6>
      <a:hlink>
        <a:srgbClr val="FFFFFF"/>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