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7" r:id="rId5"/>
    <p:sldMasterId id="214748369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10287000" cx="18288000"/>
  <p:notesSz cx="6858000" cy="9144000"/>
  <p:embeddedFontLst>
    <p:embeddedFont>
      <p:font typeface="Roboto"/>
      <p:regular r:id="rId35"/>
      <p:bold r:id="rId36"/>
      <p:italic r:id="rId37"/>
      <p:boldItalic r:id="rId38"/>
    </p:embeddedFont>
    <p:embeddedFont>
      <p:font typeface="Roboto Medium"/>
      <p:regular r:id="rId39"/>
      <p:bold r:id="rId40"/>
      <p:italic r:id="rId41"/>
      <p:boldItalic r:id="rId42"/>
    </p:embeddedFont>
    <p:embeddedFont>
      <p:font typeface="Google Sans"/>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15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F516DD-14B3-4E7F-881B-DBE51288A011}">
  <a:tblStyle styleId="{E6F516DD-14B3-4E7F-881B-DBE51288A01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52"/>
        <p:guide pos="1036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bold.fntdata"/><Relationship Id="rId42" Type="http://schemas.openxmlformats.org/officeDocument/2006/relationships/font" Target="fonts/RobotoMedium-boldItalic.fntdata"/><Relationship Id="rId41" Type="http://schemas.openxmlformats.org/officeDocument/2006/relationships/font" Target="fonts/RobotoMedium-italic.fntdata"/><Relationship Id="rId44" Type="http://schemas.openxmlformats.org/officeDocument/2006/relationships/font" Target="fonts/GoogleSans-bold.fntdata"/><Relationship Id="rId43" Type="http://schemas.openxmlformats.org/officeDocument/2006/relationships/font" Target="fonts/GoogleSans-regular.fntdata"/><Relationship Id="rId46" Type="http://schemas.openxmlformats.org/officeDocument/2006/relationships/font" Target="fonts/GoogleSans-boldItalic.fntdata"/><Relationship Id="rId45" Type="http://schemas.openxmlformats.org/officeDocument/2006/relationships/font" Target="fonts/Google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Roboto-regular.fntdata"/><Relationship Id="rId34" Type="http://schemas.openxmlformats.org/officeDocument/2006/relationships/slide" Target="slides/slide27.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RobotoMedium-regular.fntdata"/><Relationship Id="rId38"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Open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oud.google.com/security-scanner/"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loud.google.com/appengine/download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10afcf3cd_0_4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10afcf3cd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10afcf3cd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10afcf3cd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Here’s a side-by-side comparison of the standard and flexible environments. Notice that the standard environment starts up instances of your application faster, but that you get less access to the infrastructure in which your application runs. For example, the flexible environment lets you ssh into the virtual machines on which your application runs; it lets you use local disk for scratch space; it lets you install third-party software; and it lets your application make calls to the network without going through App Engine. On the other hand, the standard environment’s billing can drop to zero for a completely idle application.</a:t>
            </a:r>
            <a:endParaRPr sz="1200">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10afcf3cd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10afcf3cd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Because we mentioned App Engine’s use of Docker containers, you may be wondering how App Engine compares to Google Kubernetes Engine. Here’s a side-by-side comparison of App Engine with GKE. App Engine standard environment is for people who want the service to take maximum control of their application’s deployment and scaling. GKE gives the application owner the full flexibility of Kubernetes. App Engine flexible environment is in between.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Also,  App Engine treats containers as a means to an end. But for GKE, containers are a fundamental organizing principle.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10afcf3cd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10afcf3cd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10afcf3cd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10afcf3cd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be precise about what an Application Programme Interface, or API, is. A software service’s implementation can be complex and changeable. If other software services had to be explicitly coded all that detail in order to use that service, the result would be brittle and error-prone. So instead, application developers structure the software they write so that it presents a clean, well-defined interface that abstracts away needless detail, and then they document that interface. That’s an Application Programming Interface. The underlying implementation can change, as long as the interface doesn’t, and other pieces of software that use the API don’t have to know or care.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Sometimes you do have to change an API, such as to add or deprecate a feature. To make this kind of API change cleanly, developers version their APIs. Version 2 of an API might contain calls that version 1 does not; programs that consume the API can specify the API version they want to use in their calls.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Supporting an API is a very important task, and Google Cloud provides two API management tools. They approach related problems in a different way, and each has a particular forte.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10afcf3cd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10afcf3cd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Cloud Endpoints is a distributed API management system. It provides an API console, hosting, logging, monitoring, and other features to help you create, share, maintain, and secure your APIs. You can use Cloud Endpoints with any APIs that support the OpenAPI Specification, formerly known as the Swagger spec.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Cloud Endpoints uses the distributed Extensible Service Proxy to provide low latency and high performance for serving even the most demanding APIs. Extensible Service Proxy is a service proxy based on NGINX. It runs in its own Docker container for better isolation and scalability. The proxy is containerized and distributed in the Container Registry and Docker registry, and can be used with App Engine, Google Kubernetes Engine, Compute Engine or Kubernetes.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Cloud Endpoints features</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User authentication: </a:t>
            </a:r>
            <a:r>
              <a:rPr lang="en">
                <a:solidFill>
                  <a:schemeClr val="dk1"/>
                </a:solidFill>
              </a:rPr>
              <a:t>JSON Web Token validation and a streamlined developer experience for Firebase Auth, Google Auth and Auth0.</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Automated deployment: </a:t>
            </a:r>
            <a:r>
              <a:rPr lang="en">
                <a:solidFill>
                  <a:schemeClr val="dk1"/>
                </a:solidFill>
              </a:rPr>
              <a:t>With App Engine, the proxy is deployed automatically with your application. On Google Kubernetes Engine or Compute Engine, use Google’s containerized ESP for simple deployment.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Logging and monitoring: </a:t>
            </a:r>
            <a:r>
              <a:rPr lang="en">
                <a:solidFill>
                  <a:schemeClr val="dk1"/>
                </a:solidFill>
              </a:rPr>
              <a:t>Monitor traffic, error rates and latency, and review logs in Cloud Logging. Use Cloud Trace to dive into performance and BigQuery for analysis.</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API keys: </a:t>
            </a:r>
            <a:r>
              <a:rPr lang="en">
                <a:solidFill>
                  <a:schemeClr val="dk1"/>
                </a:solidFill>
              </a:rPr>
              <a:t>Generate API keys in the Cloud Console and validate on every API call. Share your API with other developers to allow them to generate their own keys.</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Easy integration: </a:t>
            </a:r>
            <a:r>
              <a:rPr lang="en">
                <a:solidFill>
                  <a:schemeClr val="dk1"/>
                </a:solidFill>
              </a:rPr>
              <a:t>Get started quickly by using one of Google’s Cloud Endpoints Frameworks or by simply adding an Open API specification to your deployment.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10afcf3cd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10afcf3cd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Cloud Endpoints supports applications running in Google Cloud’s compute platforms, in your choice of languages, and your choice of client technologies.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10afcf3c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10afcf3c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highlight>
                  <a:schemeClr val="lt1"/>
                </a:highlight>
              </a:rPr>
              <a:t>Apigee Edge is also a platform for developing and managing API proxies. It has a different orientation, though: it has a focus on business problems like rate limiting, quotas, and analytics. Many users of Apigee Edge are providing a software service to other companies, and those features come in handy. Because the backend services for Apigee Edge need not be in Google Cloud, engineers also often use it when they are working to take a legacy application apart. Instead of replacing a monolithic application in one risky move, they can instead use Apigee Edge to peel off its services one by one, standing up microservices to implement each in turn, until the legacy application can finally be retired.</a:t>
            </a:r>
            <a:endParaRPr sz="1200">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10afcf3cd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10afcf3cd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10afcf3cd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b10afcf3cd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Run is a managed compute platform that enables you to run stateless containers via web requests or Pub/Sub events. Cloud Run is serverless: it abstracts away all infrastructure management so you can focus on developing applications. It is built on Knative, an open-source, Kubernetes-based platform. It builds, deploys, and manages modern serverless workloads. Cloud Run gives you the choice of running your containers either fully-managed or in your own GKE cluster.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Cloud Run automatically scales up and down from zero depending on traffic almost instantaneously, so you never have to worry about scale configuration. Cloud Run also charges you only for the resources you use (calculated down to the nearest 100 milliseconds), so you will never have to pay for your over-provisioned resources.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Cloud Run you can deploy your stateless containers with a consistent developer experience to a fully managed environment or to your own GKE cluster. This common experience is enabled by Knative, an open API and runtime environment built on Kubernetes that gives you freedom to move your workloads across different environments and platforms: fully managed on Google Cloud, on GKE, or anywhere Knative runs.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b10afcf3cd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b10afcf3cd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10afcf3cd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10afcf3cd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b10afcf3cd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b10afcf3cd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b10afcf3cd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b10afcf3cd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b10afcf3cd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b10afcf3cd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10afcf3cd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10afcf3cd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10afcf3cd_0_7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gb10afcf3cd_0_7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objectives for this lab are for you to be able to:</a:t>
            </a:r>
            <a:endParaRPr/>
          </a:p>
          <a:p>
            <a:pPr indent="-298450" lvl="0" marL="457200" rtl="0" algn="l">
              <a:lnSpc>
                <a:spcPct val="115000"/>
              </a:lnSpc>
              <a:spcBef>
                <a:spcPts val="0"/>
              </a:spcBef>
              <a:spcAft>
                <a:spcPts val="0"/>
              </a:spcAft>
              <a:buSzPts val="1100"/>
              <a:buChar char="●"/>
            </a:pPr>
            <a:r>
              <a:rPr lang="en"/>
              <a:t>Preview an App Engine application using Cloud Shell.</a:t>
            </a:r>
            <a:endParaRPr/>
          </a:p>
          <a:p>
            <a:pPr indent="-298450" lvl="0" marL="457200" rtl="0" algn="l">
              <a:lnSpc>
                <a:spcPct val="115000"/>
              </a:lnSpc>
              <a:spcBef>
                <a:spcPts val="0"/>
              </a:spcBef>
              <a:spcAft>
                <a:spcPts val="0"/>
              </a:spcAft>
              <a:buSzPts val="1100"/>
              <a:buChar char="●"/>
            </a:pPr>
            <a:r>
              <a:rPr lang="en"/>
              <a:t>Launch an App Engine application.</a:t>
            </a:r>
            <a:endParaRPr/>
          </a:p>
          <a:p>
            <a:pPr indent="-298450" lvl="0" marL="457200" rtl="0" algn="l">
              <a:lnSpc>
                <a:spcPct val="115000"/>
              </a:lnSpc>
              <a:spcBef>
                <a:spcPts val="0"/>
              </a:spcBef>
              <a:spcAft>
                <a:spcPts val="0"/>
              </a:spcAft>
              <a:buSzPts val="1100"/>
              <a:buChar char="●"/>
            </a:pPr>
            <a:r>
              <a:rPr lang="en"/>
              <a:t>Disable an App Engine application.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10afcf3cd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10afcf3cd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10afcf3cd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10afcf3cd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10afcf3cd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10afcf3cd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10afcf3c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10afcf3c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App Engine is a platform for building scalable web applications and mobile backends. It allows you to concentrate on innovating your applications by managing the application infrastructure for you. For example, App Engine manages the hardware and networking infrastructure required to run your code.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App Engine provides you with built-in services and APIs such as NoSQL datastores, memcache, load balancing, health checks, application logging, and a user authentication API, common to most applications.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App Engine will scale your application automatically in response to the amount of traffic it receives so you only pay for the resources you use. Just upload your code and Google will manage your app's availability. There are no servers for you to provision or maintain.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u="sng">
                <a:solidFill>
                  <a:srgbClr val="545454"/>
                </a:solidFill>
                <a:hlinkClick r:id="rId2">
                  <a:extLst>
                    <a:ext uri="{A12FA001-AC4F-418D-AE19-62706E023703}">
                      <ahyp:hlinkClr val="tx"/>
                    </a:ext>
                  </a:extLst>
                </a:hlinkClick>
              </a:rPr>
              <a:t>Security Scanner</a:t>
            </a:r>
            <a:r>
              <a:rPr lang="en">
                <a:solidFill>
                  <a:schemeClr val="dk1"/>
                </a:solidFill>
              </a:rPr>
              <a:t> automatically scans and detects common web application vulnerabilities. It enables early threat identification and delivers very low false-positive rates. You can easily set up, run, schedule, and manage security scans from the Cloud Console.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App Engine works with popular development tools such as Eclipse, IntelliJ, Maven, Git, Jenkins, and PyCharm. You can build your apps with the tools you love without changing your workflow.</a:t>
            </a:r>
            <a:endParaRPr sz="10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10afcf3cd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10afcf3cd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10afcf3cd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10afcf3cd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App Engine standard environment is based on container instances running on Google's infrastructure. Containers are preconfigured with one of several available runtimes. Each runtime also includes libraries that support App Engine standard APIs. For many applications, the standard environment runtimes and libraries may be all you need.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App Engine standard environment makes it easy to build and deploy an application that runs reliably even under heavy load and with large amounts of data. It includes the following features: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Persistent storage with queries, sorting, and transactions.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Automatic scaling and load balancing.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Asynchronous task queues for performing work outside the scope of a request.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Scheduled tasks for triggering events at specified times or regular intervals.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Integration with other Google Cloud services and APIs.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10afcf3cd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10afcf3cd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rgbClr val="545454"/>
                </a:solidFill>
                <a:hlinkClick r:id="rId2">
                  <a:extLst>
                    <a:ext uri="{A12FA001-AC4F-418D-AE19-62706E023703}">
                      <ahyp:hlinkClr val="tx"/>
                    </a:ext>
                  </a:extLst>
                </a:hlinkClick>
              </a:rPr>
              <a:t>Software Development Kits</a:t>
            </a:r>
            <a:r>
              <a:rPr lang="en">
                <a:solidFill>
                  <a:schemeClr val="dk1"/>
                </a:solidFill>
              </a:rPr>
              <a:t> (SDKs) for App Engine are available in all supported languages. Each SDK includes: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All of the APIs and libraries available to App Engine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simulated, secure sandbox environment that emulates all of the App Engine services on your local computer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Deployment tools that allow you to upload your application to the cloud and manage different versions of your application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SDK manages your application locally, and the Cloud Console manages your application in production. The Cloud Console uses a web-based interface to create new applications, configure domain names, change which version of your application is live, examine access and error logs, and much more.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Applications run in a secure, sandboxed environment, allowing the App Engine standard environment to distribute requests across multiple servers, and scaling servers to meet traffic demands. Your application runs within its own secure, reliable environment that is independent of the hardware, operating system, or physical location of the server.</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10afcf3cd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10afcf3cd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this diagram we see App Engine standard environment in practice. You’ll develop your application and run a test version of it locally using the App Engine SDK. Then, when you’re ready, you’ll use the SDK to deploy it.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Each App Engine application runs in a Google Cloud project. App Engine automatically provisions server instances and scales and load-balances them. Meanwhile, your application can make calls to a variety of services using dedicated APIs. For example, a NoSQL datastore to make data persistent; caching of that data using memcache; searching; logging; user login; and the ability to launch actions not triggered by direct user requests, like task queues and a task scheduler.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10afcf3cd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10afcf3cd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10afcf3cd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10afcf3cd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the restrictions of App Engine standard environment’s sandbox model don’t work for you, but you still want to take advantage of the benefits of App Engine (like automatic scaling up and down), consider App Engine flexible environment. Instead of the sandbox, App Engine flexible environment lets you specify the container your application runs in.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Your application runs inside Docker containers on Google Compute Engine virtual machines (VMs). App Engine manages these Compute Engine machines for you. They’re health-checked, healed as necessary, and you get to choose what geographical region they run in. And critical, backward-compatible updates to their operating systems are automatically applied. All this so that you can just focus on your code.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Microservices, authorization, SQL and noSQL databases, traffic splitting, logging, search, versioning, security scanning, memcache, and content delivery networks are all supported natively. In addition, the App Engine flexible environment allows you to customize your runtime and even the operating system of your virtual machine using Dockerfiles.</a:t>
            </a:r>
            <a:endParaRPr>
              <a:solidFill>
                <a:schemeClr val="dk1"/>
              </a:solidFill>
            </a:endParaRPr>
          </a:p>
          <a:p>
            <a:pPr indent="-298450" lvl="0" marL="457200" rtl="0" algn="l">
              <a:spcBef>
                <a:spcPts val="0"/>
              </a:spcBef>
              <a:spcAft>
                <a:spcPts val="0"/>
              </a:spcAft>
              <a:buClr>
                <a:schemeClr val="dk1"/>
              </a:buClr>
              <a:buSzPts val="1100"/>
              <a:buChar char="●"/>
            </a:pPr>
            <a:r>
              <a:rPr i="1" lang="en">
                <a:solidFill>
                  <a:schemeClr val="dk1"/>
                </a:solidFill>
              </a:rPr>
              <a:t>Runtimes:</a:t>
            </a:r>
            <a:r>
              <a:rPr lang="en">
                <a:solidFill>
                  <a:schemeClr val="dk1"/>
                </a:solidFill>
              </a:rPr>
              <a:t> The flexible environment includes native support for Go, Java 8, PHP 5/7, Python 2.7/3.6, .NET, Node.js, and Ruby. Developers can customize these runtimes or provide their own runtime, such as Ruby or PHP, by supplying a custom Docker image or Dockerfile from the open source community.</a:t>
            </a:r>
            <a:endParaRPr>
              <a:solidFill>
                <a:schemeClr val="dk1"/>
              </a:solidFill>
            </a:endParaRPr>
          </a:p>
          <a:p>
            <a:pPr indent="-298450" lvl="0" marL="457200" rtl="0" algn="l">
              <a:spcBef>
                <a:spcPts val="0"/>
              </a:spcBef>
              <a:spcAft>
                <a:spcPts val="0"/>
              </a:spcAft>
              <a:buClr>
                <a:schemeClr val="dk1"/>
              </a:buClr>
              <a:buSzPts val="1100"/>
              <a:buChar char="●"/>
            </a:pPr>
            <a:r>
              <a:rPr i="1" lang="en">
                <a:solidFill>
                  <a:schemeClr val="dk1"/>
                </a:solidFill>
              </a:rPr>
              <a:t>Infrastructure customization:</a:t>
            </a:r>
            <a:r>
              <a:rPr lang="en">
                <a:solidFill>
                  <a:schemeClr val="dk1"/>
                </a:solidFill>
              </a:rPr>
              <a:t> Because VM instances in the flexible environment are Compute Engine virtual machines, you can use SSH to connect to every single VM and Docker container for debugging purposes and further customization.</a:t>
            </a:r>
            <a:endParaRPr>
              <a:solidFill>
                <a:schemeClr val="dk1"/>
              </a:solidFill>
            </a:endParaRPr>
          </a:p>
          <a:p>
            <a:pPr indent="-298450" lvl="0" marL="457200" rtl="0" algn="l">
              <a:spcBef>
                <a:spcPts val="0"/>
              </a:spcBef>
              <a:spcAft>
                <a:spcPts val="0"/>
              </a:spcAft>
              <a:buClr>
                <a:schemeClr val="dk1"/>
              </a:buClr>
              <a:buSzPts val="1100"/>
              <a:buChar char="●"/>
            </a:pPr>
            <a:r>
              <a:rPr i="1" lang="en">
                <a:solidFill>
                  <a:schemeClr val="dk1"/>
                </a:solidFill>
              </a:rPr>
              <a:t>Performance:</a:t>
            </a:r>
            <a:r>
              <a:rPr lang="en">
                <a:solidFill>
                  <a:schemeClr val="dk1"/>
                </a:solidFill>
              </a:rPr>
              <a:t> Take advantage of a wide array of CPU and memory configurations. You can specify how much CPU and memory each instance of your application needs, and the flexible environment will provision the necessary infrastructure for you.</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App Engine manages your virtual machines, ensuring that: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Instances are health-checked, healed as necessary, and co-located with other module instances within the project.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Critical, backward-compatible updates are automatically applied to the underlying operating system.</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VM instances are automatically located by geographical region according to the settings in your project. Google's management services ensure that all of a project's VM instances are co-located for optimal performance.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VM instances are restarted on a weekly basis. During restarts, Google's management services will apply any necessary operating system and security updates.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App Engine flexible environment apps that use standard runtimes can access App Engine services: Datastore, Memcache, task queues, logging, users, and so 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7.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0.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Video Info" showMasterSp="0">
  <p:cSld name="Blank_1_1">
    <p:bg>
      <p:bgPr>
        <a:noFill/>
      </p:bgPr>
    </p:bg>
    <p:spTree>
      <p:nvGrpSpPr>
        <p:cNvPr id="7" name="Shape 7"/>
        <p:cNvGrpSpPr/>
        <p:nvPr/>
      </p:nvGrpSpPr>
      <p:grpSpPr>
        <a:xfrm>
          <a:off x="0" y="0"/>
          <a:ext cx="0" cy="0"/>
          <a:chOff x="0" y="0"/>
          <a:chExt cx="0" cy="0"/>
        </a:xfrm>
      </p:grpSpPr>
      <p:sp>
        <p:nvSpPr>
          <p:cNvPr id="8" name="Google Shape;8;p2"/>
          <p:cNvSpPr/>
          <p:nvPr/>
        </p:nvSpPr>
        <p:spPr>
          <a:xfrm>
            <a:off x="-18300" y="-95250"/>
            <a:ext cx="18400800" cy="104964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9" name="Google Shape;9;p2"/>
          <p:cNvSpPr txBox="1"/>
          <p:nvPr>
            <p:ph type="title"/>
          </p:nvPr>
        </p:nvSpPr>
        <p:spPr>
          <a:xfrm>
            <a:off x="958500" y="2729700"/>
            <a:ext cx="16447200" cy="4827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4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hite Background">
  <p:cSld name="CUSTOM_1">
    <p:spTree>
      <p:nvGrpSpPr>
        <p:cNvPr id="37" name="Shape 37"/>
        <p:cNvGrpSpPr/>
        <p:nvPr/>
      </p:nvGrpSpPr>
      <p:grpSpPr>
        <a:xfrm>
          <a:off x="0" y="0"/>
          <a:ext cx="0" cy="0"/>
          <a:chOff x="0" y="0"/>
          <a:chExt cx="0" cy="0"/>
        </a:xfrm>
      </p:grpSpPr>
      <p:sp>
        <p:nvSpPr>
          <p:cNvPr id="38" name="Google Shape;38;p11"/>
          <p:cNvSpPr/>
          <p:nvPr/>
        </p:nvSpPr>
        <p:spPr>
          <a:xfrm>
            <a:off x="-18300" y="0"/>
            <a:ext cx="18400800" cy="10496400"/>
          </a:xfrm>
          <a:prstGeom prst="rect">
            <a:avLst/>
          </a:prstGeom>
          <a:solidFill>
            <a:srgbClr val="FFFFFF"/>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Title ">
  <p:cSld name="OBJECT_2_2">
    <p:spTree>
      <p:nvGrpSpPr>
        <p:cNvPr id="39" name="Shape 39"/>
        <p:cNvGrpSpPr/>
        <p:nvPr/>
      </p:nvGrpSpPr>
      <p:grpSpPr>
        <a:xfrm>
          <a:off x="0" y="0"/>
          <a:ext cx="0" cy="0"/>
          <a:chOff x="0" y="0"/>
          <a:chExt cx="0" cy="0"/>
        </a:xfrm>
      </p:grpSpPr>
      <p:sp>
        <p:nvSpPr>
          <p:cNvPr id="40" name="Google Shape;40;p12"/>
          <p:cNvSpPr txBox="1"/>
          <p:nvPr>
            <p:ph type="title"/>
          </p:nvPr>
        </p:nvSpPr>
        <p:spPr>
          <a:xfrm>
            <a:off x="782150" y="326200"/>
            <a:ext cx="15926400" cy="1158600"/>
          </a:xfrm>
          <a:prstGeom prst="rect">
            <a:avLst/>
          </a:prstGeom>
          <a:noFill/>
          <a:ln>
            <a:noFill/>
          </a:ln>
        </p:spPr>
        <p:txBody>
          <a:bodyPr anchorCtr="0" anchor="t" bIns="91425" lIns="91425" spcFirstLastPara="1" rIns="91425" wrap="square" tIns="91425">
            <a:noAutofit/>
          </a:bodyPr>
          <a:lstStyle>
            <a:lvl1pPr indent="0" lvl="0" marL="0" marR="0" rtl="0" algn="l">
              <a:lnSpc>
                <a:spcPct val="115000"/>
              </a:lnSpc>
              <a:spcBef>
                <a:spcPts val="0"/>
              </a:spcBef>
              <a:spcAft>
                <a:spcPts val="0"/>
              </a:spcAft>
              <a:buClr>
                <a:srgbClr val="545454"/>
              </a:buClr>
              <a:buSzPts val="1400"/>
              <a:buFont typeface="Roboto"/>
              <a:buNone/>
              <a:defRPr b="0" i="0" u="none" cap="none" strike="noStrike">
                <a:solidFill>
                  <a:srgbClr val="545454"/>
                </a:solidFill>
                <a:latin typeface="Roboto"/>
                <a:ea typeface="Roboto"/>
                <a:cs typeface="Roboto"/>
                <a:sym typeface="Roboto"/>
              </a:defRPr>
            </a:lvl1pPr>
            <a:lvl2pPr indent="0" lvl="1" rtl="0">
              <a:lnSpc>
                <a:spcPct val="115000"/>
              </a:lnSpc>
              <a:spcBef>
                <a:spcPts val="0"/>
              </a:spcBef>
              <a:spcAft>
                <a:spcPts val="0"/>
              </a:spcAft>
              <a:buSzPts val="1400"/>
              <a:buNone/>
              <a:defRPr/>
            </a:lvl2pPr>
            <a:lvl3pPr indent="0" lvl="2" rtl="0">
              <a:lnSpc>
                <a:spcPct val="115000"/>
              </a:lnSpc>
              <a:spcBef>
                <a:spcPts val="0"/>
              </a:spcBef>
              <a:spcAft>
                <a:spcPts val="0"/>
              </a:spcAft>
              <a:buSzPts val="1400"/>
              <a:buNone/>
              <a:defRPr/>
            </a:lvl3pPr>
            <a:lvl4pPr indent="0" lvl="3" rtl="0">
              <a:lnSpc>
                <a:spcPct val="115000"/>
              </a:lnSpc>
              <a:spcBef>
                <a:spcPts val="0"/>
              </a:spcBef>
              <a:spcAft>
                <a:spcPts val="0"/>
              </a:spcAft>
              <a:buSzPts val="1400"/>
              <a:buNone/>
              <a:defRPr/>
            </a:lvl4pPr>
            <a:lvl5pPr indent="0" lvl="4" rtl="0">
              <a:lnSpc>
                <a:spcPct val="115000"/>
              </a:lnSpc>
              <a:spcBef>
                <a:spcPts val="0"/>
              </a:spcBef>
              <a:spcAft>
                <a:spcPts val="0"/>
              </a:spcAft>
              <a:buSzPts val="1400"/>
              <a:buNone/>
              <a:defRPr/>
            </a:lvl5pPr>
            <a:lvl6pPr indent="0" lvl="5" rtl="0">
              <a:lnSpc>
                <a:spcPct val="115000"/>
              </a:lnSpc>
              <a:spcBef>
                <a:spcPts val="0"/>
              </a:spcBef>
              <a:spcAft>
                <a:spcPts val="0"/>
              </a:spcAft>
              <a:buSzPts val="1400"/>
              <a:buNone/>
              <a:defRPr/>
            </a:lvl6pPr>
            <a:lvl7pPr indent="0" lvl="6" rtl="0">
              <a:lnSpc>
                <a:spcPct val="115000"/>
              </a:lnSpc>
              <a:spcBef>
                <a:spcPts val="0"/>
              </a:spcBef>
              <a:spcAft>
                <a:spcPts val="0"/>
              </a:spcAft>
              <a:buSzPts val="1400"/>
              <a:buNone/>
              <a:defRPr/>
            </a:lvl7pPr>
            <a:lvl8pPr indent="0" lvl="7" rtl="0">
              <a:lnSpc>
                <a:spcPct val="115000"/>
              </a:lnSpc>
              <a:spcBef>
                <a:spcPts val="0"/>
              </a:spcBef>
              <a:spcAft>
                <a:spcPts val="0"/>
              </a:spcAft>
              <a:buSzPts val="1400"/>
              <a:buNone/>
              <a:defRPr/>
            </a:lvl8pPr>
            <a:lvl9pPr indent="0" lvl="8" rtl="0">
              <a:lnSpc>
                <a:spcPct val="115000"/>
              </a:lnSpc>
              <a:spcBef>
                <a:spcPts val="0"/>
              </a:spcBef>
              <a:spcAft>
                <a:spcPts val="0"/>
              </a:spcAft>
              <a:buSzPts val="1400"/>
              <a:buNone/>
              <a:defRPr/>
            </a:lvl9pPr>
          </a:lstStyle>
          <a:p/>
        </p:txBody>
      </p:sp>
      <p:sp>
        <p:nvSpPr>
          <p:cNvPr id="41" name="Google Shape;41;p12"/>
          <p:cNvSpPr txBox="1"/>
          <p:nvPr>
            <p:ph idx="12" type="sldNum"/>
          </p:nvPr>
        </p:nvSpPr>
        <p:spPr>
          <a:xfrm>
            <a:off x="17053000" y="0"/>
            <a:ext cx="1097400" cy="5472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1_Header slide - light_1_1_1">
    <p:spTree>
      <p:nvGrpSpPr>
        <p:cNvPr id="42" name="Shape 42"/>
        <p:cNvGrpSpPr/>
        <p:nvPr/>
      </p:nvGrpSpPr>
      <p:grpSpPr>
        <a:xfrm>
          <a:off x="0" y="0"/>
          <a:ext cx="0" cy="0"/>
          <a:chOff x="0" y="0"/>
          <a:chExt cx="0" cy="0"/>
        </a:xfrm>
      </p:grpSpPr>
      <p:pic>
        <p:nvPicPr>
          <p:cNvPr id="43" name="Google Shape;43;p13"/>
          <p:cNvPicPr preferRelativeResize="0"/>
          <p:nvPr/>
        </p:nvPicPr>
        <p:blipFill>
          <a:blip r:embed="rId2">
            <a:alphaModFix/>
          </a:blip>
          <a:stretch>
            <a:fillRect/>
          </a:stretch>
        </p:blipFill>
        <p:spPr>
          <a:xfrm>
            <a:off x="16883650" y="9331675"/>
            <a:ext cx="512299" cy="51229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a - Presenter - Master title - Blue">
  <p:cSld name="CUSTOM_2_4">
    <p:spTree>
      <p:nvGrpSpPr>
        <p:cNvPr id="46" name="Shape 46"/>
        <p:cNvGrpSpPr/>
        <p:nvPr/>
      </p:nvGrpSpPr>
      <p:grpSpPr>
        <a:xfrm>
          <a:off x="0" y="0"/>
          <a:ext cx="0" cy="0"/>
          <a:chOff x="0" y="0"/>
          <a:chExt cx="0" cy="0"/>
        </a:xfrm>
      </p:grpSpPr>
      <p:pic>
        <p:nvPicPr>
          <p:cNvPr id="47" name="Google Shape;47;p15"/>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48" name="Google Shape;48;p15"/>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49" name="Google Shape;49;p15"/>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50" name="Google Shape;50;p15"/>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51" name="Google Shape;51;p15"/>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
        <p:nvSpPr>
          <p:cNvPr id="52" name="Google Shape;52;p15"/>
          <p:cNvSpPr/>
          <p:nvPr/>
        </p:nvSpPr>
        <p:spPr>
          <a:xfrm>
            <a:off x="835075" y="9269250"/>
            <a:ext cx="2978400" cy="528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b - Presenter - Master title - Yellow">
  <p:cSld name="CUSTOM_2_4_1">
    <p:spTree>
      <p:nvGrpSpPr>
        <p:cNvPr id="53" name="Shape 53"/>
        <p:cNvGrpSpPr/>
        <p:nvPr/>
      </p:nvGrpSpPr>
      <p:grpSpPr>
        <a:xfrm>
          <a:off x="0" y="0"/>
          <a:ext cx="0" cy="0"/>
          <a:chOff x="0" y="0"/>
          <a:chExt cx="0" cy="0"/>
        </a:xfrm>
      </p:grpSpPr>
      <p:pic>
        <p:nvPicPr>
          <p:cNvPr id="54" name="Google Shape;54;p16"/>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55" name="Google Shape;55;p16"/>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56" name="Google Shape;56;p16"/>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57" name="Google Shape;57;p16"/>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58" name="Google Shape;58;p16"/>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c - Presenter - Master title - Green">
  <p:cSld name="CUSTOM_2_4_1_3">
    <p:spTree>
      <p:nvGrpSpPr>
        <p:cNvPr id="59" name="Shape 59"/>
        <p:cNvGrpSpPr/>
        <p:nvPr/>
      </p:nvGrpSpPr>
      <p:grpSpPr>
        <a:xfrm>
          <a:off x="0" y="0"/>
          <a:ext cx="0" cy="0"/>
          <a:chOff x="0" y="0"/>
          <a:chExt cx="0" cy="0"/>
        </a:xfrm>
      </p:grpSpPr>
      <p:pic>
        <p:nvPicPr>
          <p:cNvPr id="60" name="Google Shape;60;p17"/>
          <p:cNvPicPr preferRelativeResize="0"/>
          <p:nvPr/>
        </p:nvPicPr>
        <p:blipFill>
          <a:blip r:embed="rId2">
            <a:alphaModFix/>
          </a:blip>
          <a:stretch>
            <a:fillRect/>
          </a:stretch>
        </p:blipFill>
        <p:spPr>
          <a:xfrm>
            <a:off x="0" y="0"/>
            <a:ext cx="18288000" cy="10287000"/>
          </a:xfrm>
          <a:prstGeom prst="rect">
            <a:avLst/>
          </a:prstGeom>
          <a:noFill/>
          <a:ln>
            <a:noFill/>
          </a:ln>
        </p:spPr>
      </p:pic>
      <p:pic>
        <p:nvPicPr>
          <p:cNvPr id="61" name="Google Shape;61;p17"/>
          <p:cNvPicPr preferRelativeResize="0"/>
          <p:nvPr/>
        </p:nvPicPr>
        <p:blipFill>
          <a:blip r:embed="rId3">
            <a:alphaModFix/>
          </a:blip>
          <a:stretch>
            <a:fillRect/>
          </a:stretch>
        </p:blipFill>
        <p:spPr>
          <a:xfrm>
            <a:off x="1887149" y="3182300"/>
            <a:ext cx="818350" cy="654675"/>
          </a:xfrm>
          <a:prstGeom prst="rect">
            <a:avLst/>
          </a:prstGeom>
          <a:noFill/>
          <a:ln>
            <a:noFill/>
          </a:ln>
        </p:spPr>
      </p:pic>
      <p:sp>
        <p:nvSpPr>
          <p:cNvPr id="62" name="Google Shape;62;p17"/>
          <p:cNvSpPr txBox="1"/>
          <p:nvPr>
            <p:ph type="title"/>
          </p:nvPr>
        </p:nvSpPr>
        <p:spPr>
          <a:xfrm>
            <a:off x="1753100" y="4201375"/>
            <a:ext cx="7206900" cy="3799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b="1" sz="4800">
                <a:solidFill>
                  <a:schemeClr val="dk1"/>
                </a:solidFill>
                <a:latin typeface="Google Sans"/>
                <a:ea typeface="Google Sans"/>
                <a:cs typeface="Google Sans"/>
                <a:sym typeface="Google Sans"/>
              </a:defRPr>
            </a:lvl1pPr>
            <a:lvl2pPr lvl="1" rtl="0">
              <a:spcBef>
                <a:spcPts val="0"/>
              </a:spcBef>
              <a:spcAft>
                <a:spcPts val="0"/>
              </a:spcAft>
              <a:buNone/>
              <a:defRPr b="1" sz="4800">
                <a:solidFill>
                  <a:schemeClr val="dk1"/>
                </a:solidFill>
                <a:latin typeface="Google Sans"/>
                <a:ea typeface="Google Sans"/>
                <a:cs typeface="Google Sans"/>
                <a:sym typeface="Google Sans"/>
              </a:defRPr>
            </a:lvl2pPr>
            <a:lvl3pPr lvl="2" rtl="0">
              <a:spcBef>
                <a:spcPts val="0"/>
              </a:spcBef>
              <a:spcAft>
                <a:spcPts val="0"/>
              </a:spcAft>
              <a:buNone/>
              <a:defRPr b="1" sz="4800">
                <a:solidFill>
                  <a:schemeClr val="dk1"/>
                </a:solidFill>
                <a:latin typeface="Google Sans"/>
                <a:ea typeface="Google Sans"/>
                <a:cs typeface="Google Sans"/>
                <a:sym typeface="Google Sans"/>
              </a:defRPr>
            </a:lvl3pPr>
            <a:lvl4pPr lvl="3" rtl="0">
              <a:spcBef>
                <a:spcPts val="0"/>
              </a:spcBef>
              <a:spcAft>
                <a:spcPts val="0"/>
              </a:spcAft>
              <a:buNone/>
              <a:defRPr b="1" sz="4800">
                <a:solidFill>
                  <a:schemeClr val="dk1"/>
                </a:solidFill>
                <a:latin typeface="Google Sans"/>
                <a:ea typeface="Google Sans"/>
                <a:cs typeface="Google Sans"/>
                <a:sym typeface="Google Sans"/>
              </a:defRPr>
            </a:lvl4pPr>
            <a:lvl5pPr lvl="4" rtl="0">
              <a:spcBef>
                <a:spcPts val="0"/>
              </a:spcBef>
              <a:spcAft>
                <a:spcPts val="0"/>
              </a:spcAft>
              <a:buNone/>
              <a:defRPr b="1" sz="4800">
                <a:solidFill>
                  <a:schemeClr val="dk1"/>
                </a:solidFill>
                <a:latin typeface="Google Sans"/>
                <a:ea typeface="Google Sans"/>
                <a:cs typeface="Google Sans"/>
                <a:sym typeface="Google Sans"/>
              </a:defRPr>
            </a:lvl5pPr>
            <a:lvl6pPr lvl="5" rtl="0">
              <a:spcBef>
                <a:spcPts val="0"/>
              </a:spcBef>
              <a:spcAft>
                <a:spcPts val="0"/>
              </a:spcAft>
              <a:buNone/>
              <a:defRPr b="1" sz="4800">
                <a:solidFill>
                  <a:schemeClr val="dk1"/>
                </a:solidFill>
                <a:latin typeface="Google Sans"/>
                <a:ea typeface="Google Sans"/>
                <a:cs typeface="Google Sans"/>
                <a:sym typeface="Google Sans"/>
              </a:defRPr>
            </a:lvl6pPr>
            <a:lvl7pPr lvl="6" rtl="0">
              <a:spcBef>
                <a:spcPts val="0"/>
              </a:spcBef>
              <a:spcAft>
                <a:spcPts val="0"/>
              </a:spcAft>
              <a:buNone/>
              <a:defRPr b="1" sz="4800">
                <a:solidFill>
                  <a:schemeClr val="dk1"/>
                </a:solidFill>
                <a:latin typeface="Google Sans"/>
                <a:ea typeface="Google Sans"/>
                <a:cs typeface="Google Sans"/>
                <a:sym typeface="Google Sans"/>
              </a:defRPr>
            </a:lvl7pPr>
            <a:lvl8pPr lvl="7" rtl="0">
              <a:spcBef>
                <a:spcPts val="0"/>
              </a:spcBef>
              <a:spcAft>
                <a:spcPts val="0"/>
              </a:spcAft>
              <a:buNone/>
              <a:defRPr b="1" sz="4800">
                <a:solidFill>
                  <a:schemeClr val="dk1"/>
                </a:solidFill>
                <a:latin typeface="Google Sans"/>
                <a:ea typeface="Google Sans"/>
                <a:cs typeface="Google Sans"/>
                <a:sym typeface="Google Sans"/>
              </a:defRPr>
            </a:lvl8pPr>
            <a:lvl9pPr lvl="8" rtl="0">
              <a:spcBef>
                <a:spcPts val="0"/>
              </a:spcBef>
              <a:spcAft>
                <a:spcPts val="0"/>
              </a:spcAft>
              <a:buNone/>
              <a:defRPr b="1" sz="4800">
                <a:solidFill>
                  <a:schemeClr val="dk1"/>
                </a:solidFill>
                <a:latin typeface="Google Sans"/>
                <a:ea typeface="Google Sans"/>
                <a:cs typeface="Google Sans"/>
                <a:sym typeface="Google Sans"/>
              </a:defRPr>
            </a:lvl9pPr>
          </a:lstStyle>
          <a:p/>
        </p:txBody>
      </p:sp>
      <p:sp>
        <p:nvSpPr>
          <p:cNvPr id="63" name="Google Shape;63;p17"/>
          <p:cNvSpPr txBox="1"/>
          <p:nvPr>
            <p:ph idx="1" type="subTitle"/>
          </p:nvPr>
        </p:nvSpPr>
        <p:spPr>
          <a:xfrm>
            <a:off x="1753100" y="8001175"/>
            <a:ext cx="7428900" cy="777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64" name="Google Shape;64;p17"/>
          <p:cNvSpPr txBox="1"/>
          <p:nvPr>
            <p:ph idx="2" type="subTitle"/>
          </p:nvPr>
        </p:nvSpPr>
        <p:spPr>
          <a:xfrm>
            <a:off x="1795700" y="8564800"/>
            <a:ext cx="8174700" cy="654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800">
                <a:solidFill>
                  <a:schemeClr val="lt1"/>
                </a:solidFill>
                <a:latin typeface="Google Sans"/>
                <a:ea typeface="Google Sans"/>
                <a:cs typeface="Google Sans"/>
                <a:sym typeface="Google Sans"/>
              </a:defRPr>
            </a:lvl1pPr>
            <a:lvl2pPr lvl="1" rtl="0">
              <a:spcBef>
                <a:spcPts val="0"/>
              </a:spcBef>
              <a:spcAft>
                <a:spcPts val="0"/>
              </a:spcAft>
              <a:buNone/>
              <a:defRPr sz="2800">
                <a:solidFill>
                  <a:schemeClr val="lt1"/>
                </a:solidFill>
                <a:latin typeface="Google Sans"/>
                <a:ea typeface="Google Sans"/>
                <a:cs typeface="Google Sans"/>
                <a:sym typeface="Google Sans"/>
              </a:defRPr>
            </a:lvl2pPr>
            <a:lvl3pPr lvl="2" rtl="0">
              <a:spcBef>
                <a:spcPts val="0"/>
              </a:spcBef>
              <a:spcAft>
                <a:spcPts val="0"/>
              </a:spcAft>
              <a:buNone/>
              <a:defRPr sz="2800">
                <a:solidFill>
                  <a:schemeClr val="lt1"/>
                </a:solidFill>
                <a:latin typeface="Google Sans"/>
                <a:ea typeface="Google Sans"/>
                <a:cs typeface="Google Sans"/>
                <a:sym typeface="Google Sans"/>
              </a:defRPr>
            </a:lvl3pPr>
            <a:lvl4pPr lvl="3" rtl="0">
              <a:spcBef>
                <a:spcPts val="0"/>
              </a:spcBef>
              <a:spcAft>
                <a:spcPts val="0"/>
              </a:spcAft>
              <a:buNone/>
              <a:defRPr sz="2800">
                <a:solidFill>
                  <a:schemeClr val="lt1"/>
                </a:solidFill>
                <a:latin typeface="Google Sans"/>
                <a:ea typeface="Google Sans"/>
                <a:cs typeface="Google Sans"/>
                <a:sym typeface="Google Sans"/>
              </a:defRPr>
            </a:lvl4pPr>
            <a:lvl5pPr lvl="4" rtl="0">
              <a:spcBef>
                <a:spcPts val="0"/>
              </a:spcBef>
              <a:spcAft>
                <a:spcPts val="0"/>
              </a:spcAft>
              <a:buNone/>
              <a:defRPr sz="2800">
                <a:solidFill>
                  <a:schemeClr val="lt1"/>
                </a:solidFill>
                <a:latin typeface="Google Sans"/>
                <a:ea typeface="Google Sans"/>
                <a:cs typeface="Google Sans"/>
                <a:sym typeface="Google Sans"/>
              </a:defRPr>
            </a:lvl5pPr>
            <a:lvl6pPr lvl="5" rtl="0">
              <a:spcBef>
                <a:spcPts val="0"/>
              </a:spcBef>
              <a:spcAft>
                <a:spcPts val="0"/>
              </a:spcAft>
              <a:buNone/>
              <a:defRPr sz="2800">
                <a:solidFill>
                  <a:schemeClr val="lt1"/>
                </a:solidFill>
                <a:latin typeface="Google Sans"/>
                <a:ea typeface="Google Sans"/>
                <a:cs typeface="Google Sans"/>
                <a:sym typeface="Google Sans"/>
              </a:defRPr>
            </a:lvl6pPr>
            <a:lvl7pPr lvl="6" rtl="0">
              <a:spcBef>
                <a:spcPts val="0"/>
              </a:spcBef>
              <a:spcAft>
                <a:spcPts val="0"/>
              </a:spcAft>
              <a:buNone/>
              <a:defRPr sz="2800">
                <a:solidFill>
                  <a:schemeClr val="lt1"/>
                </a:solidFill>
                <a:latin typeface="Google Sans"/>
                <a:ea typeface="Google Sans"/>
                <a:cs typeface="Google Sans"/>
                <a:sym typeface="Google Sans"/>
              </a:defRPr>
            </a:lvl7pPr>
            <a:lvl8pPr lvl="7" rtl="0">
              <a:spcBef>
                <a:spcPts val="0"/>
              </a:spcBef>
              <a:spcAft>
                <a:spcPts val="0"/>
              </a:spcAft>
              <a:buNone/>
              <a:defRPr sz="2800">
                <a:solidFill>
                  <a:schemeClr val="lt1"/>
                </a:solidFill>
                <a:latin typeface="Google Sans"/>
                <a:ea typeface="Google Sans"/>
                <a:cs typeface="Google Sans"/>
                <a:sym typeface="Google Sans"/>
              </a:defRPr>
            </a:lvl8pPr>
            <a:lvl9pPr lvl="8" rtl="0">
              <a:spcBef>
                <a:spcPts val="0"/>
              </a:spcBef>
              <a:spcAft>
                <a:spcPts val="0"/>
              </a:spcAft>
              <a:buNone/>
              <a:defRPr sz="2800">
                <a:solidFill>
                  <a:schemeClr val="lt1"/>
                </a:solidFill>
                <a:latin typeface="Google Sans"/>
                <a:ea typeface="Google Sans"/>
                <a:cs typeface="Google Sans"/>
                <a:sym typeface="Google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a - Demo/Lab Solution - Presenter - Blue">
  <p:cSld name="CUSTOM_2_4_1_1_1">
    <p:spTree>
      <p:nvGrpSpPr>
        <p:cNvPr id="65" name="Shape 65"/>
        <p:cNvGrpSpPr/>
        <p:nvPr/>
      </p:nvGrpSpPr>
      <p:grpSpPr>
        <a:xfrm>
          <a:off x="0" y="0"/>
          <a:ext cx="0" cy="0"/>
          <a:chOff x="0" y="0"/>
          <a:chExt cx="0" cy="0"/>
        </a:xfrm>
      </p:grpSpPr>
      <p:sp>
        <p:nvSpPr>
          <p:cNvPr id="66" name="Google Shape;66;p18"/>
          <p:cNvSpPr/>
          <p:nvPr/>
        </p:nvSpPr>
        <p:spPr>
          <a:xfrm>
            <a:off x="0" y="0"/>
            <a:ext cx="18288000" cy="10296600"/>
          </a:xfrm>
          <a:prstGeom prst="rect">
            <a:avLst/>
          </a:prstGeom>
          <a:solidFill>
            <a:schemeClr val="accent3"/>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67" name="Google Shape;67;p18"/>
          <p:cNvPicPr preferRelativeResize="0"/>
          <p:nvPr/>
        </p:nvPicPr>
        <p:blipFill>
          <a:blip r:embed="rId2">
            <a:alphaModFix/>
          </a:blip>
          <a:stretch>
            <a:fillRect/>
          </a:stretch>
        </p:blipFill>
        <p:spPr>
          <a:xfrm>
            <a:off x="1" y="0"/>
            <a:ext cx="18288000" cy="10287000"/>
          </a:xfrm>
          <a:prstGeom prst="rect">
            <a:avLst/>
          </a:prstGeom>
          <a:noFill/>
          <a:ln>
            <a:noFill/>
          </a:ln>
        </p:spPr>
      </p:pic>
      <p:sp>
        <p:nvSpPr>
          <p:cNvPr id="68" name="Google Shape;68;p18"/>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69" name="Google Shape;69;p18"/>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70" name="Google Shape;70;p18"/>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71" name="Google Shape;71;p18"/>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b - Demo/Lab Solution - Presenter  - Yellow">
  <p:cSld name="CUSTOM_2_4_1_1_1_3">
    <p:spTree>
      <p:nvGrpSpPr>
        <p:cNvPr id="72" name="Shape 72"/>
        <p:cNvGrpSpPr/>
        <p:nvPr/>
      </p:nvGrpSpPr>
      <p:grpSpPr>
        <a:xfrm>
          <a:off x="0" y="0"/>
          <a:ext cx="0" cy="0"/>
          <a:chOff x="0" y="0"/>
          <a:chExt cx="0" cy="0"/>
        </a:xfrm>
      </p:grpSpPr>
      <p:sp>
        <p:nvSpPr>
          <p:cNvPr id="73" name="Google Shape;73;p19"/>
          <p:cNvSpPr/>
          <p:nvPr/>
        </p:nvSpPr>
        <p:spPr>
          <a:xfrm>
            <a:off x="0" y="0"/>
            <a:ext cx="18288000" cy="10296600"/>
          </a:xfrm>
          <a:prstGeom prst="rect">
            <a:avLst/>
          </a:prstGeom>
          <a:solidFill>
            <a:schemeClr val="accent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74" name="Google Shape;74;p19"/>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75" name="Google Shape;75;p19"/>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76" name="Google Shape;76;p19"/>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77" name="Google Shape;77;p19"/>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78" name="Google Shape;78;p19"/>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c - Demo/Lab Solution - Presenter - Green">
  <p:cSld name="CUSTOM_2_4_1_1_1_3_1">
    <p:spTree>
      <p:nvGrpSpPr>
        <p:cNvPr id="79" name="Shape 79"/>
        <p:cNvGrpSpPr/>
        <p:nvPr/>
      </p:nvGrpSpPr>
      <p:grpSpPr>
        <a:xfrm>
          <a:off x="0" y="0"/>
          <a:ext cx="0" cy="0"/>
          <a:chOff x="0" y="0"/>
          <a:chExt cx="0" cy="0"/>
        </a:xfrm>
      </p:grpSpPr>
      <p:sp>
        <p:nvSpPr>
          <p:cNvPr id="80" name="Google Shape;80;p20"/>
          <p:cNvSpPr/>
          <p:nvPr/>
        </p:nvSpPr>
        <p:spPr>
          <a:xfrm>
            <a:off x="0" y="0"/>
            <a:ext cx="18288000" cy="10296600"/>
          </a:xfrm>
          <a:prstGeom prst="rect">
            <a:avLst/>
          </a:prstGeom>
          <a:solidFill>
            <a:schemeClr val="accent6"/>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81" name="Google Shape;81;p20"/>
          <p:cNvPicPr preferRelativeResize="0"/>
          <p:nvPr/>
        </p:nvPicPr>
        <p:blipFill>
          <a:blip r:embed="rId2">
            <a:alphaModFix/>
          </a:blip>
          <a:stretch>
            <a:fillRect/>
          </a:stretch>
        </p:blipFill>
        <p:spPr>
          <a:xfrm>
            <a:off x="0" y="4800"/>
            <a:ext cx="18288000" cy="10287000"/>
          </a:xfrm>
          <a:prstGeom prst="rect">
            <a:avLst/>
          </a:prstGeom>
          <a:noFill/>
          <a:ln>
            <a:noFill/>
          </a:ln>
        </p:spPr>
      </p:pic>
      <p:sp>
        <p:nvSpPr>
          <p:cNvPr id="82" name="Google Shape;82;p20"/>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Google Sans"/>
                <a:ea typeface="Google Sans"/>
                <a:cs typeface="Google Sans"/>
                <a:sym typeface="Google Sans"/>
              </a:defRPr>
            </a:lvl1pPr>
            <a:lvl2pPr lvl="1" rtl="0">
              <a:spcBef>
                <a:spcPts val="0"/>
              </a:spcBef>
              <a:spcAft>
                <a:spcPts val="0"/>
              </a:spcAft>
              <a:buNone/>
              <a:defRPr sz="3600">
                <a:solidFill>
                  <a:srgbClr val="FFFFFF"/>
                </a:solidFill>
                <a:latin typeface="Google Sans"/>
                <a:ea typeface="Google Sans"/>
                <a:cs typeface="Google Sans"/>
                <a:sym typeface="Google Sans"/>
              </a:defRPr>
            </a:lvl2pPr>
            <a:lvl3pPr lvl="2" rtl="0">
              <a:spcBef>
                <a:spcPts val="0"/>
              </a:spcBef>
              <a:spcAft>
                <a:spcPts val="0"/>
              </a:spcAft>
              <a:buNone/>
              <a:defRPr sz="3600">
                <a:solidFill>
                  <a:srgbClr val="FFFFFF"/>
                </a:solidFill>
                <a:latin typeface="Google Sans"/>
                <a:ea typeface="Google Sans"/>
                <a:cs typeface="Google Sans"/>
                <a:sym typeface="Google Sans"/>
              </a:defRPr>
            </a:lvl3pPr>
            <a:lvl4pPr lvl="3" rtl="0">
              <a:spcBef>
                <a:spcPts val="0"/>
              </a:spcBef>
              <a:spcAft>
                <a:spcPts val="0"/>
              </a:spcAft>
              <a:buNone/>
              <a:defRPr sz="3600">
                <a:solidFill>
                  <a:srgbClr val="FFFFFF"/>
                </a:solidFill>
                <a:latin typeface="Google Sans"/>
                <a:ea typeface="Google Sans"/>
                <a:cs typeface="Google Sans"/>
                <a:sym typeface="Google Sans"/>
              </a:defRPr>
            </a:lvl4pPr>
            <a:lvl5pPr lvl="4" rtl="0">
              <a:spcBef>
                <a:spcPts val="0"/>
              </a:spcBef>
              <a:spcAft>
                <a:spcPts val="0"/>
              </a:spcAft>
              <a:buNone/>
              <a:defRPr sz="3600">
                <a:solidFill>
                  <a:srgbClr val="FFFFFF"/>
                </a:solidFill>
                <a:latin typeface="Google Sans"/>
                <a:ea typeface="Google Sans"/>
                <a:cs typeface="Google Sans"/>
                <a:sym typeface="Google Sans"/>
              </a:defRPr>
            </a:lvl5pPr>
            <a:lvl6pPr lvl="5" rtl="0">
              <a:spcBef>
                <a:spcPts val="0"/>
              </a:spcBef>
              <a:spcAft>
                <a:spcPts val="0"/>
              </a:spcAft>
              <a:buNone/>
              <a:defRPr sz="3600">
                <a:solidFill>
                  <a:srgbClr val="FFFFFF"/>
                </a:solidFill>
                <a:latin typeface="Google Sans"/>
                <a:ea typeface="Google Sans"/>
                <a:cs typeface="Google Sans"/>
                <a:sym typeface="Google Sans"/>
              </a:defRPr>
            </a:lvl6pPr>
            <a:lvl7pPr lvl="6" rtl="0">
              <a:spcBef>
                <a:spcPts val="0"/>
              </a:spcBef>
              <a:spcAft>
                <a:spcPts val="0"/>
              </a:spcAft>
              <a:buNone/>
              <a:defRPr sz="3600">
                <a:solidFill>
                  <a:srgbClr val="FFFFFF"/>
                </a:solidFill>
                <a:latin typeface="Google Sans"/>
                <a:ea typeface="Google Sans"/>
                <a:cs typeface="Google Sans"/>
                <a:sym typeface="Google Sans"/>
              </a:defRPr>
            </a:lvl7pPr>
            <a:lvl8pPr lvl="7" rtl="0">
              <a:spcBef>
                <a:spcPts val="0"/>
              </a:spcBef>
              <a:spcAft>
                <a:spcPts val="0"/>
              </a:spcAft>
              <a:buNone/>
              <a:defRPr sz="3600">
                <a:solidFill>
                  <a:srgbClr val="FFFFFF"/>
                </a:solidFill>
                <a:latin typeface="Google Sans"/>
                <a:ea typeface="Google Sans"/>
                <a:cs typeface="Google Sans"/>
                <a:sym typeface="Google Sans"/>
              </a:defRPr>
            </a:lvl8pPr>
            <a:lvl9pPr lvl="8" rtl="0">
              <a:spcBef>
                <a:spcPts val="0"/>
              </a:spcBef>
              <a:spcAft>
                <a:spcPts val="0"/>
              </a:spcAft>
              <a:buNone/>
              <a:defRPr sz="3600">
                <a:solidFill>
                  <a:srgbClr val="FFFFFF"/>
                </a:solidFill>
                <a:latin typeface="Google Sans"/>
                <a:ea typeface="Google Sans"/>
                <a:cs typeface="Google Sans"/>
                <a:sym typeface="Google Sans"/>
              </a:defRPr>
            </a:lvl9pPr>
          </a:lstStyle>
          <a:p/>
        </p:txBody>
      </p:sp>
      <p:sp>
        <p:nvSpPr>
          <p:cNvPr id="83" name="Google Shape;83;p20"/>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84" name="Google Shape;84;p20"/>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rgbClr val="FFFFFF"/>
                </a:solidFill>
                <a:latin typeface="Google Sans"/>
                <a:ea typeface="Google Sans"/>
                <a:cs typeface="Google Sans"/>
                <a:sym typeface="Google Sans"/>
              </a:defRPr>
            </a:lvl1pPr>
            <a:lvl2pPr lvl="1" rtl="0">
              <a:spcBef>
                <a:spcPts val="0"/>
              </a:spcBef>
              <a:spcAft>
                <a:spcPts val="0"/>
              </a:spcAft>
              <a:buNone/>
              <a:defRPr sz="6000">
                <a:solidFill>
                  <a:srgbClr val="FFFFFF"/>
                </a:solidFill>
                <a:latin typeface="Google Sans"/>
                <a:ea typeface="Google Sans"/>
                <a:cs typeface="Google Sans"/>
                <a:sym typeface="Google Sans"/>
              </a:defRPr>
            </a:lvl2pPr>
            <a:lvl3pPr lvl="2" rtl="0">
              <a:spcBef>
                <a:spcPts val="0"/>
              </a:spcBef>
              <a:spcAft>
                <a:spcPts val="0"/>
              </a:spcAft>
              <a:buNone/>
              <a:defRPr sz="6000">
                <a:solidFill>
                  <a:srgbClr val="FFFFFF"/>
                </a:solidFill>
                <a:latin typeface="Google Sans"/>
                <a:ea typeface="Google Sans"/>
                <a:cs typeface="Google Sans"/>
                <a:sym typeface="Google Sans"/>
              </a:defRPr>
            </a:lvl3pPr>
            <a:lvl4pPr lvl="3" rtl="0">
              <a:spcBef>
                <a:spcPts val="0"/>
              </a:spcBef>
              <a:spcAft>
                <a:spcPts val="0"/>
              </a:spcAft>
              <a:buNone/>
              <a:defRPr sz="6000">
                <a:solidFill>
                  <a:srgbClr val="FFFFFF"/>
                </a:solidFill>
                <a:latin typeface="Google Sans"/>
                <a:ea typeface="Google Sans"/>
                <a:cs typeface="Google Sans"/>
                <a:sym typeface="Google Sans"/>
              </a:defRPr>
            </a:lvl4pPr>
            <a:lvl5pPr lvl="4" rtl="0">
              <a:spcBef>
                <a:spcPts val="0"/>
              </a:spcBef>
              <a:spcAft>
                <a:spcPts val="0"/>
              </a:spcAft>
              <a:buNone/>
              <a:defRPr sz="6000">
                <a:solidFill>
                  <a:srgbClr val="FFFFFF"/>
                </a:solidFill>
                <a:latin typeface="Google Sans"/>
                <a:ea typeface="Google Sans"/>
                <a:cs typeface="Google Sans"/>
                <a:sym typeface="Google Sans"/>
              </a:defRPr>
            </a:lvl5pPr>
            <a:lvl6pPr lvl="5" rtl="0">
              <a:spcBef>
                <a:spcPts val="0"/>
              </a:spcBef>
              <a:spcAft>
                <a:spcPts val="0"/>
              </a:spcAft>
              <a:buNone/>
              <a:defRPr sz="6000">
                <a:solidFill>
                  <a:srgbClr val="FFFFFF"/>
                </a:solidFill>
                <a:latin typeface="Google Sans"/>
                <a:ea typeface="Google Sans"/>
                <a:cs typeface="Google Sans"/>
                <a:sym typeface="Google Sans"/>
              </a:defRPr>
            </a:lvl6pPr>
            <a:lvl7pPr lvl="6" rtl="0">
              <a:spcBef>
                <a:spcPts val="0"/>
              </a:spcBef>
              <a:spcAft>
                <a:spcPts val="0"/>
              </a:spcAft>
              <a:buNone/>
              <a:defRPr sz="6000">
                <a:solidFill>
                  <a:srgbClr val="FFFFFF"/>
                </a:solidFill>
                <a:latin typeface="Google Sans"/>
                <a:ea typeface="Google Sans"/>
                <a:cs typeface="Google Sans"/>
                <a:sym typeface="Google Sans"/>
              </a:defRPr>
            </a:lvl7pPr>
            <a:lvl8pPr lvl="7" rtl="0">
              <a:spcBef>
                <a:spcPts val="0"/>
              </a:spcBef>
              <a:spcAft>
                <a:spcPts val="0"/>
              </a:spcAft>
              <a:buNone/>
              <a:defRPr sz="6000">
                <a:solidFill>
                  <a:srgbClr val="FFFFFF"/>
                </a:solidFill>
                <a:latin typeface="Google Sans"/>
                <a:ea typeface="Google Sans"/>
                <a:cs typeface="Google Sans"/>
                <a:sym typeface="Google Sans"/>
              </a:defRPr>
            </a:lvl8pPr>
            <a:lvl9pPr lvl="8" rtl="0">
              <a:spcBef>
                <a:spcPts val="0"/>
              </a:spcBef>
              <a:spcAft>
                <a:spcPts val="0"/>
              </a:spcAft>
              <a:buNone/>
              <a:defRPr sz="6000">
                <a:solidFill>
                  <a:srgbClr val="FFFFFF"/>
                </a:solidFill>
                <a:latin typeface="Google Sans"/>
                <a:ea typeface="Google Sans"/>
                <a:cs typeface="Google Sans"/>
                <a:sym typeface="Google Sans"/>
              </a:defRPr>
            </a:lvl9pPr>
          </a:lstStyle>
          <a:p/>
        </p:txBody>
      </p:sp>
      <p:cxnSp>
        <p:nvCxnSpPr>
          <p:cNvPr id="85" name="Google Shape;85;p20"/>
          <p:cNvCxnSpPr/>
          <p:nvPr/>
        </p:nvCxnSpPr>
        <p:spPr>
          <a:xfrm>
            <a:off x="1743427" y="4011224"/>
            <a:ext cx="857400" cy="0"/>
          </a:xfrm>
          <a:prstGeom prst="straightConnector1">
            <a:avLst/>
          </a:prstGeom>
          <a:noFill/>
          <a:ln cap="flat" cmpd="sng" w="38100">
            <a:solidFill>
              <a:srgbClr val="FFFFFF"/>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a - Lab Intro - Presenter - Blue">
  <p:cSld name="CUSTOM_2_4_1_1_1_2">
    <p:spTree>
      <p:nvGrpSpPr>
        <p:cNvPr id="86" name="Shape 86"/>
        <p:cNvGrpSpPr/>
        <p:nvPr/>
      </p:nvGrpSpPr>
      <p:grpSpPr>
        <a:xfrm>
          <a:off x="0" y="0"/>
          <a:ext cx="0" cy="0"/>
          <a:chOff x="0" y="0"/>
          <a:chExt cx="0" cy="0"/>
        </a:xfrm>
      </p:grpSpPr>
      <p:pic>
        <p:nvPicPr>
          <p:cNvPr id="87" name="Google Shape;87;p21"/>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88" name="Google Shape;88;p21"/>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89" name="Google Shape;89;p21"/>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90" name="Google Shape;90;p21"/>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91" name="Google Shape;91;p21"/>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Blank">
  <p:cSld name="Image Slide">
    <p:spTree>
      <p:nvGrpSpPr>
        <p:cNvPr id="10" name="Shape 10"/>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b - Lab Intro - Presenter - Yellow">
  <p:cSld name="CUSTOM_2_4_1_1_1_2_2">
    <p:spTree>
      <p:nvGrpSpPr>
        <p:cNvPr id="92" name="Shape 92"/>
        <p:cNvGrpSpPr/>
        <p:nvPr/>
      </p:nvGrpSpPr>
      <p:grpSpPr>
        <a:xfrm>
          <a:off x="0" y="0"/>
          <a:ext cx="0" cy="0"/>
          <a:chOff x="0" y="0"/>
          <a:chExt cx="0" cy="0"/>
        </a:xfrm>
      </p:grpSpPr>
      <p:pic>
        <p:nvPicPr>
          <p:cNvPr id="93" name="Google Shape;93;p22"/>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94" name="Google Shape;94;p22"/>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95" name="Google Shape;95;p22"/>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96" name="Google Shape;96;p22"/>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97" name="Google Shape;97;p22"/>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c - Lab Intro - Presenter - Green">
  <p:cSld name="CUSTOM_2_4_1_1_1_2_2_1">
    <p:spTree>
      <p:nvGrpSpPr>
        <p:cNvPr id="98" name="Shape 98"/>
        <p:cNvGrpSpPr/>
        <p:nvPr/>
      </p:nvGrpSpPr>
      <p:grpSpPr>
        <a:xfrm>
          <a:off x="0" y="0"/>
          <a:ext cx="0" cy="0"/>
          <a:chOff x="0" y="0"/>
          <a:chExt cx="0" cy="0"/>
        </a:xfrm>
      </p:grpSpPr>
      <p:pic>
        <p:nvPicPr>
          <p:cNvPr id="99" name="Google Shape;99;p23"/>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00" name="Google Shape;100;p23"/>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01" name="Google Shape;101;p23"/>
          <p:cNvSpPr txBox="1"/>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0">
              <a:solidFill>
                <a:srgbClr val="202124"/>
              </a:solidFill>
              <a:latin typeface="Google Sans"/>
              <a:ea typeface="Google Sans"/>
              <a:cs typeface="Google Sans"/>
              <a:sym typeface="Google Sans"/>
            </a:endParaRPr>
          </a:p>
        </p:txBody>
      </p:sp>
      <p:sp>
        <p:nvSpPr>
          <p:cNvPr id="102" name="Google Shape;102;p23"/>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103" name="Google Shape;103;p23"/>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c - Lab Intro - Full">
  <p:cSld name="CUSTOM_2_4_1_1_1_2_1">
    <p:spTree>
      <p:nvGrpSpPr>
        <p:cNvPr id="104" name="Shape 104"/>
        <p:cNvGrpSpPr/>
        <p:nvPr/>
      </p:nvGrpSpPr>
      <p:grpSpPr>
        <a:xfrm>
          <a:off x="0" y="0"/>
          <a:ext cx="0" cy="0"/>
          <a:chOff x="0" y="0"/>
          <a:chExt cx="0" cy="0"/>
        </a:xfrm>
      </p:grpSpPr>
      <p:sp>
        <p:nvSpPr>
          <p:cNvPr id="105" name="Google Shape;105;p24"/>
          <p:cNvSpPr txBox="1"/>
          <p:nvPr>
            <p:ph idx="1" type="subTitle"/>
          </p:nvPr>
        </p:nvSpPr>
        <p:spPr>
          <a:xfrm>
            <a:off x="1724150" y="51691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06" name="Google Shape;106;p24"/>
          <p:cNvSpPr txBox="1"/>
          <p:nvPr>
            <p:ph type="title"/>
          </p:nvPr>
        </p:nvSpPr>
        <p:spPr>
          <a:xfrm>
            <a:off x="1672475" y="41484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6000">
                <a:solidFill>
                  <a:schemeClr val="dk1"/>
                </a:solidFill>
                <a:latin typeface="Google Sans"/>
                <a:ea typeface="Google Sans"/>
                <a:cs typeface="Google Sans"/>
                <a:sym typeface="Google Sans"/>
              </a:defRPr>
            </a:lvl1pPr>
            <a:lvl2pPr lvl="1" rtl="0">
              <a:spcBef>
                <a:spcPts val="0"/>
              </a:spcBef>
              <a:spcAft>
                <a:spcPts val="0"/>
              </a:spcAft>
              <a:buNone/>
              <a:defRPr sz="6000">
                <a:solidFill>
                  <a:schemeClr val="dk1"/>
                </a:solidFill>
                <a:latin typeface="Google Sans"/>
                <a:ea typeface="Google Sans"/>
                <a:cs typeface="Google Sans"/>
                <a:sym typeface="Google Sans"/>
              </a:defRPr>
            </a:lvl2pPr>
            <a:lvl3pPr lvl="2" rtl="0">
              <a:spcBef>
                <a:spcPts val="0"/>
              </a:spcBef>
              <a:spcAft>
                <a:spcPts val="0"/>
              </a:spcAft>
              <a:buNone/>
              <a:defRPr sz="6000">
                <a:solidFill>
                  <a:schemeClr val="dk1"/>
                </a:solidFill>
                <a:latin typeface="Google Sans"/>
                <a:ea typeface="Google Sans"/>
                <a:cs typeface="Google Sans"/>
                <a:sym typeface="Google Sans"/>
              </a:defRPr>
            </a:lvl3pPr>
            <a:lvl4pPr lvl="3" rtl="0">
              <a:spcBef>
                <a:spcPts val="0"/>
              </a:spcBef>
              <a:spcAft>
                <a:spcPts val="0"/>
              </a:spcAft>
              <a:buNone/>
              <a:defRPr sz="6000">
                <a:solidFill>
                  <a:schemeClr val="dk1"/>
                </a:solidFill>
                <a:latin typeface="Google Sans"/>
                <a:ea typeface="Google Sans"/>
                <a:cs typeface="Google Sans"/>
                <a:sym typeface="Google Sans"/>
              </a:defRPr>
            </a:lvl4pPr>
            <a:lvl5pPr lvl="4" rtl="0">
              <a:spcBef>
                <a:spcPts val="0"/>
              </a:spcBef>
              <a:spcAft>
                <a:spcPts val="0"/>
              </a:spcAft>
              <a:buNone/>
              <a:defRPr sz="6000">
                <a:solidFill>
                  <a:schemeClr val="dk1"/>
                </a:solidFill>
                <a:latin typeface="Google Sans"/>
                <a:ea typeface="Google Sans"/>
                <a:cs typeface="Google Sans"/>
                <a:sym typeface="Google Sans"/>
              </a:defRPr>
            </a:lvl5pPr>
            <a:lvl6pPr lvl="5" rtl="0">
              <a:spcBef>
                <a:spcPts val="0"/>
              </a:spcBef>
              <a:spcAft>
                <a:spcPts val="0"/>
              </a:spcAft>
              <a:buNone/>
              <a:defRPr sz="6000">
                <a:solidFill>
                  <a:schemeClr val="dk1"/>
                </a:solidFill>
                <a:latin typeface="Google Sans"/>
                <a:ea typeface="Google Sans"/>
                <a:cs typeface="Google Sans"/>
                <a:sym typeface="Google Sans"/>
              </a:defRPr>
            </a:lvl6pPr>
            <a:lvl7pPr lvl="6" rtl="0">
              <a:spcBef>
                <a:spcPts val="0"/>
              </a:spcBef>
              <a:spcAft>
                <a:spcPts val="0"/>
              </a:spcAft>
              <a:buNone/>
              <a:defRPr sz="6000">
                <a:solidFill>
                  <a:schemeClr val="dk1"/>
                </a:solidFill>
                <a:latin typeface="Google Sans"/>
                <a:ea typeface="Google Sans"/>
                <a:cs typeface="Google Sans"/>
                <a:sym typeface="Google Sans"/>
              </a:defRPr>
            </a:lvl7pPr>
            <a:lvl8pPr lvl="7" rtl="0">
              <a:spcBef>
                <a:spcPts val="0"/>
              </a:spcBef>
              <a:spcAft>
                <a:spcPts val="0"/>
              </a:spcAft>
              <a:buNone/>
              <a:defRPr sz="6000">
                <a:solidFill>
                  <a:schemeClr val="dk1"/>
                </a:solidFill>
                <a:latin typeface="Google Sans"/>
                <a:ea typeface="Google Sans"/>
                <a:cs typeface="Google Sans"/>
                <a:sym typeface="Google Sans"/>
              </a:defRPr>
            </a:lvl8pPr>
            <a:lvl9pPr lvl="8" rtl="0">
              <a:spcBef>
                <a:spcPts val="0"/>
              </a:spcBef>
              <a:spcAft>
                <a:spcPts val="0"/>
              </a:spcAft>
              <a:buNone/>
              <a:defRPr sz="6000">
                <a:solidFill>
                  <a:schemeClr val="dk1"/>
                </a:solidFill>
                <a:latin typeface="Google Sans"/>
                <a:ea typeface="Google Sans"/>
                <a:cs typeface="Google Sans"/>
                <a:sym typeface="Google Sans"/>
              </a:defRPr>
            </a:lvl9pPr>
          </a:lstStyle>
          <a:p/>
        </p:txBody>
      </p:sp>
      <p:cxnSp>
        <p:nvCxnSpPr>
          <p:cNvPr id="107" name="Google Shape;107;p24"/>
          <p:cNvCxnSpPr/>
          <p:nvPr/>
        </p:nvCxnSpPr>
        <p:spPr>
          <a:xfrm>
            <a:off x="1743427" y="4011224"/>
            <a:ext cx="857400" cy="0"/>
          </a:xfrm>
          <a:prstGeom prst="straightConnector1">
            <a:avLst/>
          </a:prstGeom>
          <a:noFill/>
          <a:ln cap="flat" cmpd="sng" w="38100">
            <a:solidFill>
              <a:srgbClr val="4285F4"/>
            </a:solidFill>
            <a:prstDash val="solid"/>
            <a:round/>
            <a:headEnd len="med" w="med" type="none"/>
            <a:tailEnd len="med" w="med" type="none"/>
          </a:ln>
        </p:spPr>
      </p:cxnSp>
      <p:sp>
        <p:nvSpPr>
          <p:cNvPr id="108" name="Google Shape;108;p24"/>
          <p:cNvSpPr txBox="1"/>
          <p:nvPr>
            <p:ph idx="2" type="body"/>
          </p:nvPr>
        </p:nvSpPr>
        <p:spPr>
          <a:xfrm>
            <a:off x="9158975" y="2432125"/>
            <a:ext cx="7428900" cy="67752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290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2900"/>
              </a:spcBef>
              <a:spcAft>
                <a:spcPts val="290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a - Agenda/Learn how to... - Presenter">
  <p:cSld name="CUSTOM_2_4_1_1_2">
    <p:spTree>
      <p:nvGrpSpPr>
        <p:cNvPr id="109" name="Shape 109"/>
        <p:cNvGrpSpPr/>
        <p:nvPr/>
      </p:nvGrpSpPr>
      <p:grpSpPr>
        <a:xfrm>
          <a:off x="0" y="0"/>
          <a:ext cx="0" cy="0"/>
          <a:chOff x="0" y="0"/>
          <a:chExt cx="0" cy="0"/>
        </a:xfrm>
      </p:grpSpPr>
      <p:pic>
        <p:nvPicPr>
          <p:cNvPr id="110" name="Google Shape;110;p25"/>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11" name="Google Shape;111;p25"/>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12" name="Google Shape;112;p25"/>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13" name="Google Shape;113;p25"/>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b - Agenda/Learn how to... - Full">
  <p:cSld name="CUSTOM_2_4_1_1_1_1">
    <p:spTree>
      <p:nvGrpSpPr>
        <p:cNvPr id="114" name="Shape 114"/>
        <p:cNvGrpSpPr/>
        <p:nvPr/>
      </p:nvGrpSpPr>
      <p:grpSpPr>
        <a:xfrm>
          <a:off x="0" y="0"/>
          <a:ext cx="0" cy="0"/>
          <a:chOff x="0" y="0"/>
          <a:chExt cx="0" cy="0"/>
        </a:xfrm>
      </p:grpSpPr>
      <p:sp>
        <p:nvSpPr>
          <p:cNvPr id="115" name="Google Shape;115;p26"/>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cxnSp>
        <p:nvCxnSpPr>
          <p:cNvPr id="116" name="Google Shape;116;p26"/>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17" name="Google Shape;117;p26"/>
          <p:cNvSpPr txBox="1"/>
          <p:nvPr>
            <p:ph idx="2" type="body"/>
          </p:nvPr>
        </p:nvSpPr>
        <p:spPr>
          <a:xfrm>
            <a:off x="9158975" y="2432125"/>
            <a:ext cx="74289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sp>
        <p:nvSpPr>
          <p:cNvPr id="118" name="Google Shape;118;p26"/>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c - Agenda/Learn how to... - Journal ">
  <p:cSld name="CUSTOM_2_4_1_1_1_1_1">
    <p:spTree>
      <p:nvGrpSpPr>
        <p:cNvPr id="119" name="Shape 119"/>
        <p:cNvGrpSpPr/>
        <p:nvPr/>
      </p:nvGrpSpPr>
      <p:grpSpPr>
        <a:xfrm>
          <a:off x="0" y="0"/>
          <a:ext cx="0" cy="0"/>
          <a:chOff x="0" y="0"/>
          <a:chExt cx="0" cy="0"/>
        </a:xfrm>
      </p:grpSpPr>
      <p:sp>
        <p:nvSpPr>
          <p:cNvPr id="120" name="Google Shape;120;p27"/>
          <p:cNvSpPr txBox="1"/>
          <p:nvPr>
            <p:ph idx="1" type="body"/>
          </p:nvPr>
        </p:nvSpPr>
        <p:spPr>
          <a:xfrm>
            <a:off x="1701275" y="2432125"/>
            <a:ext cx="7319700" cy="67752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chemeClr val="lt1"/>
              </a:buClr>
              <a:buSzPts val="3600"/>
              <a:buFont typeface="Roboto"/>
              <a:buChar char="●"/>
              <a:defRPr sz="3600">
                <a:solidFill>
                  <a:schemeClr val="lt1"/>
                </a:solidFill>
                <a:latin typeface="Roboto"/>
                <a:ea typeface="Roboto"/>
                <a:cs typeface="Roboto"/>
                <a:sym typeface="Roboto"/>
              </a:defRPr>
            </a:lvl1pPr>
            <a:lvl2pPr indent="-457200" lvl="1" marL="914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2pPr>
            <a:lvl3pPr indent="-457200" lvl="2" marL="1371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3pPr>
            <a:lvl4pPr indent="-457200" lvl="3" marL="18288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4pPr>
            <a:lvl5pPr indent="-457200" lvl="4" marL="22860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5pPr>
            <a:lvl6pPr indent="-457200" lvl="5" marL="27432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6pPr>
            <a:lvl7pPr indent="-457200" lvl="6" marL="32004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7pPr>
            <a:lvl8pPr indent="-457200" lvl="7" marL="3657600" rtl="0">
              <a:lnSpc>
                <a:spcPct val="100000"/>
              </a:lnSpc>
              <a:spcBef>
                <a:spcPts val="2900"/>
              </a:spcBef>
              <a:spcAft>
                <a:spcPts val="0"/>
              </a:spcAft>
              <a:buClr>
                <a:schemeClr val="lt1"/>
              </a:buClr>
              <a:buSzPts val="3600"/>
              <a:buFont typeface="Roboto"/>
              <a:buChar char="○"/>
              <a:defRPr sz="3600">
                <a:solidFill>
                  <a:schemeClr val="lt1"/>
                </a:solidFill>
                <a:latin typeface="Roboto"/>
                <a:ea typeface="Roboto"/>
                <a:cs typeface="Roboto"/>
                <a:sym typeface="Roboto"/>
              </a:defRPr>
            </a:lvl8pPr>
            <a:lvl9pPr indent="-457200" lvl="8" marL="4114800" rtl="0">
              <a:lnSpc>
                <a:spcPct val="100000"/>
              </a:lnSpc>
              <a:spcBef>
                <a:spcPts val="2900"/>
              </a:spcBef>
              <a:spcAft>
                <a:spcPts val="2900"/>
              </a:spcAft>
              <a:buClr>
                <a:schemeClr val="lt1"/>
              </a:buClr>
              <a:buSzPts val="3600"/>
              <a:buFont typeface="Roboto"/>
              <a:buChar char="■"/>
              <a:defRPr sz="3600">
                <a:solidFill>
                  <a:schemeClr val="lt1"/>
                </a:solidFill>
                <a:latin typeface="Roboto"/>
                <a:ea typeface="Roboto"/>
                <a:cs typeface="Roboto"/>
                <a:sym typeface="Roboto"/>
              </a:defRPr>
            </a:lvl9pPr>
          </a:lstStyle>
          <a:p/>
        </p:txBody>
      </p:sp>
      <p:cxnSp>
        <p:nvCxnSpPr>
          <p:cNvPr id="121" name="Google Shape;121;p27"/>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22" name="Google Shape;122;p27"/>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pic>
        <p:nvPicPr>
          <p:cNvPr id="123" name="Google Shape;123;p27"/>
          <p:cNvPicPr preferRelativeResize="0"/>
          <p:nvPr/>
        </p:nvPicPr>
        <p:blipFill>
          <a:blip r:embed="rId2">
            <a:alphaModFix/>
          </a:blip>
          <a:stretch>
            <a:fillRect/>
          </a:stretch>
        </p:blipFill>
        <p:spPr>
          <a:xfrm>
            <a:off x="10118401" y="2312725"/>
            <a:ext cx="5661547" cy="5661547"/>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c - Circle - Title">
  <p:cSld name="CUSTOM_3_1_1_1_1">
    <p:spTree>
      <p:nvGrpSpPr>
        <p:cNvPr id="124" name="Shape 124"/>
        <p:cNvGrpSpPr/>
        <p:nvPr/>
      </p:nvGrpSpPr>
      <p:grpSpPr>
        <a:xfrm>
          <a:off x="0" y="0"/>
          <a:ext cx="0" cy="0"/>
          <a:chOff x="0" y="0"/>
          <a:chExt cx="0" cy="0"/>
        </a:xfrm>
      </p:grpSpPr>
      <p:pic>
        <p:nvPicPr>
          <p:cNvPr id="125" name="Google Shape;125;p28"/>
          <p:cNvPicPr preferRelativeResize="0"/>
          <p:nvPr/>
        </p:nvPicPr>
        <p:blipFill>
          <a:blip r:embed="rId2">
            <a:alphaModFix/>
          </a:blip>
          <a:stretch>
            <a:fillRect/>
          </a:stretch>
        </p:blipFill>
        <p:spPr>
          <a:xfrm>
            <a:off x="-4" y="-2"/>
            <a:ext cx="18288000" cy="10286978"/>
          </a:xfrm>
          <a:prstGeom prst="rect">
            <a:avLst/>
          </a:prstGeom>
          <a:noFill/>
          <a:ln>
            <a:noFill/>
          </a:ln>
        </p:spPr>
      </p:pic>
      <p:cxnSp>
        <p:nvCxnSpPr>
          <p:cNvPr id="126" name="Google Shape;126;p28"/>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27" name="Google Shape;127;p28"/>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a - Pesenter - Title">
  <p:cSld name="CUSTOM_3_1_1_1_1_2">
    <p:spTree>
      <p:nvGrpSpPr>
        <p:cNvPr id="128" name="Shape 128"/>
        <p:cNvGrpSpPr/>
        <p:nvPr/>
      </p:nvGrpSpPr>
      <p:grpSpPr>
        <a:xfrm>
          <a:off x="0" y="0"/>
          <a:ext cx="0" cy="0"/>
          <a:chOff x="0" y="0"/>
          <a:chExt cx="0" cy="0"/>
        </a:xfrm>
      </p:grpSpPr>
      <p:pic>
        <p:nvPicPr>
          <p:cNvPr id="129" name="Google Shape;129;p29"/>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30" name="Google Shape;130;p29"/>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31" name="Google Shape;131;p29"/>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b - Full - Title">
  <p:cSld name="CUSTOM_3_1_1_1_1_1">
    <p:spTree>
      <p:nvGrpSpPr>
        <p:cNvPr id="132" name="Shape 132"/>
        <p:cNvGrpSpPr/>
        <p:nvPr/>
      </p:nvGrpSpPr>
      <p:grpSpPr>
        <a:xfrm>
          <a:off x="0" y="0"/>
          <a:ext cx="0" cy="0"/>
          <a:chOff x="0" y="0"/>
          <a:chExt cx="0" cy="0"/>
        </a:xfrm>
      </p:grpSpPr>
      <p:cxnSp>
        <p:nvCxnSpPr>
          <p:cNvPr id="133" name="Google Shape;133;p30"/>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34" name="Google Shape;134;p30"/>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 - Circle - Title, Body">
  <p:cSld name="CUSTOM_3_1_1_1_1_4">
    <p:spTree>
      <p:nvGrpSpPr>
        <p:cNvPr id="135" name="Shape 135"/>
        <p:cNvGrpSpPr/>
        <p:nvPr/>
      </p:nvGrpSpPr>
      <p:grpSpPr>
        <a:xfrm>
          <a:off x="0" y="0"/>
          <a:ext cx="0" cy="0"/>
          <a:chOff x="0" y="0"/>
          <a:chExt cx="0" cy="0"/>
        </a:xfrm>
      </p:grpSpPr>
      <p:pic>
        <p:nvPicPr>
          <p:cNvPr id="136" name="Google Shape;136;p31"/>
          <p:cNvPicPr preferRelativeResize="0"/>
          <p:nvPr/>
        </p:nvPicPr>
        <p:blipFill>
          <a:blip r:embed="rId2">
            <a:alphaModFix/>
          </a:blip>
          <a:stretch>
            <a:fillRect/>
          </a:stretch>
        </p:blipFill>
        <p:spPr>
          <a:xfrm>
            <a:off x="-4" y="-2"/>
            <a:ext cx="18288000" cy="10286978"/>
          </a:xfrm>
          <a:prstGeom prst="rect">
            <a:avLst/>
          </a:prstGeom>
          <a:noFill/>
          <a:ln>
            <a:noFill/>
          </a:ln>
        </p:spPr>
      </p:pic>
      <p:sp>
        <p:nvSpPr>
          <p:cNvPr id="137" name="Google Shape;137;p31"/>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38" name="Google Shape;138;p31"/>
          <p:cNvSpPr txBox="1"/>
          <p:nvPr>
            <p:ph idx="1" type="body"/>
          </p:nvPr>
        </p:nvSpPr>
        <p:spPr>
          <a:xfrm>
            <a:off x="1742475" y="2432125"/>
            <a:ext cx="7251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cxnSp>
        <p:nvCxnSpPr>
          <p:cNvPr id="139" name="Google Shape;139;p31"/>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p:cSld name="Image Slide_4">
    <p:spTree>
      <p:nvGrpSpPr>
        <p:cNvPr id="11" name="Shape 11"/>
        <p:cNvGrpSpPr/>
        <p:nvPr/>
      </p:nvGrpSpPr>
      <p:grpSpPr>
        <a:xfrm>
          <a:off x="0" y="0"/>
          <a:ext cx="0" cy="0"/>
          <a:chOff x="0" y="0"/>
          <a:chExt cx="0" cy="0"/>
        </a:xfrm>
      </p:grpSpPr>
      <p:sp>
        <p:nvSpPr>
          <p:cNvPr id="12" name="Google Shape;12;p4"/>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latin typeface="Google Sans"/>
                <a:ea typeface="Google Sans"/>
                <a:cs typeface="Google Sans"/>
                <a:sym typeface="Google Sans"/>
              </a:defRPr>
            </a:lvl2pPr>
            <a:lvl3pPr lvl="2" rtl="0">
              <a:spcBef>
                <a:spcPts val="0"/>
              </a:spcBef>
              <a:spcAft>
                <a:spcPts val="0"/>
              </a:spcAft>
              <a:buNone/>
              <a:defRPr>
                <a:solidFill>
                  <a:srgbClr val="434343"/>
                </a:solidFill>
                <a:latin typeface="Google Sans"/>
                <a:ea typeface="Google Sans"/>
                <a:cs typeface="Google Sans"/>
                <a:sym typeface="Google Sans"/>
              </a:defRPr>
            </a:lvl3pPr>
            <a:lvl4pPr lvl="3" rtl="0">
              <a:spcBef>
                <a:spcPts val="0"/>
              </a:spcBef>
              <a:spcAft>
                <a:spcPts val="0"/>
              </a:spcAft>
              <a:buNone/>
              <a:defRPr>
                <a:solidFill>
                  <a:srgbClr val="434343"/>
                </a:solidFill>
                <a:latin typeface="Google Sans"/>
                <a:ea typeface="Google Sans"/>
                <a:cs typeface="Google Sans"/>
                <a:sym typeface="Google Sans"/>
              </a:defRPr>
            </a:lvl4pPr>
            <a:lvl5pPr lvl="4" rtl="0">
              <a:spcBef>
                <a:spcPts val="0"/>
              </a:spcBef>
              <a:spcAft>
                <a:spcPts val="0"/>
              </a:spcAft>
              <a:buNone/>
              <a:defRPr>
                <a:solidFill>
                  <a:srgbClr val="434343"/>
                </a:solidFill>
                <a:latin typeface="Google Sans"/>
                <a:ea typeface="Google Sans"/>
                <a:cs typeface="Google Sans"/>
                <a:sym typeface="Google Sans"/>
              </a:defRPr>
            </a:lvl5pPr>
            <a:lvl6pPr lvl="5" rtl="0">
              <a:spcBef>
                <a:spcPts val="0"/>
              </a:spcBef>
              <a:spcAft>
                <a:spcPts val="0"/>
              </a:spcAft>
              <a:buNone/>
              <a:defRPr>
                <a:solidFill>
                  <a:srgbClr val="434343"/>
                </a:solidFill>
                <a:latin typeface="Google Sans"/>
                <a:ea typeface="Google Sans"/>
                <a:cs typeface="Google Sans"/>
                <a:sym typeface="Google Sans"/>
              </a:defRPr>
            </a:lvl6pPr>
            <a:lvl7pPr lvl="6" rtl="0">
              <a:spcBef>
                <a:spcPts val="0"/>
              </a:spcBef>
              <a:spcAft>
                <a:spcPts val="0"/>
              </a:spcAft>
              <a:buNone/>
              <a:defRPr>
                <a:solidFill>
                  <a:srgbClr val="434343"/>
                </a:solidFill>
                <a:latin typeface="Google Sans"/>
                <a:ea typeface="Google Sans"/>
                <a:cs typeface="Google Sans"/>
                <a:sym typeface="Google Sans"/>
              </a:defRPr>
            </a:lvl7pPr>
            <a:lvl8pPr lvl="7" rtl="0">
              <a:spcBef>
                <a:spcPts val="0"/>
              </a:spcBef>
              <a:spcAft>
                <a:spcPts val="0"/>
              </a:spcAft>
              <a:buNone/>
              <a:defRPr>
                <a:solidFill>
                  <a:srgbClr val="434343"/>
                </a:solidFill>
                <a:latin typeface="Google Sans"/>
                <a:ea typeface="Google Sans"/>
                <a:cs typeface="Google Sans"/>
                <a:sym typeface="Google Sans"/>
              </a:defRPr>
            </a:lvl8pPr>
            <a:lvl9pPr lvl="8" rtl="0">
              <a:spcBef>
                <a:spcPts val="0"/>
              </a:spcBef>
              <a:spcAft>
                <a:spcPts val="0"/>
              </a:spcAft>
              <a:buNone/>
              <a:defRPr>
                <a:solidFill>
                  <a:srgbClr val="434343"/>
                </a:solidFill>
                <a:latin typeface="Google Sans"/>
                <a:ea typeface="Google Sans"/>
                <a:cs typeface="Google Sans"/>
                <a:sym typeface="Google Sans"/>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 - Presenter - Title, Body">
  <p:cSld name="CUSTOM_3_1_1_1_1_2_2">
    <p:spTree>
      <p:nvGrpSpPr>
        <p:cNvPr id="140" name="Shape 140"/>
        <p:cNvGrpSpPr/>
        <p:nvPr/>
      </p:nvGrpSpPr>
      <p:grpSpPr>
        <a:xfrm>
          <a:off x="0" y="0"/>
          <a:ext cx="0" cy="0"/>
          <a:chOff x="0" y="0"/>
          <a:chExt cx="0" cy="0"/>
        </a:xfrm>
      </p:grpSpPr>
      <p:pic>
        <p:nvPicPr>
          <p:cNvPr id="141" name="Google Shape;141;p32"/>
          <p:cNvPicPr preferRelativeResize="0"/>
          <p:nvPr/>
        </p:nvPicPr>
        <p:blipFill>
          <a:blip r:embed="rId2">
            <a:alphaModFix/>
          </a:blip>
          <a:stretch>
            <a:fillRect/>
          </a:stretch>
        </p:blipFill>
        <p:spPr>
          <a:xfrm>
            <a:off x="0" y="0"/>
            <a:ext cx="18288000" cy="10287000"/>
          </a:xfrm>
          <a:prstGeom prst="rect">
            <a:avLst/>
          </a:prstGeom>
          <a:noFill/>
          <a:ln>
            <a:noFill/>
          </a:ln>
        </p:spPr>
      </p:pic>
      <p:sp>
        <p:nvSpPr>
          <p:cNvPr id="142" name="Google Shape;142;p32"/>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43" name="Google Shape;143;p32"/>
          <p:cNvSpPr txBox="1"/>
          <p:nvPr>
            <p:ph idx="1" type="body"/>
          </p:nvPr>
        </p:nvSpPr>
        <p:spPr>
          <a:xfrm>
            <a:off x="1742475" y="2432125"/>
            <a:ext cx="7428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cxnSp>
        <p:nvCxnSpPr>
          <p:cNvPr id="144" name="Google Shape;144;p32"/>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b - Full - Title, Body">
  <p:cSld name="CUSTOM_3_1_1_1_1_1_3">
    <p:spTree>
      <p:nvGrpSpPr>
        <p:cNvPr id="145" name="Shape 145"/>
        <p:cNvGrpSpPr/>
        <p:nvPr/>
      </p:nvGrpSpPr>
      <p:grpSpPr>
        <a:xfrm>
          <a:off x="0" y="0"/>
          <a:ext cx="0" cy="0"/>
          <a:chOff x="0" y="0"/>
          <a:chExt cx="0" cy="0"/>
        </a:xfrm>
      </p:grpSpPr>
      <p:cxnSp>
        <p:nvCxnSpPr>
          <p:cNvPr id="146" name="Google Shape;146;p33"/>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47" name="Google Shape;147;p33"/>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48" name="Google Shape;148;p33"/>
          <p:cNvSpPr txBox="1"/>
          <p:nvPr>
            <p:ph idx="1" type="body"/>
          </p:nvPr>
        </p:nvSpPr>
        <p:spPr>
          <a:xfrm>
            <a:off x="1742475" y="2432125"/>
            <a:ext cx="7251900" cy="6768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c - Circle - Title, Subtitle, Body">
  <p:cSld name="CUSTOM_3_1_1_1_1_3_1">
    <p:spTree>
      <p:nvGrpSpPr>
        <p:cNvPr id="149" name="Shape 149"/>
        <p:cNvGrpSpPr/>
        <p:nvPr/>
      </p:nvGrpSpPr>
      <p:grpSpPr>
        <a:xfrm>
          <a:off x="0" y="0"/>
          <a:ext cx="0" cy="0"/>
          <a:chOff x="0" y="0"/>
          <a:chExt cx="0" cy="0"/>
        </a:xfrm>
      </p:grpSpPr>
      <p:pic>
        <p:nvPicPr>
          <p:cNvPr id="150" name="Google Shape;150;p34"/>
          <p:cNvPicPr preferRelativeResize="0"/>
          <p:nvPr/>
        </p:nvPicPr>
        <p:blipFill>
          <a:blip r:embed="rId2">
            <a:alphaModFix/>
          </a:blip>
          <a:stretch>
            <a:fillRect/>
          </a:stretch>
        </p:blipFill>
        <p:spPr>
          <a:xfrm>
            <a:off x="-4" y="-2"/>
            <a:ext cx="18288000" cy="10286978"/>
          </a:xfrm>
          <a:prstGeom prst="rect">
            <a:avLst/>
          </a:prstGeom>
          <a:noFill/>
          <a:ln>
            <a:noFill/>
          </a:ln>
        </p:spPr>
      </p:pic>
      <p:cxnSp>
        <p:nvCxnSpPr>
          <p:cNvPr id="151" name="Google Shape;151;p34"/>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52" name="Google Shape;152;p34"/>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53" name="Google Shape;153;p34"/>
          <p:cNvSpPr txBox="1"/>
          <p:nvPr>
            <p:ph idx="1" type="subTitle"/>
          </p:nvPr>
        </p:nvSpPr>
        <p:spPr>
          <a:xfrm>
            <a:off x="1730150" y="2027325"/>
            <a:ext cx="146931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54" name="Google Shape;154;p34"/>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a - Presenter - Title, Subtitle, Body">
  <p:cSld name="CUSTOM_3_1_1_1_1_2_1">
    <p:spTree>
      <p:nvGrpSpPr>
        <p:cNvPr id="155" name="Shape 155"/>
        <p:cNvGrpSpPr/>
        <p:nvPr/>
      </p:nvGrpSpPr>
      <p:grpSpPr>
        <a:xfrm>
          <a:off x="0" y="0"/>
          <a:ext cx="0" cy="0"/>
          <a:chOff x="0" y="0"/>
          <a:chExt cx="0" cy="0"/>
        </a:xfrm>
      </p:grpSpPr>
      <p:pic>
        <p:nvPicPr>
          <p:cNvPr id="156" name="Google Shape;156;p35"/>
          <p:cNvPicPr preferRelativeResize="0"/>
          <p:nvPr/>
        </p:nvPicPr>
        <p:blipFill>
          <a:blip r:embed="rId2">
            <a:alphaModFix/>
          </a:blip>
          <a:stretch>
            <a:fillRect/>
          </a:stretch>
        </p:blipFill>
        <p:spPr>
          <a:xfrm>
            <a:off x="0" y="0"/>
            <a:ext cx="18288000" cy="10287000"/>
          </a:xfrm>
          <a:prstGeom prst="rect">
            <a:avLst/>
          </a:prstGeom>
          <a:noFill/>
          <a:ln>
            <a:noFill/>
          </a:ln>
        </p:spPr>
      </p:pic>
      <p:cxnSp>
        <p:nvCxnSpPr>
          <p:cNvPr id="157" name="Google Shape;157;p35"/>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58" name="Google Shape;158;p35"/>
          <p:cNvSpPr txBox="1"/>
          <p:nvPr>
            <p:ph type="title"/>
          </p:nvPr>
        </p:nvSpPr>
        <p:spPr>
          <a:xfrm>
            <a:off x="1672475" y="1154875"/>
            <a:ext cx="74865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59" name="Google Shape;159;p35"/>
          <p:cNvSpPr txBox="1"/>
          <p:nvPr>
            <p:ph idx="1" type="subTitle"/>
          </p:nvPr>
        </p:nvSpPr>
        <p:spPr>
          <a:xfrm>
            <a:off x="1730150" y="2027325"/>
            <a:ext cx="74289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60" name="Google Shape;160;p35"/>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b - Full - Title, Subtitle, Body">
  <p:cSld name="CUSTOM_3_1_1_1_1_1_2">
    <p:spTree>
      <p:nvGrpSpPr>
        <p:cNvPr id="161" name="Shape 161"/>
        <p:cNvGrpSpPr/>
        <p:nvPr/>
      </p:nvGrpSpPr>
      <p:grpSpPr>
        <a:xfrm>
          <a:off x="0" y="0"/>
          <a:ext cx="0" cy="0"/>
          <a:chOff x="0" y="0"/>
          <a:chExt cx="0" cy="0"/>
        </a:xfrm>
      </p:grpSpPr>
      <p:cxnSp>
        <p:nvCxnSpPr>
          <p:cNvPr id="162" name="Google Shape;162;p36"/>
          <p:cNvCxnSpPr/>
          <p:nvPr/>
        </p:nvCxnSpPr>
        <p:spPr>
          <a:xfrm>
            <a:off x="1743427" y="1017624"/>
            <a:ext cx="857400" cy="0"/>
          </a:xfrm>
          <a:prstGeom prst="straightConnector1">
            <a:avLst/>
          </a:prstGeom>
          <a:noFill/>
          <a:ln cap="flat" cmpd="sng" w="38100">
            <a:solidFill>
              <a:srgbClr val="4285F4"/>
            </a:solidFill>
            <a:prstDash val="solid"/>
            <a:round/>
            <a:headEnd len="med" w="med" type="none"/>
            <a:tailEnd len="med" w="med" type="none"/>
          </a:ln>
        </p:spPr>
      </p:cxnSp>
      <p:sp>
        <p:nvSpPr>
          <p:cNvPr id="163" name="Google Shape;163;p36"/>
          <p:cNvSpPr txBox="1"/>
          <p:nvPr>
            <p:ph type="title"/>
          </p:nvPr>
        </p:nvSpPr>
        <p:spPr>
          <a:xfrm>
            <a:off x="1672475" y="1154875"/>
            <a:ext cx="14775300" cy="1140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chemeClr val="dk1"/>
                </a:solidFill>
                <a:latin typeface="Google Sans"/>
                <a:ea typeface="Google Sans"/>
                <a:cs typeface="Google Sans"/>
                <a:sym typeface="Google Sans"/>
              </a:defRPr>
            </a:lvl1pPr>
            <a:lvl2pPr lvl="1" rtl="0">
              <a:spcBef>
                <a:spcPts val="0"/>
              </a:spcBef>
              <a:spcAft>
                <a:spcPts val="0"/>
              </a:spcAft>
              <a:buNone/>
              <a:defRPr sz="4800">
                <a:solidFill>
                  <a:schemeClr val="dk1"/>
                </a:solidFill>
                <a:latin typeface="Google Sans"/>
                <a:ea typeface="Google Sans"/>
                <a:cs typeface="Google Sans"/>
                <a:sym typeface="Google Sans"/>
              </a:defRPr>
            </a:lvl2pPr>
            <a:lvl3pPr lvl="2" rtl="0">
              <a:spcBef>
                <a:spcPts val="0"/>
              </a:spcBef>
              <a:spcAft>
                <a:spcPts val="0"/>
              </a:spcAft>
              <a:buNone/>
              <a:defRPr sz="4800">
                <a:solidFill>
                  <a:schemeClr val="dk1"/>
                </a:solidFill>
                <a:latin typeface="Google Sans"/>
                <a:ea typeface="Google Sans"/>
                <a:cs typeface="Google Sans"/>
                <a:sym typeface="Google Sans"/>
              </a:defRPr>
            </a:lvl3pPr>
            <a:lvl4pPr lvl="3" rtl="0">
              <a:spcBef>
                <a:spcPts val="0"/>
              </a:spcBef>
              <a:spcAft>
                <a:spcPts val="0"/>
              </a:spcAft>
              <a:buNone/>
              <a:defRPr sz="4800">
                <a:solidFill>
                  <a:schemeClr val="dk1"/>
                </a:solidFill>
                <a:latin typeface="Google Sans"/>
                <a:ea typeface="Google Sans"/>
                <a:cs typeface="Google Sans"/>
                <a:sym typeface="Google Sans"/>
              </a:defRPr>
            </a:lvl4pPr>
            <a:lvl5pPr lvl="4" rtl="0">
              <a:spcBef>
                <a:spcPts val="0"/>
              </a:spcBef>
              <a:spcAft>
                <a:spcPts val="0"/>
              </a:spcAft>
              <a:buNone/>
              <a:defRPr sz="4800">
                <a:solidFill>
                  <a:schemeClr val="dk1"/>
                </a:solidFill>
                <a:latin typeface="Google Sans"/>
                <a:ea typeface="Google Sans"/>
                <a:cs typeface="Google Sans"/>
                <a:sym typeface="Google Sans"/>
              </a:defRPr>
            </a:lvl5pPr>
            <a:lvl6pPr lvl="5" rtl="0">
              <a:spcBef>
                <a:spcPts val="0"/>
              </a:spcBef>
              <a:spcAft>
                <a:spcPts val="0"/>
              </a:spcAft>
              <a:buNone/>
              <a:defRPr sz="4800">
                <a:solidFill>
                  <a:schemeClr val="dk1"/>
                </a:solidFill>
                <a:latin typeface="Google Sans"/>
                <a:ea typeface="Google Sans"/>
                <a:cs typeface="Google Sans"/>
                <a:sym typeface="Google Sans"/>
              </a:defRPr>
            </a:lvl6pPr>
            <a:lvl7pPr lvl="6" rtl="0">
              <a:spcBef>
                <a:spcPts val="0"/>
              </a:spcBef>
              <a:spcAft>
                <a:spcPts val="0"/>
              </a:spcAft>
              <a:buNone/>
              <a:defRPr sz="4800">
                <a:solidFill>
                  <a:schemeClr val="dk1"/>
                </a:solidFill>
                <a:latin typeface="Google Sans"/>
                <a:ea typeface="Google Sans"/>
                <a:cs typeface="Google Sans"/>
                <a:sym typeface="Google Sans"/>
              </a:defRPr>
            </a:lvl7pPr>
            <a:lvl8pPr lvl="7" rtl="0">
              <a:spcBef>
                <a:spcPts val="0"/>
              </a:spcBef>
              <a:spcAft>
                <a:spcPts val="0"/>
              </a:spcAft>
              <a:buNone/>
              <a:defRPr sz="4800">
                <a:solidFill>
                  <a:schemeClr val="dk1"/>
                </a:solidFill>
                <a:latin typeface="Google Sans"/>
                <a:ea typeface="Google Sans"/>
                <a:cs typeface="Google Sans"/>
                <a:sym typeface="Google Sans"/>
              </a:defRPr>
            </a:lvl8pPr>
            <a:lvl9pPr lvl="8" rtl="0">
              <a:spcBef>
                <a:spcPts val="0"/>
              </a:spcBef>
              <a:spcAft>
                <a:spcPts val="0"/>
              </a:spcAft>
              <a:buNone/>
              <a:defRPr sz="4800">
                <a:solidFill>
                  <a:schemeClr val="dk1"/>
                </a:solidFill>
                <a:latin typeface="Google Sans"/>
                <a:ea typeface="Google Sans"/>
                <a:cs typeface="Google Sans"/>
                <a:sym typeface="Google Sans"/>
              </a:defRPr>
            </a:lvl9pPr>
          </a:lstStyle>
          <a:p/>
        </p:txBody>
      </p:sp>
      <p:sp>
        <p:nvSpPr>
          <p:cNvPr id="164" name="Google Shape;164;p36"/>
          <p:cNvSpPr txBox="1"/>
          <p:nvPr>
            <p:ph idx="1" type="subTitle"/>
          </p:nvPr>
        </p:nvSpPr>
        <p:spPr>
          <a:xfrm>
            <a:off x="1730150" y="2027325"/>
            <a:ext cx="14693100" cy="911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3600">
                <a:solidFill>
                  <a:schemeClr val="lt1"/>
                </a:solidFill>
                <a:latin typeface="Google Sans"/>
                <a:ea typeface="Google Sans"/>
                <a:cs typeface="Google Sans"/>
                <a:sym typeface="Google Sans"/>
              </a:defRPr>
            </a:lvl1pPr>
            <a:lvl2pPr lvl="1" rtl="0">
              <a:spcBef>
                <a:spcPts val="0"/>
              </a:spcBef>
              <a:spcAft>
                <a:spcPts val="0"/>
              </a:spcAft>
              <a:buNone/>
              <a:defRPr sz="3600">
                <a:solidFill>
                  <a:schemeClr val="lt1"/>
                </a:solidFill>
                <a:latin typeface="Google Sans"/>
                <a:ea typeface="Google Sans"/>
                <a:cs typeface="Google Sans"/>
                <a:sym typeface="Google Sans"/>
              </a:defRPr>
            </a:lvl2pPr>
            <a:lvl3pPr lvl="2" rtl="0">
              <a:spcBef>
                <a:spcPts val="0"/>
              </a:spcBef>
              <a:spcAft>
                <a:spcPts val="0"/>
              </a:spcAft>
              <a:buNone/>
              <a:defRPr sz="3600">
                <a:solidFill>
                  <a:schemeClr val="lt1"/>
                </a:solidFill>
                <a:latin typeface="Google Sans"/>
                <a:ea typeface="Google Sans"/>
                <a:cs typeface="Google Sans"/>
                <a:sym typeface="Google Sans"/>
              </a:defRPr>
            </a:lvl3pPr>
            <a:lvl4pPr lvl="3" rtl="0">
              <a:spcBef>
                <a:spcPts val="0"/>
              </a:spcBef>
              <a:spcAft>
                <a:spcPts val="0"/>
              </a:spcAft>
              <a:buNone/>
              <a:defRPr sz="3600">
                <a:solidFill>
                  <a:schemeClr val="lt1"/>
                </a:solidFill>
                <a:latin typeface="Google Sans"/>
                <a:ea typeface="Google Sans"/>
                <a:cs typeface="Google Sans"/>
                <a:sym typeface="Google Sans"/>
              </a:defRPr>
            </a:lvl4pPr>
            <a:lvl5pPr lvl="4" rtl="0">
              <a:spcBef>
                <a:spcPts val="0"/>
              </a:spcBef>
              <a:spcAft>
                <a:spcPts val="0"/>
              </a:spcAft>
              <a:buNone/>
              <a:defRPr sz="3600">
                <a:solidFill>
                  <a:schemeClr val="lt1"/>
                </a:solidFill>
                <a:latin typeface="Google Sans"/>
                <a:ea typeface="Google Sans"/>
                <a:cs typeface="Google Sans"/>
                <a:sym typeface="Google Sans"/>
              </a:defRPr>
            </a:lvl5pPr>
            <a:lvl6pPr lvl="5" rtl="0">
              <a:spcBef>
                <a:spcPts val="0"/>
              </a:spcBef>
              <a:spcAft>
                <a:spcPts val="0"/>
              </a:spcAft>
              <a:buNone/>
              <a:defRPr sz="3600">
                <a:solidFill>
                  <a:schemeClr val="lt1"/>
                </a:solidFill>
                <a:latin typeface="Google Sans"/>
                <a:ea typeface="Google Sans"/>
                <a:cs typeface="Google Sans"/>
                <a:sym typeface="Google Sans"/>
              </a:defRPr>
            </a:lvl6pPr>
            <a:lvl7pPr lvl="6" rtl="0">
              <a:spcBef>
                <a:spcPts val="0"/>
              </a:spcBef>
              <a:spcAft>
                <a:spcPts val="0"/>
              </a:spcAft>
              <a:buNone/>
              <a:defRPr sz="3600">
                <a:solidFill>
                  <a:schemeClr val="lt1"/>
                </a:solidFill>
                <a:latin typeface="Google Sans"/>
                <a:ea typeface="Google Sans"/>
                <a:cs typeface="Google Sans"/>
                <a:sym typeface="Google Sans"/>
              </a:defRPr>
            </a:lvl7pPr>
            <a:lvl8pPr lvl="7" rtl="0">
              <a:spcBef>
                <a:spcPts val="0"/>
              </a:spcBef>
              <a:spcAft>
                <a:spcPts val="0"/>
              </a:spcAft>
              <a:buNone/>
              <a:defRPr sz="3600">
                <a:solidFill>
                  <a:schemeClr val="lt1"/>
                </a:solidFill>
                <a:latin typeface="Google Sans"/>
                <a:ea typeface="Google Sans"/>
                <a:cs typeface="Google Sans"/>
                <a:sym typeface="Google Sans"/>
              </a:defRPr>
            </a:lvl8pPr>
            <a:lvl9pPr lvl="8" rtl="0">
              <a:spcBef>
                <a:spcPts val="0"/>
              </a:spcBef>
              <a:spcAft>
                <a:spcPts val="0"/>
              </a:spcAft>
              <a:buNone/>
              <a:defRPr sz="3600">
                <a:solidFill>
                  <a:schemeClr val="lt1"/>
                </a:solidFill>
                <a:latin typeface="Google Sans"/>
                <a:ea typeface="Google Sans"/>
                <a:cs typeface="Google Sans"/>
                <a:sym typeface="Google Sans"/>
              </a:defRPr>
            </a:lvl9pPr>
          </a:lstStyle>
          <a:p/>
        </p:txBody>
      </p:sp>
      <p:sp>
        <p:nvSpPr>
          <p:cNvPr id="165" name="Google Shape;165;p36"/>
          <p:cNvSpPr txBox="1"/>
          <p:nvPr>
            <p:ph idx="2" type="body"/>
          </p:nvPr>
        </p:nvSpPr>
        <p:spPr>
          <a:xfrm>
            <a:off x="1754525" y="3011100"/>
            <a:ext cx="7217100" cy="6189600"/>
          </a:xfrm>
          <a:prstGeom prst="rect">
            <a:avLst/>
          </a:prstGeom>
          <a:noFill/>
          <a:ln>
            <a:noFill/>
          </a:ln>
        </p:spPr>
        <p:txBody>
          <a:bodyPr anchorCtr="0" anchor="t" bIns="91425" lIns="91425" spcFirstLastPara="1" rIns="91425" wrap="square" tIns="91425">
            <a:noAutofit/>
          </a:bodyPr>
          <a:lstStyle>
            <a:lvl1pPr indent="-406400" lvl="0" marL="457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1pPr>
            <a:lvl2pPr indent="-406400" lvl="1" marL="914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2pPr>
            <a:lvl3pPr indent="-406400" lvl="2" marL="1371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3pPr>
            <a:lvl4pPr indent="-406400" lvl="3" marL="1828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4pPr>
            <a:lvl5pPr indent="-406400" lvl="4" marL="22860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5pPr>
            <a:lvl6pPr indent="-406400" lvl="5" marL="27432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6pPr>
            <a:lvl7pPr indent="-406400" lvl="6" marL="32004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7pPr>
            <a:lvl8pPr indent="-406400" lvl="7" marL="36576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8pPr>
            <a:lvl9pPr indent="-406400" lvl="8" marL="4114800" rtl="0">
              <a:lnSpc>
                <a:spcPct val="100000"/>
              </a:lnSpc>
              <a:spcBef>
                <a:spcPts val="0"/>
              </a:spcBef>
              <a:spcAft>
                <a:spcPts val="0"/>
              </a:spcAft>
              <a:buClr>
                <a:schemeClr val="lt1"/>
              </a:buClr>
              <a:buSzPts val="2800"/>
              <a:buFont typeface="Roboto"/>
              <a:buChar char="■"/>
              <a:defRPr sz="2800">
                <a:solidFill>
                  <a:schemeClr val="lt1"/>
                </a:solidFill>
                <a:latin typeface="Roboto"/>
                <a:ea typeface="Roboto"/>
                <a:cs typeface="Roboto"/>
                <a:sym typeface="Robo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b - Full - Presenter only">
  <p:cSld name="CUSTOM">
    <p:spTree>
      <p:nvGrpSpPr>
        <p:cNvPr id="166" name="Shape 166"/>
        <p:cNvGrpSpPr/>
        <p:nvPr/>
      </p:nvGrpSpPr>
      <p:grpSpPr>
        <a:xfrm>
          <a:off x="0" y="0"/>
          <a:ext cx="0" cy="0"/>
          <a:chOff x="0" y="0"/>
          <a:chExt cx="0" cy="0"/>
        </a:xfrm>
      </p:grpSpPr>
      <p:pic>
        <p:nvPicPr>
          <p:cNvPr id="167" name="Google Shape;167;p37"/>
          <p:cNvPicPr preferRelativeResize="0"/>
          <p:nvPr/>
        </p:nvPicPr>
        <p:blipFill>
          <a:blip r:embed="rId2">
            <a:alphaModFix/>
          </a:blip>
          <a:stretch>
            <a:fillRect/>
          </a:stretch>
        </p:blipFill>
        <p:spPr>
          <a:xfrm>
            <a:off x="0" y="0"/>
            <a:ext cx="18288000" cy="1028699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a - Presenter - No text">
  <p:cSld name="CUSTOM_2">
    <p:spTree>
      <p:nvGrpSpPr>
        <p:cNvPr id="168" name="Shape 168"/>
        <p:cNvGrpSpPr/>
        <p:nvPr/>
      </p:nvGrpSpPr>
      <p:grpSpPr>
        <a:xfrm>
          <a:off x="0" y="0"/>
          <a:ext cx="0" cy="0"/>
          <a:chOff x="0" y="0"/>
          <a:chExt cx="0" cy="0"/>
        </a:xfrm>
      </p:grpSpPr>
      <p:pic>
        <p:nvPicPr>
          <p:cNvPr id="169" name="Google Shape;169;p38"/>
          <p:cNvPicPr preferRelativeResize="0"/>
          <p:nvPr/>
        </p:nvPicPr>
        <p:blipFill>
          <a:blip r:embed="rId2">
            <a:alphaModFix/>
          </a:blip>
          <a:stretch>
            <a:fillRect/>
          </a:stretch>
        </p:blipFill>
        <p:spPr>
          <a:xfrm>
            <a:off x="0" y="0"/>
            <a:ext cx="18288000" cy="102870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b - Full - No text">
  <p:cSld name="CUSTOM_2_6">
    <p:spTree>
      <p:nvGrpSpPr>
        <p:cNvPr id="170" name="Shape 17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c - Circle - No text">
  <p:cSld name="CUSTOM_2_5">
    <p:spTree>
      <p:nvGrpSpPr>
        <p:cNvPr id="171" name="Shape 171"/>
        <p:cNvGrpSpPr/>
        <p:nvPr/>
      </p:nvGrpSpPr>
      <p:grpSpPr>
        <a:xfrm>
          <a:off x="0" y="0"/>
          <a:ext cx="0" cy="0"/>
          <a:chOff x="0" y="0"/>
          <a:chExt cx="0" cy="0"/>
        </a:xfrm>
      </p:grpSpPr>
      <p:pic>
        <p:nvPicPr>
          <p:cNvPr id="172" name="Google Shape;172;p40"/>
          <p:cNvPicPr preferRelativeResize="0"/>
          <p:nvPr/>
        </p:nvPicPr>
        <p:blipFill>
          <a:blip r:embed="rId2">
            <a:alphaModFix/>
          </a:blip>
          <a:stretch>
            <a:fillRect/>
          </a:stretch>
        </p:blipFill>
        <p:spPr>
          <a:xfrm>
            <a:off x="-4" y="-2"/>
            <a:ext cx="18288000" cy="10286978"/>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a - Screencast Placeholder">
  <p:cSld name="CUSTOM_1">
    <p:spTree>
      <p:nvGrpSpPr>
        <p:cNvPr id="173" name="Shape 173"/>
        <p:cNvGrpSpPr/>
        <p:nvPr/>
      </p:nvGrpSpPr>
      <p:grpSpPr>
        <a:xfrm>
          <a:off x="0" y="0"/>
          <a:ext cx="0" cy="0"/>
          <a:chOff x="0" y="0"/>
          <a:chExt cx="0" cy="0"/>
        </a:xfrm>
      </p:grpSpPr>
      <p:sp>
        <p:nvSpPr>
          <p:cNvPr id="174" name="Google Shape;174;p41"/>
          <p:cNvSpPr/>
          <p:nvPr/>
        </p:nvSpPr>
        <p:spPr>
          <a:xfrm>
            <a:off x="910625" y="529125"/>
            <a:ext cx="16451100" cy="8700600"/>
          </a:xfrm>
          <a:prstGeom prst="rect">
            <a:avLst/>
          </a:prstGeom>
          <a:solidFill>
            <a:srgbClr val="FBBC05"/>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75" name="Google Shape;175;p41"/>
          <p:cNvSpPr txBox="1"/>
          <p:nvPr/>
        </p:nvSpPr>
        <p:spPr>
          <a:xfrm>
            <a:off x="2350950" y="4552950"/>
            <a:ext cx="13662600" cy="159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7200">
                <a:solidFill>
                  <a:schemeClr val="lt1"/>
                </a:solidFill>
                <a:latin typeface="Google Sans"/>
                <a:ea typeface="Google Sans"/>
                <a:cs typeface="Google Sans"/>
                <a:sym typeface="Google Sans"/>
              </a:rPr>
              <a:t>Screencast</a:t>
            </a:r>
            <a:endParaRPr sz="7200">
              <a:solidFill>
                <a:schemeClr val="lt1"/>
              </a:solidFill>
              <a:latin typeface="Google Sans"/>
              <a:ea typeface="Google Sans"/>
              <a:cs typeface="Google Sans"/>
              <a:sym typeface="Google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snippet">
  <p:cSld name="Image Slide_4_2">
    <p:spTree>
      <p:nvGrpSpPr>
        <p:cNvPr id="13" name="Shape 13"/>
        <p:cNvGrpSpPr/>
        <p:nvPr/>
      </p:nvGrpSpPr>
      <p:grpSpPr>
        <a:xfrm>
          <a:off x="0" y="0"/>
          <a:ext cx="0" cy="0"/>
          <a:chOff x="0" y="0"/>
          <a:chExt cx="0" cy="0"/>
        </a:xfrm>
      </p:grpSpPr>
      <p:sp>
        <p:nvSpPr>
          <p:cNvPr id="14" name="Google Shape;14;p5"/>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5" name="Google Shape;15;p5"/>
          <p:cNvSpPr txBox="1"/>
          <p:nvPr>
            <p:ph idx="1" type="subTitle"/>
          </p:nvPr>
        </p:nvSpPr>
        <p:spPr>
          <a:xfrm>
            <a:off x="1969575" y="2332725"/>
            <a:ext cx="7073400" cy="6689100"/>
          </a:xfrm>
          <a:prstGeom prst="rect">
            <a:avLst/>
          </a:prstGeom>
          <a:no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None/>
              <a:defRPr>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6" name="Google Shape;16;p5"/>
          <p:cNvSpPr txBox="1"/>
          <p:nvPr>
            <p:ph idx="2" type="subTitle"/>
          </p:nvPr>
        </p:nvSpPr>
        <p:spPr>
          <a:xfrm>
            <a:off x="9690325" y="2739250"/>
            <a:ext cx="6381300" cy="2807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b="1" sz="1600">
                <a:latin typeface="Consolas"/>
                <a:ea typeface="Consolas"/>
                <a:cs typeface="Consolas"/>
                <a:sym typeface="Consolas"/>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a - Template - Video Info" showMasterSp="0">
  <p:cSld name="Blank_1_1">
    <p:bg>
      <p:bgPr>
        <a:noFill/>
      </p:bgPr>
    </p:bg>
    <p:spTree>
      <p:nvGrpSpPr>
        <p:cNvPr id="176" name="Shape 176"/>
        <p:cNvGrpSpPr/>
        <p:nvPr/>
      </p:nvGrpSpPr>
      <p:grpSpPr>
        <a:xfrm>
          <a:off x="0" y="0"/>
          <a:ext cx="0" cy="0"/>
          <a:chOff x="0" y="0"/>
          <a:chExt cx="0" cy="0"/>
        </a:xfrm>
      </p:grpSpPr>
      <p:sp>
        <p:nvSpPr>
          <p:cNvPr id="177" name="Google Shape;177;p42"/>
          <p:cNvSpPr/>
          <p:nvPr/>
        </p:nvSpPr>
        <p:spPr>
          <a:xfrm>
            <a:off x="-18300" y="-95250"/>
            <a:ext cx="18400800" cy="10496400"/>
          </a:xfrm>
          <a:prstGeom prst="rect">
            <a:avLst/>
          </a:prstGeom>
          <a:solidFill>
            <a:srgbClr val="4285F4"/>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78" name="Google Shape;178;p42"/>
          <p:cNvSpPr txBox="1"/>
          <p:nvPr>
            <p:ph type="title"/>
          </p:nvPr>
        </p:nvSpPr>
        <p:spPr>
          <a:xfrm>
            <a:off x="1503300" y="2771400"/>
            <a:ext cx="15357600" cy="4744200"/>
          </a:xfrm>
          <a:prstGeom prst="rect">
            <a:avLst/>
          </a:prstGeom>
          <a:noFill/>
          <a:ln>
            <a:noFill/>
          </a:ln>
        </p:spPr>
        <p:txBody>
          <a:bodyPr anchorCtr="0" anchor="t" bIns="91450" lIns="91450" spcFirstLastPara="1" rIns="91450" wrap="square" tIns="91450">
            <a:noAutofit/>
          </a:bodyPr>
          <a:lstStyle>
            <a:lvl1pPr lvl="0" rtl="0">
              <a:spcBef>
                <a:spcPts val="0"/>
              </a:spcBef>
              <a:spcAft>
                <a:spcPts val="0"/>
              </a:spcAft>
              <a:buNone/>
              <a:defRPr sz="4800">
                <a:solidFill>
                  <a:srgbClr val="FAFAFA"/>
                </a:solidFill>
                <a:latin typeface="Google Sans"/>
                <a:ea typeface="Google Sans"/>
                <a:cs typeface="Google Sans"/>
                <a:sym typeface="Google Sans"/>
              </a:defRPr>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c - Template - Instructions Slide" showMasterSp="0">
  <p:cSld name="Blank_1_1_1">
    <p:bg>
      <p:bgPr>
        <a:noFill/>
      </p:bgPr>
    </p:bg>
    <p:spTree>
      <p:nvGrpSpPr>
        <p:cNvPr id="179" name="Shape 179"/>
        <p:cNvGrpSpPr/>
        <p:nvPr/>
      </p:nvGrpSpPr>
      <p:grpSpPr>
        <a:xfrm>
          <a:off x="0" y="0"/>
          <a:ext cx="0" cy="0"/>
          <a:chOff x="0" y="0"/>
          <a:chExt cx="0" cy="0"/>
        </a:xfrm>
      </p:grpSpPr>
      <p:sp>
        <p:nvSpPr>
          <p:cNvPr id="180" name="Google Shape;180;p43"/>
          <p:cNvSpPr/>
          <p:nvPr/>
        </p:nvSpPr>
        <p:spPr>
          <a:xfrm>
            <a:off x="-18300" y="-95250"/>
            <a:ext cx="18400800" cy="10496400"/>
          </a:xfrm>
          <a:prstGeom prst="rect">
            <a:avLst/>
          </a:prstGeom>
          <a:solidFill>
            <a:schemeClr val="accent1"/>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81" name="Google Shape;181;p43"/>
          <p:cNvSpPr txBox="1"/>
          <p:nvPr>
            <p:ph type="title"/>
          </p:nvPr>
        </p:nvSpPr>
        <p:spPr>
          <a:xfrm>
            <a:off x="1733550" y="4552950"/>
            <a:ext cx="14897400" cy="2362200"/>
          </a:xfrm>
          <a:prstGeom prst="rect">
            <a:avLst/>
          </a:prstGeom>
          <a:noFill/>
          <a:ln>
            <a:noFill/>
          </a:ln>
        </p:spPr>
        <p:txBody>
          <a:bodyPr anchorCtr="0" anchor="t" bIns="91450" lIns="91450" spcFirstLastPara="1" rIns="91450" wrap="square" tIns="91450">
            <a:noAutofit/>
          </a:bodyPr>
          <a:lstStyle>
            <a:lvl1pPr lvl="0" rtl="0" algn="ctr">
              <a:spcBef>
                <a:spcPts val="0"/>
              </a:spcBef>
              <a:spcAft>
                <a:spcPts val="0"/>
              </a:spcAft>
              <a:buNone/>
              <a:defRPr sz="7200">
                <a:solidFill>
                  <a:srgbClr val="FAFAFA"/>
                </a:solidFill>
                <a:latin typeface="Google Sans"/>
                <a:ea typeface="Google Sans"/>
                <a:cs typeface="Google Sans"/>
                <a:sym typeface="Google Sans"/>
              </a:defRPr>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b - Template - ILT Start/End" showMasterSp="0">
  <p:cSld name="Blank_1_1_1_1">
    <p:bg>
      <p:bgPr>
        <a:noFill/>
      </p:bgPr>
    </p:bg>
    <p:spTree>
      <p:nvGrpSpPr>
        <p:cNvPr id="182" name="Shape 182"/>
        <p:cNvGrpSpPr/>
        <p:nvPr/>
      </p:nvGrpSpPr>
      <p:grpSpPr>
        <a:xfrm>
          <a:off x="0" y="0"/>
          <a:ext cx="0" cy="0"/>
          <a:chOff x="0" y="0"/>
          <a:chExt cx="0" cy="0"/>
        </a:xfrm>
      </p:grpSpPr>
      <p:sp>
        <p:nvSpPr>
          <p:cNvPr id="183" name="Google Shape;183;p44"/>
          <p:cNvSpPr/>
          <p:nvPr/>
        </p:nvSpPr>
        <p:spPr>
          <a:xfrm>
            <a:off x="-18300" y="-95250"/>
            <a:ext cx="18400800" cy="10496400"/>
          </a:xfrm>
          <a:prstGeom prst="rect">
            <a:avLst/>
          </a:prstGeom>
          <a:solidFill>
            <a:schemeClr val="accent6"/>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84" name="Google Shape;184;p44"/>
          <p:cNvSpPr txBox="1"/>
          <p:nvPr>
            <p:ph type="title"/>
          </p:nvPr>
        </p:nvSpPr>
        <p:spPr>
          <a:xfrm>
            <a:off x="1733550" y="4552950"/>
            <a:ext cx="14897400" cy="2362200"/>
          </a:xfrm>
          <a:prstGeom prst="rect">
            <a:avLst/>
          </a:prstGeom>
          <a:noFill/>
          <a:ln>
            <a:noFill/>
          </a:ln>
        </p:spPr>
        <p:txBody>
          <a:bodyPr anchorCtr="0" anchor="t" bIns="91450" lIns="91450" spcFirstLastPara="1" rIns="91450" wrap="square" tIns="91450">
            <a:noAutofit/>
          </a:bodyPr>
          <a:lstStyle>
            <a:lvl1pPr lvl="0" rtl="0" algn="ctr">
              <a:spcBef>
                <a:spcPts val="0"/>
              </a:spcBef>
              <a:spcAft>
                <a:spcPts val="0"/>
              </a:spcAft>
              <a:buNone/>
              <a:defRPr sz="7200">
                <a:solidFill>
                  <a:srgbClr val="FAFAFA"/>
                </a:solidFill>
                <a:latin typeface="Google Sans"/>
                <a:ea typeface="Google Sans"/>
                <a:cs typeface="Google Sans"/>
                <a:sym typeface="Google Sans"/>
              </a:defRPr>
            </a:lvl1pPr>
            <a:lvl2pPr lvl="1" rtl="0">
              <a:spcBef>
                <a:spcPts val="0"/>
              </a:spcBef>
              <a:spcAft>
                <a:spcPts val="0"/>
              </a:spcAft>
              <a:buNone/>
              <a:defRPr sz="7200"/>
            </a:lvl2pPr>
            <a:lvl3pPr lvl="2" rtl="0">
              <a:spcBef>
                <a:spcPts val="0"/>
              </a:spcBef>
              <a:spcAft>
                <a:spcPts val="0"/>
              </a:spcAft>
              <a:buNone/>
              <a:defRPr sz="7200"/>
            </a:lvl3pPr>
            <a:lvl4pPr lvl="3" rtl="0">
              <a:spcBef>
                <a:spcPts val="0"/>
              </a:spcBef>
              <a:spcAft>
                <a:spcPts val="0"/>
              </a:spcAft>
              <a:buNone/>
              <a:defRPr sz="7200"/>
            </a:lvl4pPr>
            <a:lvl5pPr lvl="4" rtl="0">
              <a:spcBef>
                <a:spcPts val="0"/>
              </a:spcBef>
              <a:spcAft>
                <a:spcPts val="0"/>
              </a:spcAft>
              <a:buNone/>
              <a:defRPr sz="7200"/>
            </a:lvl5pPr>
            <a:lvl6pPr lvl="5" rtl="0">
              <a:spcBef>
                <a:spcPts val="0"/>
              </a:spcBef>
              <a:spcAft>
                <a:spcPts val="0"/>
              </a:spcAft>
              <a:buNone/>
              <a:defRPr sz="7200"/>
            </a:lvl6pPr>
            <a:lvl7pPr lvl="6" rtl="0">
              <a:spcBef>
                <a:spcPts val="0"/>
              </a:spcBef>
              <a:spcAft>
                <a:spcPts val="0"/>
              </a:spcAft>
              <a:buNone/>
              <a:defRPr sz="7200"/>
            </a:lvl7pPr>
            <a:lvl8pPr lvl="7" rtl="0">
              <a:spcBef>
                <a:spcPts val="0"/>
              </a:spcBef>
              <a:spcAft>
                <a:spcPts val="0"/>
              </a:spcAft>
              <a:buNone/>
              <a:defRPr sz="7200"/>
            </a:lvl8pPr>
            <a:lvl9pPr lvl="8" rtl="0">
              <a:spcBef>
                <a:spcPts val="0"/>
              </a:spcBef>
              <a:spcAft>
                <a:spcPts val="0"/>
              </a:spcAft>
              <a:buNone/>
              <a:defRPr sz="72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afe and Google Cloud logo Saved Here - Copy to Master Slide when needed">
  <p:cSld name="CUSTOM_3">
    <p:spTree>
      <p:nvGrpSpPr>
        <p:cNvPr id="185" name="Shape 185"/>
        <p:cNvGrpSpPr/>
        <p:nvPr/>
      </p:nvGrpSpPr>
      <p:grpSpPr>
        <a:xfrm>
          <a:off x="0" y="0"/>
          <a:ext cx="0" cy="0"/>
          <a:chOff x="0" y="0"/>
          <a:chExt cx="0" cy="0"/>
        </a:xfrm>
      </p:grpSpPr>
      <p:pic>
        <p:nvPicPr>
          <p:cNvPr id="186" name="Google Shape;186;p45"/>
          <p:cNvPicPr preferRelativeResize="0"/>
          <p:nvPr/>
        </p:nvPicPr>
        <p:blipFill>
          <a:blip r:embed="rId2">
            <a:alphaModFix/>
          </a:blip>
          <a:stretch>
            <a:fillRect/>
          </a:stretch>
        </p:blipFill>
        <p:spPr>
          <a:xfrm>
            <a:off x="0" y="26"/>
            <a:ext cx="18288000" cy="10286960"/>
          </a:xfrm>
          <a:prstGeom prst="rect">
            <a:avLst/>
          </a:prstGeom>
          <a:noFill/>
          <a:ln>
            <a:noFill/>
          </a:ln>
        </p:spPr>
      </p:pic>
      <p:pic>
        <p:nvPicPr>
          <p:cNvPr id="187" name="Google Shape;187;p45"/>
          <p:cNvPicPr preferRelativeResize="0"/>
          <p:nvPr/>
        </p:nvPicPr>
        <p:blipFill rotWithShape="1">
          <a:blip r:embed="rId3">
            <a:alphaModFix/>
          </a:blip>
          <a:srcRect b="0" l="0" r="-21669" t="0"/>
          <a:stretch/>
        </p:blipFill>
        <p:spPr>
          <a:xfrm>
            <a:off x="1010600" y="9256050"/>
            <a:ext cx="3223152" cy="507026"/>
          </a:xfrm>
          <a:prstGeom prst="rect">
            <a:avLst/>
          </a:prstGeom>
          <a:noFill/>
          <a:ln>
            <a:noFill/>
          </a:ln>
        </p:spPr>
      </p:pic>
      <p:sp>
        <p:nvSpPr>
          <p:cNvPr id="188" name="Google Shape;188;p45"/>
          <p:cNvSpPr txBox="1"/>
          <p:nvPr/>
        </p:nvSpPr>
        <p:spPr>
          <a:xfrm>
            <a:off x="594300" y="8552850"/>
            <a:ext cx="1225800" cy="450000"/>
          </a:xfrm>
          <a:prstGeom prst="rect">
            <a:avLst/>
          </a:prstGeom>
          <a:noFill/>
          <a:ln>
            <a:noFill/>
          </a:ln>
        </p:spPr>
        <p:txBody>
          <a:bodyPr anchorCtr="0" anchor="t" bIns="91450" lIns="91450" spcFirstLastPara="1" rIns="91450" wrap="square" tIns="91450">
            <a:noAutofit/>
          </a:bodyPr>
          <a:lstStyle/>
          <a:p>
            <a:pPr indent="0" lvl="0" marL="0" rtl="0" algn="r">
              <a:spcBef>
                <a:spcPts val="0"/>
              </a:spcBef>
              <a:spcAft>
                <a:spcPts val="0"/>
              </a:spcAft>
              <a:buNone/>
            </a:pPr>
            <a:r>
              <a:rPr lang="en" sz="1400">
                <a:solidFill>
                  <a:srgbClr val="EA4335"/>
                </a:solidFill>
                <a:latin typeface="Google Sans"/>
                <a:ea typeface="Google Sans"/>
                <a:cs typeface="Google Sans"/>
                <a:sym typeface="Google Sans"/>
              </a:rPr>
              <a:t>  Title Safe &gt;  </a:t>
            </a:r>
            <a:endParaRPr sz="1400"/>
          </a:p>
        </p:txBody>
      </p:sp>
      <p:sp>
        <p:nvSpPr>
          <p:cNvPr id="189" name="Google Shape;189;p45"/>
          <p:cNvSpPr txBox="1"/>
          <p:nvPr/>
        </p:nvSpPr>
        <p:spPr>
          <a:xfrm>
            <a:off x="858200" y="7957950"/>
            <a:ext cx="1368600" cy="450000"/>
          </a:xfrm>
          <a:prstGeom prst="rect">
            <a:avLst/>
          </a:prstGeom>
          <a:noFill/>
          <a:ln>
            <a:noFill/>
          </a:ln>
        </p:spPr>
        <p:txBody>
          <a:bodyPr anchorCtr="0" anchor="t" bIns="91450" lIns="91450" spcFirstLastPara="1" rIns="91450" wrap="square" tIns="91450">
            <a:noAutofit/>
          </a:bodyPr>
          <a:lstStyle/>
          <a:p>
            <a:pPr indent="0" lvl="0" marL="0" rtl="0" algn="l">
              <a:spcBef>
                <a:spcPts val="0"/>
              </a:spcBef>
              <a:spcAft>
                <a:spcPts val="0"/>
              </a:spcAft>
              <a:buNone/>
            </a:pPr>
            <a:r>
              <a:rPr lang="en" sz="1400">
                <a:solidFill>
                  <a:srgbClr val="EA4335"/>
                </a:solidFill>
                <a:latin typeface="Google Sans"/>
                <a:ea typeface="Google Sans"/>
                <a:cs typeface="Google Sans"/>
                <a:sym typeface="Google Sans"/>
              </a:rPr>
              <a:t> &lt; Action Safe </a:t>
            </a:r>
            <a:endParaRPr sz="140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USTOM_5">
    <p:spTree>
      <p:nvGrpSpPr>
        <p:cNvPr id="190" name="Shape 190"/>
        <p:cNvGrpSpPr/>
        <p:nvPr/>
      </p:nvGrpSpPr>
      <p:grpSpPr>
        <a:xfrm>
          <a:off x="0" y="0"/>
          <a:ext cx="0" cy="0"/>
          <a:chOff x="0" y="0"/>
          <a:chExt cx="0" cy="0"/>
        </a:xfrm>
      </p:grpSpPr>
      <p:pic>
        <p:nvPicPr>
          <p:cNvPr id="191" name="Google Shape;191;p46"/>
          <p:cNvPicPr preferRelativeResize="0"/>
          <p:nvPr/>
        </p:nvPicPr>
        <p:blipFill>
          <a:blip r:embed="rId2">
            <a:alphaModFix/>
          </a:blip>
          <a:stretch>
            <a:fillRect/>
          </a:stretch>
        </p:blipFill>
        <p:spPr>
          <a:xfrm>
            <a:off x="5180400" y="4192500"/>
            <a:ext cx="7530232" cy="1441176"/>
          </a:xfrm>
          <a:prstGeom prst="rect">
            <a:avLst/>
          </a:prstGeom>
          <a:noFill/>
          <a:ln>
            <a:noFill/>
          </a:ln>
        </p:spPr>
      </p:pic>
      <p:sp>
        <p:nvSpPr>
          <p:cNvPr id="192" name="Google Shape;192;p46"/>
          <p:cNvSpPr/>
          <p:nvPr/>
        </p:nvSpPr>
        <p:spPr>
          <a:xfrm>
            <a:off x="590450" y="8936550"/>
            <a:ext cx="3670500" cy="973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Image Slide_2">
    <p:spTree>
      <p:nvGrpSpPr>
        <p:cNvPr id="193" name="Shape 193"/>
        <p:cNvGrpSpPr/>
        <p:nvPr/>
      </p:nvGrpSpPr>
      <p:grpSpPr>
        <a:xfrm>
          <a:off x="0" y="0"/>
          <a:ext cx="0" cy="0"/>
          <a:chOff x="0" y="0"/>
          <a:chExt cx="0" cy="0"/>
        </a:xfrm>
      </p:grpSpPr>
      <p:pic>
        <p:nvPicPr>
          <p:cNvPr id="194" name="Google Shape;194;p47"/>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195" name="Google Shape;195;p47"/>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196" name="Google Shape;196;p47"/>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97" name="Google Shape;197;p47"/>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Image Slide_3">
    <p:spTree>
      <p:nvGrpSpPr>
        <p:cNvPr id="198" name="Shape 198"/>
        <p:cNvGrpSpPr/>
        <p:nvPr/>
      </p:nvGrpSpPr>
      <p:grpSpPr>
        <a:xfrm>
          <a:off x="0" y="0"/>
          <a:ext cx="0" cy="0"/>
          <a:chOff x="0" y="0"/>
          <a:chExt cx="0" cy="0"/>
        </a:xfrm>
      </p:grpSpPr>
      <p:sp>
        <p:nvSpPr>
          <p:cNvPr id="199" name="Google Shape;199;p48"/>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00" name="Google Shape;200;p48"/>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amp; bullets">
  <p:cSld name="Image Slide_4_1">
    <p:spTree>
      <p:nvGrpSpPr>
        <p:cNvPr id="201" name="Shape 201"/>
        <p:cNvGrpSpPr/>
        <p:nvPr/>
      </p:nvGrpSpPr>
      <p:grpSpPr>
        <a:xfrm>
          <a:off x="0" y="0"/>
          <a:ext cx="0" cy="0"/>
          <a:chOff x="0" y="0"/>
          <a:chExt cx="0" cy="0"/>
        </a:xfrm>
      </p:grpSpPr>
      <p:sp>
        <p:nvSpPr>
          <p:cNvPr id="202" name="Google Shape;202;p49"/>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203" name="Google Shape;203;p49"/>
          <p:cNvSpPr txBox="1"/>
          <p:nvPr>
            <p:ph idx="1" type="body"/>
          </p:nvPr>
        </p:nvSpPr>
        <p:spPr>
          <a:xfrm>
            <a:off x="1847500" y="2267675"/>
            <a:ext cx="119502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Char char="●"/>
              <a:defRPr sz="3600">
                <a:solidFill>
                  <a:srgbClr val="434343"/>
                </a:solidFill>
              </a:defRPr>
            </a:lvl1pPr>
            <a:lvl2pPr indent="-457200" lvl="1" marL="914400" rtl="0">
              <a:lnSpc>
                <a:spcPct val="100000"/>
              </a:lnSpc>
              <a:spcBef>
                <a:spcPts val="1000"/>
              </a:spcBef>
              <a:spcAft>
                <a:spcPts val="0"/>
              </a:spcAft>
              <a:buClr>
                <a:srgbClr val="434343"/>
              </a:buClr>
              <a:buSzPts val="3600"/>
              <a:buChar char="○"/>
              <a:defRPr sz="3600">
                <a:solidFill>
                  <a:srgbClr val="434343"/>
                </a:solidFill>
              </a:defRPr>
            </a:lvl2pPr>
            <a:lvl3pPr indent="-457200" lvl="2" marL="1371600" rtl="0">
              <a:lnSpc>
                <a:spcPct val="100000"/>
              </a:lnSpc>
              <a:spcBef>
                <a:spcPts val="1000"/>
              </a:spcBef>
              <a:spcAft>
                <a:spcPts val="0"/>
              </a:spcAft>
              <a:buClr>
                <a:srgbClr val="434343"/>
              </a:buClr>
              <a:buSzPts val="3600"/>
              <a:buChar char="■"/>
              <a:defRPr sz="3600">
                <a:solidFill>
                  <a:srgbClr val="434343"/>
                </a:solidFill>
              </a:defRPr>
            </a:lvl3pPr>
            <a:lvl4pPr indent="-457200" lvl="3" marL="1828800" rtl="0">
              <a:lnSpc>
                <a:spcPct val="100000"/>
              </a:lnSpc>
              <a:spcBef>
                <a:spcPts val="1000"/>
              </a:spcBef>
              <a:spcAft>
                <a:spcPts val="0"/>
              </a:spcAft>
              <a:buClr>
                <a:srgbClr val="434343"/>
              </a:buClr>
              <a:buSzPts val="3600"/>
              <a:buChar char="●"/>
              <a:defRPr sz="3600">
                <a:solidFill>
                  <a:srgbClr val="434343"/>
                </a:solidFill>
              </a:defRPr>
            </a:lvl4pPr>
            <a:lvl5pPr indent="-457200" lvl="4" marL="2286000" rtl="0">
              <a:lnSpc>
                <a:spcPct val="100000"/>
              </a:lnSpc>
              <a:spcBef>
                <a:spcPts val="1000"/>
              </a:spcBef>
              <a:spcAft>
                <a:spcPts val="0"/>
              </a:spcAft>
              <a:buClr>
                <a:srgbClr val="434343"/>
              </a:buClr>
              <a:buSzPts val="3600"/>
              <a:buChar char="○"/>
              <a:defRPr sz="3600">
                <a:solidFill>
                  <a:srgbClr val="434343"/>
                </a:solidFill>
              </a:defRPr>
            </a:lvl5pPr>
            <a:lvl6pPr indent="-457200" lvl="5" marL="2743200" rtl="0">
              <a:lnSpc>
                <a:spcPct val="100000"/>
              </a:lnSpc>
              <a:spcBef>
                <a:spcPts val="1000"/>
              </a:spcBef>
              <a:spcAft>
                <a:spcPts val="0"/>
              </a:spcAft>
              <a:buClr>
                <a:srgbClr val="434343"/>
              </a:buClr>
              <a:buSzPts val="3600"/>
              <a:buChar char="■"/>
              <a:defRPr sz="3600">
                <a:solidFill>
                  <a:srgbClr val="434343"/>
                </a:solidFill>
              </a:defRPr>
            </a:lvl6pPr>
            <a:lvl7pPr indent="-457200" lvl="6" marL="3200400" rtl="0">
              <a:lnSpc>
                <a:spcPct val="100000"/>
              </a:lnSpc>
              <a:spcBef>
                <a:spcPts val="1000"/>
              </a:spcBef>
              <a:spcAft>
                <a:spcPts val="0"/>
              </a:spcAft>
              <a:buClr>
                <a:srgbClr val="434343"/>
              </a:buClr>
              <a:buSzPts val="3600"/>
              <a:buChar char="●"/>
              <a:defRPr sz="3600">
                <a:solidFill>
                  <a:srgbClr val="434343"/>
                </a:solidFill>
              </a:defRPr>
            </a:lvl7pPr>
            <a:lvl8pPr indent="-457200" lvl="7" marL="3657600" rtl="0">
              <a:lnSpc>
                <a:spcPct val="100000"/>
              </a:lnSpc>
              <a:spcBef>
                <a:spcPts val="1000"/>
              </a:spcBef>
              <a:spcAft>
                <a:spcPts val="0"/>
              </a:spcAft>
              <a:buClr>
                <a:srgbClr val="434343"/>
              </a:buClr>
              <a:buSzPts val="3600"/>
              <a:buChar char="○"/>
              <a:defRPr sz="3600">
                <a:solidFill>
                  <a:srgbClr val="434343"/>
                </a:solidFill>
              </a:defRPr>
            </a:lvl8pPr>
            <a:lvl9pPr indent="-457200" lvl="8" marL="4114800" rtl="0">
              <a:lnSpc>
                <a:spcPct val="100000"/>
              </a:lnSpc>
              <a:spcBef>
                <a:spcPts val="1000"/>
              </a:spcBef>
              <a:spcAft>
                <a:spcPts val="1000"/>
              </a:spcAft>
              <a:buClr>
                <a:srgbClr val="434343"/>
              </a:buClr>
              <a:buSzPts val="3600"/>
              <a:buChar char="■"/>
              <a:defRPr sz="3600">
                <a:solidFill>
                  <a:srgbClr val="434343"/>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p:cSld name="Image Slide_4_2">
    <p:spTree>
      <p:nvGrpSpPr>
        <p:cNvPr id="204" name="Shape 204"/>
        <p:cNvGrpSpPr/>
        <p:nvPr/>
      </p:nvGrpSpPr>
      <p:grpSpPr>
        <a:xfrm>
          <a:off x="0" y="0"/>
          <a:ext cx="0" cy="0"/>
          <a:chOff x="0" y="0"/>
          <a:chExt cx="0" cy="0"/>
        </a:xfrm>
      </p:grpSpPr>
      <p:sp>
        <p:nvSpPr>
          <p:cNvPr id="205" name="Google Shape;205;p50"/>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latin typeface="Google Sans"/>
                <a:ea typeface="Google Sans"/>
                <a:cs typeface="Google Sans"/>
                <a:sym typeface="Google Sans"/>
              </a:defRPr>
            </a:lvl2pPr>
            <a:lvl3pPr lvl="2" rtl="0">
              <a:spcBef>
                <a:spcPts val="0"/>
              </a:spcBef>
              <a:spcAft>
                <a:spcPts val="0"/>
              </a:spcAft>
              <a:buNone/>
              <a:defRPr>
                <a:solidFill>
                  <a:srgbClr val="434343"/>
                </a:solidFill>
                <a:latin typeface="Google Sans"/>
                <a:ea typeface="Google Sans"/>
                <a:cs typeface="Google Sans"/>
                <a:sym typeface="Google Sans"/>
              </a:defRPr>
            </a:lvl3pPr>
            <a:lvl4pPr lvl="3" rtl="0">
              <a:spcBef>
                <a:spcPts val="0"/>
              </a:spcBef>
              <a:spcAft>
                <a:spcPts val="0"/>
              </a:spcAft>
              <a:buNone/>
              <a:defRPr>
                <a:solidFill>
                  <a:srgbClr val="434343"/>
                </a:solidFill>
                <a:latin typeface="Google Sans"/>
                <a:ea typeface="Google Sans"/>
                <a:cs typeface="Google Sans"/>
                <a:sym typeface="Google Sans"/>
              </a:defRPr>
            </a:lvl4pPr>
            <a:lvl5pPr lvl="4" rtl="0">
              <a:spcBef>
                <a:spcPts val="0"/>
              </a:spcBef>
              <a:spcAft>
                <a:spcPts val="0"/>
              </a:spcAft>
              <a:buNone/>
              <a:defRPr>
                <a:solidFill>
                  <a:srgbClr val="434343"/>
                </a:solidFill>
                <a:latin typeface="Google Sans"/>
                <a:ea typeface="Google Sans"/>
                <a:cs typeface="Google Sans"/>
                <a:sym typeface="Google Sans"/>
              </a:defRPr>
            </a:lvl5pPr>
            <a:lvl6pPr lvl="5" rtl="0">
              <a:spcBef>
                <a:spcPts val="0"/>
              </a:spcBef>
              <a:spcAft>
                <a:spcPts val="0"/>
              </a:spcAft>
              <a:buNone/>
              <a:defRPr>
                <a:solidFill>
                  <a:srgbClr val="434343"/>
                </a:solidFill>
                <a:latin typeface="Google Sans"/>
                <a:ea typeface="Google Sans"/>
                <a:cs typeface="Google Sans"/>
                <a:sym typeface="Google Sans"/>
              </a:defRPr>
            </a:lvl6pPr>
            <a:lvl7pPr lvl="6" rtl="0">
              <a:spcBef>
                <a:spcPts val="0"/>
              </a:spcBef>
              <a:spcAft>
                <a:spcPts val="0"/>
              </a:spcAft>
              <a:buNone/>
              <a:defRPr>
                <a:solidFill>
                  <a:srgbClr val="434343"/>
                </a:solidFill>
                <a:latin typeface="Google Sans"/>
                <a:ea typeface="Google Sans"/>
                <a:cs typeface="Google Sans"/>
                <a:sym typeface="Google Sans"/>
              </a:defRPr>
            </a:lvl7pPr>
            <a:lvl8pPr lvl="7" rtl="0">
              <a:spcBef>
                <a:spcPts val="0"/>
              </a:spcBef>
              <a:spcAft>
                <a:spcPts val="0"/>
              </a:spcAft>
              <a:buNone/>
              <a:defRPr>
                <a:solidFill>
                  <a:srgbClr val="434343"/>
                </a:solidFill>
                <a:latin typeface="Google Sans"/>
                <a:ea typeface="Google Sans"/>
                <a:cs typeface="Google Sans"/>
                <a:sym typeface="Google Sans"/>
              </a:defRPr>
            </a:lvl8pPr>
            <a:lvl9pPr lvl="8" rtl="0">
              <a:spcBef>
                <a:spcPts val="0"/>
              </a:spcBef>
              <a:spcAft>
                <a:spcPts val="0"/>
              </a:spcAft>
              <a:buNone/>
              <a:defRPr>
                <a:solidFill>
                  <a:srgbClr val="434343"/>
                </a:solidFill>
                <a:latin typeface="Google Sans"/>
                <a:ea typeface="Google Sans"/>
                <a:cs typeface="Google Sans"/>
                <a:sym typeface="Google Sans"/>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
  <p:cSld name="Image Slide_2_1">
    <p:spTree>
      <p:nvGrpSpPr>
        <p:cNvPr id="206" name="Shape 206"/>
        <p:cNvGrpSpPr/>
        <p:nvPr/>
      </p:nvGrpSpPr>
      <p:grpSpPr>
        <a:xfrm>
          <a:off x="0" y="0"/>
          <a:ext cx="0" cy="0"/>
          <a:chOff x="0" y="0"/>
          <a:chExt cx="0" cy="0"/>
        </a:xfrm>
      </p:grpSpPr>
      <p:pic>
        <p:nvPicPr>
          <p:cNvPr id="207" name="Google Shape;207;p51"/>
          <p:cNvPicPr preferRelativeResize="0"/>
          <p:nvPr/>
        </p:nvPicPr>
        <p:blipFill rotWithShape="1">
          <a:blip r:embed="rId2">
            <a:alphaModFix/>
          </a:blip>
          <a:srcRect b="0" l="0" r="72622" t="0"/>
          <a:stretch/>
        </p:blipFill>
        <p:spPr>
          <a:xfrm>
            <a:off x="991050" y="1828800"/>
            <a:ext cx="2376552" cy="2215375"/>
          </a:xfrm>
          <a:prstGeom prst="rect">
            <a:avLst/>
          </a:prstGeom>
          <a:noFill/>
          <a:ln>
            <a:noFill/>
          </a:ln>
        </p:spPr>
      </p:pic>
      <p:cxnSp>
        <p:nvCxnSpPr>
          <p:cNvPr id="208" name="Google Shape;208;p51"/>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209" name="Google Shape;209;p51"/>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0" name="Google Shape;210;p51"/>
          <p:cNvSpPr txBox="1"/>
          <p:nvPr>
            <p:ph type="title"/>
          </p:nvPr>
        </p:nvSpPr>
        <p:spPr>
          <a:xfrm>
            <a:off x="32974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11" name="Google Shape;211;p51"/>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Zone with title &amp; bullets">
  <p:cSld name="Image Slide_4_1">
    <p:spTree>
      <p:nvGrpSpPr>
        <p:cNvPr id="17" name="Shape 17"/>
        <p:cNvGrpSpPr/>
        <p:nvPr/>
      </p:nvGrpSpPr>
      <p:grpSpPr>
        <a:xfrm>
          <a:off x="0" y="0"/>
          <a:ext cx="0" cy="0"/>
          <a:chOff x="0" y="0"/>
          <a:chExt cx="0" cy="0"/>
        </a:xfrm>
      </p:grpSpPr>
      <p:sp>
        <p:nvSpPr>
          <p:cNvPr id="18" name="Google Shape;18;p6"/>
          <p:cNvSpPr txBox="1"/>
          <p:nvPr>
            <p:ph type="title"/>
          </p:nvPr>
        </p:nvSpPr>
        <p:spPr>
          <a:xfrm>
            <a:off x="1847500" y="1075775"/>
            <a:ext cx="146163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solidFill>
                  <a:srgbClr val="434343"/>
                </a:solidFill>
              </a:defRPr>
            </a:lvl2pPr>
            <a:lvl3pPr lvl="2" rtl="0">
              <a:spcBef>
                <a:spcPts val="0"/>
              </a:spcBef>
              <a:spcAft>
                <a:spcPts val="0"/>
              </a:spcAft>
              <a:buNone/>
              <a:defRPr>
                <a:solidFill>
                  <a:srgbClr val="434343"/>
                </a:solidFill>
              </a:defRPr>
            </a:lvl3pPr>
            <a:lvl4pPr lvl="3" rtl="0">
              <a:spcBef>
                <a:spcPts val="0"/>
              </a:spcBef>
              <a:spcAft>
                <a:spcPts val="0"/>
              </a:spcAft>
              <a:buNone/>
              <a:defRPr>
                <a:solidFill>
                  <a:srgbClr val="434343"/>
                </a:solidFill>
              </a:defRPr>
            </a:lvl4pPr>
            <a:lvl5pPr lvl="4" rtl="0">
              <a:spcBef>
                <a:spcPts val="0"/>
              </a:spcBef>
              <a:spcAft>
                <a:spcPts val="0"/>
              </a:spcAft>
              <a:buNone/>
              <a:defRPr>
                <a:solidFill>
                  <a:srgbClr val="434343"/>
                </a:solidFill>
              </a:defRPr>
            </a:lvl5pPr>
            <a:lvl6pPr lvl="5" rtl="0">
              <a:spcBef>
                <a:spcPts val="0"/>
              </a:spcBef>
              <a:spcAft>
                <a:spcPts val="0"/>
              </a:spcAft>
              <a:buNone/>
              <a:defRPr>
                <a:solidFill>
                  <a:srgbClr val="434343"/>
                </a:solidFill>
              </a:defRPr>
            </a:lvl6pPr>
            <a:lvl7pPr lvl="6" rtl="0">
              <a:spcBef>
                <a:spcPts val="0"/>
              </a:spcBef>
              <a:spcAft>
                <a:spcPts val="0"/>
              </a:spcAft>
              <a:buNone/>
              <a:defRPr>
                <a:solidFill>
                  <a:srgbClr val="434343"/>
                </a:solidFill>
              </a:defRPr>
            </a:lvl7pPr>
            <a:lvl8pPr lvl="7" rtl="0">
              <a:spcBef>
                <a:spcPts val="0"/>
              </a:spcBef>
              <a:spcAft>
                <a:spcPts val="0"/>
              </a:spcAft>
              <a:buNone/>
              <a:defRPr>
                <a:solidFill>
                  <a:srgbClr val="434343"/>
                </a:solidFill>
              </a:defRPr>
            </a:lvl8pPr>
            <a:lvl9pPr lvl="8" rtl="0">
              <a:spcBef>
                <a:spcPts val="0"/>
              </a:spcBef>
              <a:spcAft>
                <a:spcPts val="0"/>
              </a:spcAft>
              <a:buNone/>
              <a:defRPr>
                <a:solidFill>
                  <a:srgbClr val="434343"/>
                </a:solidFill>
              </a:defRPr>
            </a:lvl9pPr>
          </a:lstStyle>
          <a:p/>
        </p:txBody>
      </p:sp>
      <p:sp>
        <p:nvSpPr>
          <p:cNvPr id="19" name="Google Shape;19;p6"/>
          <p:cNvSpPr txBox="1"/>
          <p:nvPr>
            <p:ph idx="1" type="body"/>
          </p:nvPr>
        </p:nvSpPr>
        <p:spPr>
          <a:xfrm>
            <a:off x="1847500" y="2267675"/>
            <a:ext cx="11950200" cy="5706300"/>
          </a:xfrm>
          <a:prstGeom prst="rect">
            <a:avLst/>
          </a:prstGeom>
          <a:noFill/>
          <a:ln>
            <a:noFill/>
          </a:ln>
        </p:spPr>
        <p:txBody>
          <a:bodyPr anchorCtr="0" anchor="t" bIns="91425" lIns="91425" spcFirstLastPara="1" rIns="91425" wrap="square" tIns="91425">
            <a:noAutofit/>
          </a:bodyPr>
          <a:lstStyle>
            <a:lvl1pPr indent="-457200" lvl="0" marL="457200" rtl="0">
              <a:lnSpc>
                <a:spcPct val="100000"/>
              </a:lnSpc>
              <a:spcBef>
                <a:spcPts val="0"/>
              </a:spcBef>
              <a:spcAft>
                <a:spcPts val="0"/>
              </a:spcAft>
              <a:buClr>
                <a:srgbClr val="434343"/>
              </a:buClr>
              <a:buSzPts val="3600"/>
              <a:buChar char="●"/>
              <a:defRPr sz="3600">
                <a:solidFill>
                  <a:srgbClr val="434343"/>
                </a:solidFill>
              </a:defRPr>
            </a:lvl1pPr>
            <a:lvl2pPr indent="-457200" lvl="1" marL="914400" rtl="0">
              <a:lnSpc>
                <a:spcPct val="100000"/>
              </a:lnSpc>
              <a:spcBef>
                <a:spcPts val="1000"/>
              </a:spcBef>
              <a:spcAft>
                <a:spcPts val="0"/>
              </a:spcAft>
              <a:buClr>
                <a:srgbClr val="434343"/>
              </a:buClr>
              <a:buSzPts val="3600"/>
              <a:buChar char="○"/>
              <a:defRPr sz="3600">
                <a:solidFill>
                  <a:srgbClr val="434343"/>
                </a:solidFill>
              </a:defRPr>
            </a:lvl2pPr>
            <a:lvl3pPr indent="-457200" lvl="2" marL="1371600" rtl="0">
              <a:lnSpc>
                <a:spcPct val="100000"/>
              </a:lnSpc>
              <a:spcBef>
                <a:spcPts val="1000"/>
              </a:spcBef>
              <a:spcAft>
                <a:spcPts val="0"/>
              </a:spcAft>
              <a:buClr>
                <a:srgbClr val="434343"/>
              </a:buClr>
              <a:buSzPts val="3600"/>
              <a:buChar char="■"/>
              <a:defRPr sz="3600">
                <a:solidFill>
                  <a:srgbClr val="434343"/>
                </a:solidFill>
              </a:defRPr>
            </a:lvl3pPr>
            <a:lvl4pPr indent="-457200" lvl="3" marL="1828800" rtl="0">
              <a:lnSpc>
                <a:spcPct val="100000"/>
              </a:lnSpc>
              <a:spcBef>
                <a:spcPts val="1000"/>
              </a:spcBef>
              <a:spcAft>
                <a:spcPts val="0"/>
              </a:spcAft>
              <a:buClr>
                <a:srgbClr val="434343"/>
              </a:buClr>
              <a:buSzPts val="3600"/>
              <a:buChar char="●"/>
              <a:defRPr sz="3600">
                <a:solidFill>
                  <a:srgbClr val="434343"/>
                </a:solidFill>
              </a:defRPr>
            </a:lvl4pPr>
            <a:lvl5pPr indent="-457200" lvl="4" marL="2286000" rtl="0">
              <a:lnSpc>
                <a:spcPct val="100000"/>
              </a:lnSpc>
              <a:spcBef>
                <a:spcPts val="1000"/>
              </a:spcBef>
              <a:spcAft>
                <a:spcPts val="0"/>
              </a:spcAft>
              <a:buClr>
                <a:srgbClr val="434343"/>
              </a:buClr>
              <a:buSzPts val="3600"/>
              <a:buChar char="○"/>
              <a:defRPr sz="3600">
                <a:solidFill>
                  <a:srgbClr val="434343"/>
                </a:solidFill>
              </a:defRPr>
            </a:lvl5pPr>
            <a:lvl6pPr indent="-457200" lvl="5" marL="2743200" rtl="0">
              <a:lnSpc>
                <a:spcPct val="100000"/>
              </a:lnSpc>
              <a:spcBef>
                <a:spcPts val="1000"/>
              </a:spcBef>
              <a:spcAft>
                <a:spcPts val="0"/>
              </a:spcAft>
              <a:buClr>
                <a:srgbClr val="434343"/>
              </a:buClr>
              <a:buSzPts val="3600"/>
              <a:buChar char="■"/>
              <a:defRPr sz="3600">
                <a:solidFill>
                  <a:srgbClr val="434343"/>
                </a:solidFill>
              </a:defRPr>
            </a:lvl6pPr>
            <a:lvl7pPr indent="-457200" lvl="6" marL="3200400" rtl="0">
              <a:lnSpc>
                <a:spcPct val="100000"/>
              </a:lnSpc>
              <a:spcBef>
                <a:spcPts val="1000"/>
              </a:spcBef>
              <a:spcAft>
                <a:spcPts val="0"/>
              </a:spcAft>
              <a:buClr>
                <a:srgbClr val="434343"/>
              </a:buClr>
              <a:buSzPts val="3600"/>
              <a:buChar char="●"/>
              <a:defRPr sz="3600">
                <a:solidFill>
                  <a:srgbClr val="434343"/>
                </a:solidFill>
              </a:defRPr>
            </a:lvl7pPr>
            <a:lvl8pPr indent="-457200" lvl="7" marL="3657600" rtl="0">
              <a:lnSpc>
                <a:spcPct val="100000"/>
              </a:lnSpc>
              <a:spcBef>
                <a:spcPts val="1000"/>
              </a:spcBef>
              <a:spcAft>
                <a:spcPts val="0"/>
              </a:spcAft>
              <a:buClr>
                <a:srgbClr val="434343"/>
              </a:buClr>
              <a:buSzPts val="3600"/>
              <a:buChar char="○"/>
              <a:defRPr sz="3600">
                <a:solidFill>
                  <a:srgbClr val="434343"/>
                </a:solidFill>
              </a:defRPr>
            </a:lvl8pPr>
            <a:lvl9pPr indent="-457200" lvl="8" marL="4114800" rtl="0">
              <a:lnSpc>
                <a:spcPct val="100000"/>
              </a:lnSpc>
              <a:spcBef>
                <a:spcPts val="1000"/>
              </a:spcBef>
              <a:spcAft>
                <a:spcPts val="1000"/>
              </a:spcAft>
              <a:buClr>
                <a:srgbClr val="434343"/>
              </a:buClr>
              <a:buSzPts val="3600"/>
              <a:buChar char="■"/>
              <a:defRPr sz="3600">
                <a:solidFill>
                  <a:srgbClr val="43434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Image Slide_3">
    <p:spTree>
      <p:nvGrpSpPr>
        <p:cNvPr id="20" name="Shape 20"/>
        <p:cNvGrpSpPr/>
        <p:nvPr/>
      </p:nvGrpSpPr>
      <p:grpSpPr>
        <a:xfrm>
          <a:off x="0" y="0"/>
          <a:ext cx="0" cy="0"/>
          <a:chOff x="0" y="0"/>
          <a:chExt cx="0" cy="0"/>
        </a:xfrm>
      </p:grpSpPr>
      <p:sp>
        <p:nvSpPr>
          <p:cNvPr id="21" name="Google Shape;21;p7"/>
          <p:cNvSpPr txBox="1"/>
          <p:nvPr>
            <p:ph type="title"/>
          </p:nvPr>
        </p:nvSpPr>
        <p:spPr>
          <a:xfrm>
            <a:off x="1847500" y="1075775"/>
            <a:ext cx="14639700" cy="1075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70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22" name="Google Shape;22;p7"/>
          <p:cNvCxnSpPr/>
          <p:nvPr/>
        </p:nvCxnSpPr>
        <p:spPr>
          <a:xfrm>
            <a:off x="1901952" y="2369960"/>
            <a:ext cx="7091400" cy="0"/>
          </a:xfrm>
          <a:prstGeom prst="straightConnector1">
            <a:avLst/>
          </a:prstGeom>
          <a:noFill/>
          <a:ln cap="flat" cmpd="sng" w="28575">
            <a:solidFill>
              <a:srgbClr val="3C4043"/>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Image Slide_2">
    <p:spTree>
      <p:nvGrpSpPr>
        <p:cNvPr id="23" name="Shape 23"/>
        <p:cNvGrpSpPr/>
        <p:nvPr/>
      </p:nvGrpSpPr>
      <p:grpSpPr>
        <a:xfrm>
          <a:off x="0" y="0"/>
          <a:ext cx="0" cy="0"/>
          <a:chOff x="0" y="0"/>
          <a:chExt cx="0" cy="0"/>
        </a:xfrm>
      </p:grpSpPr>
      <p:pic>
        <p:nvPicPr>
          <p:cNvPr id="24" name="Google Shape;24;p8"/>
          <p:cNvPicPr preferRelativeResize="0"/>
          <p:nvPr/>
        </p:nvPicPr>
        <p:blipFill>
          <a:blip r:embed="rId2">
            <a:alphaModFix/>
          </a:blip>
          <a:stretch>
            <a:fillRect/>
          </a:stretch>
        </p:blipFill>
        <p:spPr>
          <a:xfrm>
            <a:off x="991050" y="1828800"/>
            <a:ext cx="8680651" cy="2215375"/>
          </a:xfrm>
          <a:prstGeom prst="rect">
            <a:avLst/>
          </a:prstGeom>
          <a:noFill/>
          <a:ln>
            <a:noFill/>
          </a:ln>
        </p:spPr>
      </p:pic>
      <p:cxnSp>
        <p:nvCxnSpPr>
          <p:cNvPr id="25" name="Google Shape;25;p8"/>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26" name="Google Shape;26;p8"/>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27" name="Google Shape;27;p8"/>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b intro">
  <p:cSld name="Image Slide_2_1">
    <p:spTree>
      <p:nvGrpSpPr>
        <p:cNvPr id="28" name="Shape 28"/>
        <p:cNvGrpSpPr/>
        <p:nvPr/>
      </p:nvGrpSpPr>
      <p:grpSpPr>
        <a:xfrm>
          <a:off x="0" y="0"/>
          <a:ext cx="0" cy="0"/>
          <a:chOff x="0" y="0"/>
          <a:chExt cx="0" cy="0"/>
        </a:xfrm>
      </p:grpSpPr>
      <p:pic>
        <p:nvPicPr>
          <p:cNvPr id="29" name="Google Shape;29;p9"/>
          <p:cNvPicPr preferRelativeResize="0"/>
          <p:nvPr/>
        </p:nvPicPr>
        <p:blipFill rotWithShape="1">
          <a:blip r:embed="rId2">
            <a:alphaModFix/>
          </a:blip>
          <a:srcRect b="0" l="0" r="72622" t="0"/>
          <a:stretch/>
        </p:blipFill>
        <p:spPr>
          <a:xfrm>
            <a:off x="991050" y="1828800"/>
            <a:ext cx="2376552" cy="2215375"/>
          </a:xfrm>
          <a:prstGeom prst="rect">
            <a:avLst/>
          </a:prstGeom>
          <a:noFill/>
          <a:ln>
            <a:noFill/>
          </a:ln>
        </p:spPr>
      </p:pic>
      <p:cxnSp>
        <p:nvCxnSpPr>
          <p:cNvPr id="30" name="Google Shape;30;p9"/>
          <p:cNvCxnSpPr/>
          <p:nvPr/>
        </p:nvCxnSpPr>
        <p:spPr>
          <a:xfrm>
            <a:off x="1901952" y="3657600"/>
            <a:ext cx="7156200" cy="0"/>
          </a:xfrm>
          <a:prstGeom prst="straightConnector1">
            <a:avLst/>
          </a:prstGeom>
          <a:noFill/>
          <a:ln cap="flat" cmpd="sng" w="28575">
            <a:solidFill>
              <a:srgbClr val="666666"/>
            </a:solidFill>
            <a:prstDash val="solid"/>
            <a:round/>
            <a:headEnd len="med" w="med" type="none"/>
            <a:tailEnd len="med" w="med" type="none"/>
          </a:ln>
        </p:spPr>
      </p:cxnSp>
      <p:sp>
        <p:nvSpPr>
          <p:cNvPr id="31" name="Google Shape;31;p9"/>
          <p:cNvSpPr txBox="1"/>
          <p:nvPr>
            <p:ph idx="1" type="subTitle"/>
          </p:nvPr>
        </p:nvSpPr>
        <p:spPr>
          <a:xfrm>
            <a:off x="1901950" y="3735575"/>
            <a:ext cx="7156200" cy="121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4800">
                <a:solidFill>
                  <a:srgbClr val="4343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2" name="Google Shape;32;p9"/>
          <p:cNvSpPr txBox="1"/>
          <p:nvPr>
            <p:ph type="title"/>
          </p:nvPr>
        </p:nvSpPr>
        <p:spPr>
          <a:xfrm>
            <a:off x="3297450" y="2198300"/>
            <a:ext cx="14569500" cy="1432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9600">
                <a:solidFill>
                  <a:srgbClr val="3C4043"/>
                </a:solidFill>
                <a:latin typeface="Google Sans"/>
                <a:ea typeface="Google Sans"/>
                <a:cs typeface="Google Sans"/>
                <a:sym typeface="Google Sans"/>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3" name="Google Shape;33;p9"/>
          <p:cNvSpPr/>
          <p:nvPr/>
        </p:nvSpPr>
        <p:spPr>
          <a:xfrm>
            <a:off x="887500" y="9265025"/>
            <a:ext cx="2918100" cy="537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ructions Only - Green ILT-only slide">
  <p:cSld name="CUSTOM">
    <p:spTree>
      <p:nvGrpSpPr>
        <p:cNvPr id="34" name="Shape 34"/>
        <p:cNvGrpSpPr/>
        <p:nvPr/>
      </p:nvGrpSpPr>
      <p:grpSpPr>
        <a:xfrm>
          <a:off x="0" y="0"/>
          <a:ext cx="0" cy="0"/>
          <a:chOff x="0" y="0"/>
          <a:chExt cx="0" cy="0"/>
        </a:xfrm>
      </p:grpSpPr>
      <p:sp>
        <p:nvSpPr>
          <p:cNvPr id="35" name="Google Shape;35;p10"/>
          <p:cNvSpPr/>
          <p:nvPr/>
        </p:nvSpPr>
        <p:spPr>
          <a:xfrm>
            <a:off x="-18300" y="-95250"/>
            <a:ext cx="18400800" cy="10496400"/>
          </a:xfrm>
          <a:prstGeom prst="rect">
            <a:avLst/>
          </a:prstGeom>
          <a:solidFill>
            <a:schemeClr val="dk2"/>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36" name="Google Shape;36;p10"/>
          <p:cNvSpPr txBox="1"/>
          <p:nvPr>
            <p:ph type="title"/>
          </p:nvPr>
        </p:nvSpPr>
        <p:spPr>
          <a:xfrm>
            <a:off x="1607700" y="4199550"/>
            <a:ext cx="15148800" cy="18879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8000">
                <a:solidFill>
                  <a:schemeClr val="accent1"/>
                </a:solidFill>
                <a:latin typeface="Google Sans"/>
                <a:ea typeface="Google Sans"/>
                <a:cs typeface="Google Sans"/>
                <a:sym typeface="Google Sans"/>
              </a:defRPr>
            </a:lvl1pPr>
            <a:lvl2pPr lvl="1" rtl="0" algn="ctr">
              <a:spcBef>
                <a:spcPts val="0"/>
              </a:spcBef>
              <a:spcAft>
                <a:spcPts val="0"/>
              </a:spcAft>
              <a:buNone/>
              <a:defRPr>
                <a:solidFill>
                  <a:schemeClr val="accent1"/>
                </a:solidFill>
              </a:defRPr>
            </a:lvl2pPr>
            <a:lvl3pPr lvl="2" rtl="0" algn="ctr">
              <a:spcBef>
                <a:spcPts val="0"/>
              </a:spcBef>
              <a:spcAft>
                <a:spcPts val="0"/>
              </a:spcAft>
              <a:buNone/>
              <a:defRPr>
                <a:solidFill>
                  <a:schemeClr val="accent1"/>
                </a:solidFill>
              </a:defRPr>
            </a:lvl3pPr>
            <a:lvl4pPr lvl="3" rtl="0" algn="ctr">
              <a:spcBef>
                <a:spcPts val="0"/>
              </a:spcBef>
              <a:spcAft>
                <a:spcPts val="0"/>
              </a:spcAft>
              <a:buNone/>
              <a:defRPr>
                <a:solidFill>
                  <a:schemeClr val="accent1"/>
                </a:solidFill>
              </a:defRPr>
            </a:lvl4pPr>
            <a:lvl5pPr lvl="4" rtl="0" algn="ctr">
              <a:spcBef>
                <a:spcPts val="0"/>
              </a:spcBef>
              <a:spcAft>
                <a:spcPts val="0"/>
              </a:spcAft>
              <a:buNone/>
              <a:defRPr>
                <a:solidFill>
                  <a:schemeClr val="accent1"/>
                </a:solidFill>
              </a:defRPr>
            </a:lvl5pPr>
            <a:lvl6pPr lvl="5" rtl="0" algn="ctr">
              <a:spcBef>
                <a:spcPts val="0"/>
              </a:spcBef>
              <a:spcAft>
                <a:spcPts val="0"/>
              </a:spcAft>
              <a:buNone/>
              <a:defRPr>
                <a:solidFill>
                  <a:schemeClr val="accent1"/>
                </a:solidFill>
              </a:defRPr>
            </a:lvl6pPr>
            <a:lvl7pPr lvl="6" rtl="0" algn="ctr">
              <a:spcBef>
                <a:spcPts val="0"/>
              </a:spcBef>
              <a:spcAft>
                <a:spcPts val="0"/>
              </a:spcAft>
              <a:buNone/>
              <a:defRPr>
                <a:solidFill>
                  <a:schemeClr val="accent1"/>
                </a:solidFill>
              </a:defRPr>
            </a:lvl7pPr>
            <a:lvl8pPr lvl="7" rtl="0" algn="ctr">
              <a:spcBef>
                <a:spcPts val="0"/>
              </a:spcBef>
              <a:spcAft>
                <a:spcPts val="0"/>
              </a:spcAft>
              <a:buNone/>
              <a:defRPr>
                <a:solidFill>
                  <a:schemeClr val="accent1"/>
                </a:solidFill>
              </a:defRPr>
            </a:lvl8pPr>
            <a:lvl9pPr lvl="8" rtl="0" algn="ctr">
              <a:spcBef>
                <a:spcPts val="0"/>
              </a:spcBef>
              <a:spcAft>
                <a:spcPts val="0"/>
              </a:spcAft>
              <a:buNone/>
              <a:defRPr>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theme" Target="../theme/theme3.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oogle">
    <p:bg>
      <p:bgPr>
        <a:no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21669" t="0"/>
          <a:stretch/>
        </p:blipFill>
        <p:spPr>
          <a:xfrm>
            <a:off x="1010600" y="9256050"/>
            <a:ext cx="3223152" cy="5070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44" name="Shape 44"/>
        <p:cNvGrpSpPr/>
        <p:nvPr/>
      </p:nvGrpSpPr>
      <p:grpSpPr>
        <a:xfrm>
          <a:off x="0" y="0"/>
          <a:ext cx="0" cy="0"/>
          <a:chOff x="0" y="0"/>
          <a:chExt cx="0" cy="0"/>
        </a:xfrm>
      </p:grpSpPr>
      <p:pic>
        <p:nvPicPr>
          <p:cNvPr id="45" name="Google Shape;45;p14"/>
          <p:cNvPicPr preferRelativeResize="0"/>
          <p:nvPr/>
        </p:nvPicPr>
        <p:blipFill rotWithShape="1">
          <a:blip r:embed="rId1">
            <a:alphaModFix/>
          </a:blip>
          <a:srcRect b="0" l="0" r="-21669" t="0"/>
          <a:stretch/>
        </p:blipFill>
        <p:spPr>
          <a:xfrm>
            <a:off x="1010600" y="9256050"/>
            <a:ext cx="3223152" cy="5070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8.xml"/><Relationship Id="rId3"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6.xml"/><Relationship Id="rId3" Type="http://schemas.openxmlformats.org/officeDocument/2006/relationships/hyperlink" Target="https://cloud.google.com/appengine/docs/" TargetMode="External"/><Relationship Id="rId4" Type="http://schemas.openxmlformats.org/officeDocument/2006/relationships/hyperlink" Target="https://cloud.google.com/appengine/docs/flexible/" TargetMode="External"/><Relationship Id="rId5" Type="http://schemas.openxmlformats.org/officeDocument/2006/relationships/hyperlink" Target="https://cloud.google.com/appengine/docs/standard/" TargetMode="External"/><Relationship Id="rId6" Type="http://schemas.openxmlformats.org/officeDocument/2006/relationships/hyperlink" Target="https://cloud.google.com/endpoints/docs/" TargetMode="External"/><Relationship Id="rId7" Type="http://schemas.openxmlformats.org/officeDocument/2006/relationships/hyperlink" Target="http://docs.apigee.com/api-services/content/what-apigee-edge" TargetMode="External"/><Relationship Id="rId8" Type="http://schemas.openxmlformats.org/officeDocument/2006/relationships/hyperlink" Target="https://cloud.google.com/run/doc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hyperlink" Target="https://cloud.google.com/appengine/#pricing" TargetMode="Externa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4.png"/><Relationship Id="rId9" Type="http://schemas.openxmlformats.org/officeDocument/2006/relationships/image" Target="../media/image31.png"/><Relationship Id="rId5" Type="http://schemas.openxmlformats.org/officeDocument/2006/relationships/image" Target="../media/image28.png"/><Relationship Id="rId6" Type="http://schemas.openxmlformats.org/officeDocument/2006/relationships/image" Target="../media/image26.png"/><Relationship Id="rId7" Type="http://schemas.openxmlformats.org/officeDocument/2006/relationships/image" Target="../media/image22.png"/><Relationship Id="rId8"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5" name="Shape 215"/>
        <p:cNvGrpSpPr/>
        <p:nvPr/>
      </p:nvGrpSpPr>
      <p:grpSpPr>
        <a:xfrm>
          <a:off x="0" y="0"/>
          <a:ext cx="0" cy="0"/>
          <a:chOff x="0" y="0"/>
          <a:chExt cx="0" cy="0"/>
        </a:xfrm>
      </p:grpSpPr>
      <p:sp>
        <p:nvSpPr>
          <p:cNvPr id="216" name="Google Shape;216;p52"/>
          <p:cNvSpPr txBox="1"/>
          <p:nvPr>
            <p:ph type="title"/>
          </p:nvPr>
        </p:nvSpPr>
        <p:spPr>
          <a:xfrm>
            <a:off x="1753100" y="4201375"/>
            <a:ext cx="7206900" cy="37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in the Cloud</a:t>
            </a:r>
            <a:endParaRPr/>
          </a:p>
        </p:txBody>
      </p:sp>
      <p:sp>
        <p:nvSpPr>
          <p:cNvPr id="217" name="Google Shape;217;p52"/>
          <p:cNvSpPr txBox="1"/>
          <p:nvPr>
            <p:ph idx="1" type="subTitle"/>
          </p:nvPr>
        </p:nvSpPr>
        <p:spPr>
          <a:xfrm>
            <a:off x="1753100" y="8001175"/>
            <a:ext cx="7428900" cy="77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2"/>
          <p:cNvSpPr txBox="1"/>
          <p:nvPr>
            <p:ph idx="2" type="subTitle"/>
          </p:nvPr>
        </p:nvSpPr>
        <p:spPr>
          <a:xfrm>
            <a:off x="1795700" y="8564800"/>
            <a:ext cx="8174700" cy="6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1"/>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the App Engine environments</a:t>
            </a:r>
            <a:endParaRPr/>
          </a:p>
        </p:txBody>
      </p:sp>
      <p:graphicFrame>
        <p:nvGraphicFramePr>
          <p:cNvPr id="333" name="Google Shape;333;p61"/>
          <p:cNvGraphicFramePr/>
          <p:nvPr/>
        </p:nvGraphicFramePr>
        <p:xfrm>
          <a:off x="1828800" y="2461800"/>
          <a:ext cx="3000000" cy="3000000"/>
        </p:xfrm>
        <a:graphic>
          <a:graphicData uri="http://schemas.openxmlformats.org/drawingml/2006/table">
            <a:tbl>
              <a:tblPr>
                <a:noFill/>
                <a:tableStyleId>{E6F516DD-14B3-4E7F-881B-DBE51288A011}</a:tableStyleId>
              </a:tblPr>
              <a:tblGrid>
                <a:gridCol w="3460400"/>
                <a:gridCol w="5585000"/>
                <a:gridCol w="5585000"/>
              </a:tblGrid>
              <a:tr h="854600">
                <a:tc>
                  <a:txBody>
                    <a:bodyPr/>
                    <a:lstStyle/>
                    <a:p>
                      <a:pPr indent="0" lvl="0" marL="0" rtl="0" algn="ctr">
                        <a:lnSpc>
                          <a:spcPct val="100000"/>
                        </a:lnSpc>
                        <a:spcBef>
                          <a:spcPts val="0"/>
                        </a:spcBef>
                        <a:spcAft>
                          <a:spcPts val="0"/>
                        </a:spcAft>
                        <a:buNone/>
                      </a:pPr>
                      <a:r>
                        <a:t/>
                      </a:r>
                      <a:endParaRPr b="1" sz="1000">
                        <a:solidFill>
                          <a:srgbClr val="414141"/>
                        </a:solidFill>
                        <a:latin typeface="Roboto"/>
                        <a:ea typeface="Roboto"/>
                        <a:cs typeface="Roboto"/>
                        <a:sym typeface="Roboto"/>
                      </a:endParaRPr>
                    </a:p>
                  </a:txBody>
                  <a:tcPr marT="91425" marB="91425" marR="91425" marL="91425" anchor="ctr">
                    <a:lnL cap="flat" cmpd="sng" w="9525">
                      <a:solidFill>
                        <a:srgbClr val="D7D7D7">
                          <a:alpha val="0"/>
                        </a:srgbClr>
                      </a:solidFill>
                      <a:prstDash val="solid"/>
                      <a:round/>
                      <a:headEnd len="sm" w="sm" type="none"/>
                      <a:tailEnd len="sm" w="sm" type="none"/>
                    </a:lnL>
                    <a:lnR cap="flat" cmpd="sng" w="9525">
                      <a:solidFill>
                        <a:srgbClr val="34A853"/>
                      </a:solidFill>
                      <a:prstDash val="solid"/>
                      <a:round/>
                      <a:headEnd len="sm" w="sm" type="none"/>
                      <a:tailEnd len="sm" w="sm" type="none"/>
                    </a:lnR>
                    <a:lnT cap="flat" cmpd="sng" w="76200">
                      <a:solidFill>
                        <a:srgbClr val="4285F4">
                          <a:alpha val="0"/>
                        </a:srgbClr>
                      </a:solidFill>
                      <a:prstDash val="solid"/>
                      <a:round/>
                      <a:headEnd len="sm" w="sm" type="none"/>
                      <a:tailEnd len="sm" w="sm" type="none"/>
                    </a:lnT>
                    <a:lnB cap="flat" cmpd="sng" w="28575">
                      <a:solidFill>
                        <a:srgbClr val="D7D7D7">
                          <a:alpha val="0"/>
                        </a:srgbClr>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sz="3000">
                          <a:solidFill>
                            <a:srgbClr val="FFFFFF"/>
                          </a:solidFill>
                          <a:latin typeface="Google Sans"/>
                          <a:ea typeface="Google Sans"/>
                          <a:cs typeface="Google Sans"/>
                          <a:sym typeface="Google Sans"/>
                        </a:rPr>
                        <a:t>Standard environment </a:t>
                      </a:r>
                      <a:endParaRPr sz="3000">
                        <a:solidFill>
                          <a:srgbClr val="FFFFFF"/>
                        </a:solidFill>
                        <a:latin typeface="Google Sans"/>
                        <a:ea typeface="Google Sans"/>
                        <a:cs typeface="Google Sans"/>
                        <a:sym typeface="Google Sans"/>
                      </a:endParaRPr>
                    </a:p>
                  </a:txBody>
                  <a:tcPr marT="91425" marB="91425" marR="91425" marL="91425" anchor="ctr">
                    <a:lnL cap="flat" cmpd="sng" w="9525">
                      <a:solidFill>
                        <a:srgbClr val="34A853"/>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34A853"/>
                      </a:solidFill>
                      <a:prstDash val="solid"/>
                      <a:round/>
                      <a:headEnd len="sm" w="sm" type="none"/>
                      <a:tailEnd len="sm" w="sm" type="none"/>
                    </a:lnT>
                    <a:lnB cap="flat" cmpd="sng" w="9525">
                      <a:solidFill>
                        <a:srgbClr val="D7D7D7"/>
                      </a:solidFill>
                      <a:prstDash val="solid"/>
                      <a:round/>
                      <a:headEnd len="sm" w="sm" type="none"/>
                      <a:tailEnd len="sm" w="sm" type="none"/>
                    </a:lnB>
                    <a:solidFill>
                      <a:srgbClr val="34A853"/>
                    </a:solidFill>
                  </a:tcPr>
                </a:tc>
                <a:tc>
                  <a:txBody>
                    <a:bodyPr/>
                    <a:lstStyle/>
                    <a:p>
                      <a:pPr indent="0" lvl="0" marL="0" rtl="0" algn="ctr">
                        <a:lnSpc>
                          <a:spcPct val="100000"/>
                        </a:lnSpc>
                        <a:spcBef>
                          <a:spcPts val="0"/>
                        </a:spcBef>
                        <a:spcAft>
                          <a:spcPts val="0"/>
                        </a:spcAft>
                        <a:buNone/>
                      </a:pPr>
                      <a:r>
                        <a:rPr lang="en" sz="3000">
                          <a:latin typeface="Google Sans"/>
                          <a:ea typeface="Google Sans"/>
                          <a:cs typeface="Google Sans"/>
                          <a:sym typeface="Google Sans"/>
                        </a:rPr>
                        <a:t>Flexible environment</a:t>
                      </a:r>
                      <a:endParaRPr sz="3000">
                        <a:latin typeface="Google Sans"/>
                        <a:ea typeface="Google Sans"/>
                        <a:cs typeface="Google Sans"/>
                        <a:sym typeface="Google Sans"/>
                      </a:endParaRPr>
                    </a:p>
                  </a:txBody>
                  <a:tcPr marT="91425" marB="91425" marR="91425" marL="91425" anchor="ctr">
                    <a:lnL cap="flat" cmpd="sng" w="9525">
                      <a:solidFill>
                        <a:srgbClr val="FBBC05"/>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FBBC05"/>
                      </a:solidFill>
                      <a:prstDash val="solid"/>
                      <a:round/>
                      <a:headEnd len="sm" w="sm" type="none"/>
                      <a:tailEnd len="sm" w="sm" type="none"/>
                    </a:lnT>
                    <a:lnB cap="flat" cmpd="sng" w="9525">
                      <a:solidFill>
                        <a:srgbClr val="D7D7D7"/>
                      </a:solidFill>
                      <a:prstDash val="solid"/>
                      <a:round/>
                      <a:headEnd len="sm" w="sm" type="none"/>
                      <a:tailEnd len="sm" w="sm" type="none"/>
                    </a:lnB>
                    <a:solidFill>
                      <a:srgbClr val="FBBC05"/>
                    </a:solidFill>
                  </a:tcPr>
                </a:tc>
              </a:tr>
              <a:tr h="721050">
                <a:tc>
                  <a:txBody>
                    <a:bodyPr/>
                    <a:lstStyle/>
                    <a:p>
                      <a:pPr indent="0" lvl="0" marL="0" rtl="0" algn="l">
                        <a:lnSpc>
                          <a:spcPct val="100000"/>
                        </a:lnSpc>
                        <a:spcBef>
                          <a:spcPts val="0"/>
                        </a:spcBef>
                        <a:spcAft>
                          <a:spcPts val="0"/>
                        </a:spcAft>
                        <a:buClr>
                          <a:srgbClr val="000000"/>
                        </a:buClr>
                        <a:buSzPts val="1100"/>
                        <a:buFont typeface="Arial"/>
                        <a:buNone/>
                      </a:pPr>
                      <a:r>
                        <a:rPr i="1" lang="en" sz="2400">
                          <a:solidFill>
                            <a:schemeClr val="lt1"/>
                          </a:solidFill>
                          <a:latin typeface="Roboto"/>
                          <a:ea typeface="Roboto"/>
                          <a:cs typeface="Roboto"/>
                          <a:sym typeface="Roboto"/>
                        </a:rPr>
                        <a:t>Instance startup</a:t>
                      </a:r>
                      <a:endParaRPr sz="2400">
                        <a:solidFill>
                          <a:schemeClr val="lt1"/>
                        </a:solidFill>
                        <a:latin typeface="Roboto"/>
                        <a:ea typeface="Roboto"/>
                        <a:cs typeface="Roboto"/>
                        <a:sym typeface="Roboto"/>
                      </a:endParaRPr>
                    </a:p>
                  </a:txBody>
                  <a:tcPr marT="91425" marB="91425" marR="91425" marL="182875" anchor="ctr">
                    <a:lnL cap="flat" cmpd="sng" w="9525">
                      <a:solidFill>
                        <a:srgbClr val="D7D7D7">
                          <a:alpha val="0"/>
                        </a:srgbClr>
                      </a:solidFill>
                      <a:prstDash val="solid"/>
                      <a:round/>
                      <a:headEnd len="sm" w="sm" type="none"/>
                      <a:tailEnd len="sm" w="sm" type="none"/>
                    </a:lnL>
                    <a:lnR cap="flat" cmpd="sng" w="9525">
                      <a:solidFill>
                        <a:srgbClr val="34A85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D7D7D7">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2400">
                          <a:solidFill>
                            <a:schemeClr val="lt1"/>
                          </a:solidFill>
                          <a:latin typeface="Roboto"/>
                          <a:ea typeface="Roboto"/>
                          <a:cs typeface="Roboto"/>
                          <a:sym typeface="Roboto"/>
                        </a:rPr>
                        <a:t>Seconds</a:t>
                      </a:r>
                      <a:endParaRPr sz="2400">
                        <a:solidFill>
                          <a:schemeClr val="lt1"/>
                        </a:solidFill>
                        <a:latin typeface="Roboto"/>
                        <a:ea typeface="Roboto"/>
                        <a:cs typeface="Roboto"/>
                        <a:sym typeface="Roboto"/>
                      </a:endParaRPr>
                    </a:p>
                  </a:txBody>
                  <a:tcPr marT="91425" marB="91425" marR="182875" marL="182875" anchor="ctr">
                    <a:lnL cap="flat" cmpd="sng" w="9525">
                      <a:solidFill>
                        <a:srgbClr val="34A853"/>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D7D7D7"/>
                      </a:solidFill>
                      <a:prstDash val="solid"/>
                      <a:round/>
                      <a:headEnd len="sm" w="sm" type="none"/>
                      <a:tailEnd len="sm" w="sm" type="none"/>
                    </a:lnB>
                  </a:tcPr>
                </a:tc>
                <a:tc>
                  <a:txBody>
                    <a:bodyPr/>
                    <a:lstStyle/>
                    <a:p>
                      <a:pPr indent="0" lvl="0" marL="0" rtl="0" algn="l">
                        <a:lnSpc>
                          <a:spcPct val="100000"/>
                        </a:lnSpc>
                        <a:spcBef>
                          <a:spcPts val="0"/>
                        </a:spcBef>
                        <a:spcAft>
                          <a:spcPts val="0"/>
                        </a:spcAft>
                        <a:buClr>
                          <a:srgbClr val="000000"/>
                        </a:buClr>
                        <a:buSzPts val="1100"/>
                        <a:buFont typeface="Arial"/>
                        <a:buNone/>
                      </a:pPr>
                      <a:r>
                        <a:rPr lang="en" sz="2400">
                          <a:solidFill>
                            <a:schemeClr val="lt1"/>
                          </a:solidFill>
                          <a:latin typeface="Roboto"/>
                          <a:ea typeface="Roboto"/>
                          <a:cs typeface="Roboto"/>
                          <a:sym typeface="Roboto"/>
                        </a:rPr>
                        <a:t>Minutes</a:t>
                      </a:r>
                      <a:endParaRPr sz="2400">
                        <a:solidFill>
                          <a:schemeClr val="lt1"/>
                        </a:solidFill>
                        <a:latin typeface="Roboto"/>
                        <a:ea typeface="Roboto"/>
                        <a:cs typeface="Roboto"/>
                        <a:sym typeface="Roboto"/>
                      </a:endParaRPr>
                    </a:p>
                  </a:txBody>
                  <a:tcPr marT="91425" marB="91425" marR="182875" marL="182875" anchor="ctr">
                    <a:lnL cap="flat" cmpd="sng" w="9525">
                      <a:solidFill>
                        <a:srgbClr val="FBBC05"/>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D7D7D7"/>
                      </a:solidFill>
                      <a:prstDash val="solid"/>
                      <a:round/>
                      <a:headEnd len="sm" w="sm" type="none"/>
                      <a:tailEnd len="sm" w="sm" type="none"/>
                    </a:lnB>
                  </a:tcPr>
                </a:tc>
              </a:tr>
              <a:tr h="721050">
                <a:tc>
                  <a:txBody>
                    <a:bodyPr/>
                    <a:lstStyle/>
                    <a:p>
                      <a:pPr indent="0" lvl="0" marL="0" rtl="0" algn="l">
                        <a:lnSpc>
                          <a:spcPct val="100000"/>
                        </a:lnSpc>
                        <a:spcBef>
                          <a:spcPts val="0"/>
                        </a:spcBef>
                        <a:spcAft>
                          <a:spcPts val="0"/>
                        </a:spcAft>
                        <a:buClr>
                          <a:srgbClr val="000000"/>
                        </a:buClr>
                        <a:buSzPts val="1100"/>
                        <a:buFont typeface="Arial"/>
                        <a:buNone/>
                      </a:pPr>
                      <a:r>
                        <a:rPr i="1" lang="en" sz="2400">
                          <a:solidFill>
                            <a:schemeClr val="lt1"/>
                          </a:solidFill>
                          <a:latin typeface="Roboto"/>
                          <a:ea typeface="Roboto"/>
                          <a:cs typeface="Roboto"/>
                          <a:sym typeface="Roboto"/>
                        </a:rPr>
                        <a:t>SSH access</a:t>
                      </a:r>
                      <a:endParaRPr sz="2400">
                        <a:solidFill>
                          <a:schemeClr val="lt1"/>
                        </a:solidFill>
                        <a:latin typeface="Roboto"/>
                        <a:ea typeface="Roboto"/>
                        <a:cs typeface="Roboto"/>
                        <a:sym typeface="Roboto"/>
                      </a:endParaRPr>
                    </a:p>
                  </a:txBody>
                  <a:tcPr marT="91425" marB="91425" marR="91425" marL="182875" anchor="ctr">
                    <a:lnL cap="flat" cmpd="sng" w="9525">
                      <a:solidFill>
                        <a:srgbClr val="D7D7D7">
                          <a:alpha val="0"/>
                        </a:srgbClr>
                      </a:solidFill>
                      <a:prstDash val="solid"/>
                      <a:round/>
                      <a:headEnd len="sm" w="sm" type="none"/>
                      <a:tailEnd len="sm" w="sm" type="none"/>
                    </a:lnL>
                    <a:lnR cap="flat" cmpd="sng" w="9525">
                      <a:solidFill>
                        <a:srgbClr val="34A85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D7D7D7">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Clr>
                          <a:srgbClr val="000000"/>
                        </a:buClr>
                        <a:buSzPts val="1100"/>
                        <a:buFont typeface="Arial"/>
                        <a:buNone/>
                      </a:pPr>
                      <a:r>
                        <a:rPr lang="en" sz="2400">
                          <a:solidFill>
                            <a:schemeClr val="lt1"/>
                          </a:solidFill>
                          <a:latin typeface="Roboto"/>
                          <a:ea typeface="Roboto"/>
                          <a:cs typeface="Roboto"/>
                          <a:sym typeface="Roboto"/>
                        </a:rPr>
                        <a:t>No</a:t>
                      </a:r>
                      <a:endParaRPr sz="2400">
                        <a:solidFill>
                          <a:schemeClr val="lt1"/>
                        </a:solidFill>
                        <a:latin typeface="Roboto"/>
                        <a:ea typeface="Roboto"/>
                        <a:cs typeface="Roboto"/>
                        <a:sym typeface="Roboto"/>
                      </a:endParaRPr>
                    </a:p>
                  </a:txBody>
                  <a:tcPr marT="91425" marB="91425" marR="182875" marL="182875" anchor="ctr">
                    <a:lnL cap="flat" cmpd="sng" w="9525">
                      <a:solidFill>
                        <a:srgbClr val="34A853"/>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D7D7D7"/>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Clr>
                          <a:srgbClr val="000000"/>
                        </a:buClr>
                        <a:buSzPts val="1100"/>
                        <a:buFont typeface="Arial"/>
                        <a:buNone/>
                      </a:pPr>
                      <a:r>
                        <a:rPr lang="en" sz="2400">
                          <a:solidFill>
                            <a:schemeClr val="lt1"/>
                          </a:solidFill>
                          <a:latin typeface="Roboto"/>
                          <a:ea typeface="Roboto"/>
                          <a:cs typeface="Roboto"/>
                          <a:sym typeface="Roboto"/>
                        </a:rPr>
                        <a:t>Yes (although not by default)</a:t>
                      </a:r>
                      <a:endParaRPr sz="2400">
                        <a:solidFill>
                          <a:schemeClr val="lt1"/>
                        </a:solidFill>
                        <a:latin typeface="Roboto"/>
                        <a:ea typeface="Roboto"/>
                        <a:cs typeface="Roboto"/>
                        <a:sym typeface="Roboto"/>
                      </a:endParaRPr>
                    </a:p>
                  </a:txBody>
                  <a:tcPr marT="91425" marB="91425" marR="182875" marL="182875" anchor="ctr">
                    <a:lnL cap="flat" cmpd="sng" w="9525">
                      <a:solidFill>
                        <a:srgbClr val="FBBC05"/>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D7D7D7"/>
                      </a:solidFill>
                      <a:prstDash val="solid"/>
                      <a:round/>
                      <a:headEnd len="sm" w="sm" type="none"/>
                      <a:tailEnd len="sm" w="sm" type="none"/>
                    </a:lnB>
                    <a:solidFill>
                      <a:srgbClr val="F3F3F3"/>
                    </a:solidFill>
                  </a:tcPr>
                </a:tc>
              </a:tr>
              <a:tr h="721050">
                <a:tc>
                  <a:txBody>
                    <a:bodyPr/>
                    <a:lstStyle/>
                    <a:p>
                      <a:pPr indent="0" lvl="0" marL="0" rtl="0" algn="l">
                        <a:lnSpc>
                          <a:spcPct val="100000"/>
                        </a:lnSpc>
                        <a:spcBef>
                          <a:spcPts val="0"/>
                        </a:spcBef>
                        <a:spcAft>
                          <a:spcPts val="0"/>
                        </a:spcAft>
                        <a:buClr>
                          <a:srgbClr val="000000"/>
                        </a:buClr>
                        <a:buSzPts val="1100"/>
                        <a:buFont typeface="Arial"/>
                        <a:buNone/>
                      </a:pPr>
                      <a:r>
                        <a:rPr i="1" lang="en" sz="2400">
                          <a:solidFill>
                            <a:schemeClr val="lt1"/>
                          </a:solidFill>
                          <a:latin typeface="Roboto"/>
                          <a:ea typeface="Roboto"/>
                          <a:cs typeface="Roboto"/>
                          <a:sym typeface="Roboto"/>
                        </a:rPr>
                        <a:t>Write to local disk</a:t>
                      </a:r>
                      <a:endParaRPr sz="2400">
                        <a:solidFill>
                          <a:schemeClr val="lt1"/>
                        </a:solidFill>
                        <a:latin typeface="Roboto"/>
                        <a:ea typeface="Roboto"/>
                        <a:cs typeface="Roboto"/>
                        <a:sym typeface="Roboto"/>
                      </a:endParaRPr>
                    </a:p>
                  </a:txBody>
                  <a:tcPr marT="91425" marB="91425" marR="91425" marL="182875" anchor="ctr">
                    <a:lnL cap="flat" cmpd="sng" w="9525">
                      <a:solidFill>
                        <a:srgbClr val="D7D7D7">
                          <a:alpha val="0"/>
                        </a:srgbClr>
                      </a:solidFill>
                      <a:prstDash val="solid"/>
                      <a:round/>
                      <a:headEnd len="sm" w="sm" type="none"/>
                      <a:tailEnd len="sm" w="sm" type="none"/>
                    </a:lnL>
                    <a:lnR cap="flat" cmpd="sng" w="9525">
                      <a:solidFill>
                        <a:srgbClr val="34A85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D7D7D7">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Clr>
                          <a:srgbClr val="000000"/>
                        </a:buClr>
                        <a:buSzPts val="1100"/>
                        <a:buFont typeface="Arial"/>
                        <a:buNone/>
                      </a:pPr>
                      <a:r>
                        <a:rPr lang="en" sz="2400">
                          <a:solidFill>
                            <a:schemeClr val="lt1"/>
                          </a:solidFill>
                          <a:latin typeface="Roboto"/>
                          <a:ea typeface="Roboto"/>
                          <a:cs typeface="Roboto"/>
                          <a:sym typeface="Roboto"/>
                        </a:rPr>
                        <a:t>No (some runtimes have read and write access to the /tmp directory)</a:t>
                      </a:r>
                      <a:endParaRPr sz="2400">
                        <a:solidFill>
                          <a:schemeClr val="lt1"/>
                        </a:solidFill>
                        <a:latin typeface="Roboto"/>
                        <a:ea typeface="Roboto"/>
                        <a:cs typeface="Roboto"/>
                        <a:sym typeface="Roboto"/>
                      </a:endParaRPr>
                    </a:p>
                  </a:txBody>
                  <a:tcPr marT="91425" marB="91425" marR="182875" marL="182875" anchor="ctr">
                    <a:lnL cap="flat" cmpd="sng" w="9525">
                      <a:solidFill>
                        <a:srgbClr val="34A853"/>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D7D7D7"/>
                      </a:solidFill>
                      <a:prstDash val="solid"/>
                      <a:round/>
                      <a:headEnd len="sm" w="sm" type="none"/>
                      <a:tailEnd len="sm" w="sm" type="none"/>
                    </a:lnB>
                  </a:tcPr>
                </a:tc>
                <a:tc>
                  <a:txBody>
                    <a:bodyPr/>
                    <a:lstStyle/>
                    <a:p>
                      <a:pPr indent="0" lvl="0" marL="0" rtl="0" algn="l">
                        <a:lnSpc>
                          <a:spcPct val="100000"/>
                        </a:lnSpc>
                        <a:spcBef>
                          <a:spcPts val="0"/>
                        </a:spcBef>
                        <a:spcAft>
                          <a:spcPts val="0"/>
                        </a:spcAft>
                        <a:buClr>
                          <a:srgbClr val="000000"/>
                        </a:buClr>
                        <a:buSzPts val="1100"/>
                        <a:buFont typeface="Arial"/>
                        <a:buNone/>
                      </a:pPr>
                      <a:r>
                        <a:rPr lang="en" sz="2400">
                          <a:solidFill>
                            <a:schemeClr val="lt1"/>
                          </a:solidFill>
                          <a:latin typeface="Roboto"/>
                          <a:ea typeface="Roboto"/>
                          <a:cs typeface="Roboto"/>
                          <a:sym typeface="Roboto"/>
                        </a:rPr>
                        <a:t>Yes, ephemeral (disk initialized on each VM startup)</a:t>
                      </a:r>
                      <a:endParaRPr sz="2400">
                        <a:solidFill>
                          <a:schemeClr val="lt1"/>
                        </a:solidFill>
                        <a:latin typeface="Roboto"/>
                        <a:ea typeface="Roboto"/>
                        <a:cs typeface="Roboto"/>
                        <a:sym typeface="Roboto"/>
                      </a:endParaRPr>
                    </a:p>
                  </a:txBody>
                  <a:tcPr marT="91425" marB="91425" marR="182875" marL="182875" anchor="ctr">
                    <a:lnL cap="flat" cmpd="sng" w="9525">
                      <a:solidFill>
                        <a:srgbClr val="FBBC05"/>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D7D7D7"/>
                      </a:solidFill>
                      <a:prstDash val="solid"/>
                      <a:round/>
                      <a:headEnd len="sm" w="sm" type="none"/>
                      <a:tailEnd len="sm" w="sm" type="none"/>
                    </a:lnB>
                  </a:tcPr>
                </a:tc>
              </a:tr>
              <a:tr h="721050">
                <a:tc>
                  <a:txBody>
                    <a:bodyPr/>
                    <a:lstStyle/>
                    <a:p>
                      <a:pPr indent="0" lvl="0" marL="0" rtl="0" algn="l">
                        <a:lnSpc>
                          <a:spcPct val="100000"/>
                        </a:lnSpc>
                        <a:spcBef>
                          <a:spcPts val="0"/>
                        </a:spcBef>
                        <a:spcAft>
                          <a:spcPts val="0"/>
                        </a:spcAft>
                        <a:buClr>
                          <a:srgbClr val="000000"/>
                        </a:buClr>
                        <a:buSzPts val="1100"/>
                        <a:buFont typeface="Arial"/>
                        <a:buNone/>
                      </a:pPr>
                      <a:r>
                        <a:rPr i="1" lang="en" sz="2400">
                          <a:solidFill>
                            <a:schemeClr val="lt1"/>
                          </a:solidFill>
                          <a:latin typeface="Roboto"/>
                          <a:ea typeface="Roboto"/>
                          <a:cs typeface="Roboto"/>
                          <a:sym typeface="Roboto"/>
                        </a:rPr>
                        <a:t>Support for 3rd-party binaries</a:t>
                      </a:r>
                      <a:endParaRPr i="1" sz="2400">
                        <a:solidFill>
                          <a:schemeClr val="lt1"/>
                        </a:solidFill>
                        <a:latin typeface="Roboto"/>
                        <a:ea typeface="Roboto"/>
                        <a:cs typeface="Roboto"/>
                        <a:sym typeface="Roboto"/>
                      </a:endParaRPr>
                    </a:p>
                  </a:txBody>
                  <a:tcPr marT="91425" marB="91425" marR="91425" marL="182875" anchor="ctr">
                    <a:lnL cap="flat" cmpd="sng" w="9525">
                      <a:solidFill>
                        <a:srgbClr val="D7D7D7">
                          <a:alpha val="0"/>
                        </a:srgbClr>
                      </a:solidFill>
                      <a:prstDash val="solid"/>
                      <a:round/>
                      <a:headEnd len="sm" w="sm" type="none"/>
                      <a:tailEnd len="sm" w="sm" type="none"/>
                    </a:lnL>
                    <a:lnR cap="flat" cmpd="sng" w="9525">
                      <a:solidFill>
                        <a:srgbClr val="34A85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D7D7D7">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chemeClr val="lt1"/>
                          </a:solidFill>
                          <a:latin typeface="Roboto"/>
                          <a:ea typeface="Roboto"/>
                          <a:cs typeface="Roboto"/>
                          <a:sym typeface="Roboto"/>
                        </a:rPr>
                        <a:t>For certain languages</a:t>
                      </a:r>
                      <a:endParaRPr sz="2400">
                        <a:solidFill>
                          <a:schemeClr val="lt1"/>
                        </a:solidFill>
                        <a:latin typeface="Roboto"/>
                        <a:ea typeface="Roboto"/>
                        <a:cs typeface="Roboto"/>
                        <a:sym typeface="Roboto"/>
                      </a:endParaRPr>
                    </a:p>
                  </a:txBody>
                  <a:tcPr marT="91425" marB="91425" marR="182875" marL="182875" anchor="ctr">
                    <a:lnL cap="flat" cmpd="sng" w="9525">
                      <a:solidFill>
                        <a:srgbClr val="34A853"/>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D7D7D7"/>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None/>
                      </a:pPr>
                      <a:r>
                        <a:rPr lang="en" sz="2400">
                          <a:solidFill>
                            <a:schemeClr val="lt1"/>
                          </a:solidFill>
                          <a:latin typeface="Roboto"/>
                          <a:ea typeface="Roboto"/>
                          <a:cs typeface="Roboto"/>
                          <a:sym typeface="Roboto"/>
                        </a:rPr>
                        <a:t>Yes</a:t>
                      </a:r>
                      <a:endParaRPr sz="2400">
                        <a:solidFill>
                          <a:schemeClr val="lt1"/>
                        </a:solidFill>
                        <a:latin typeface="Roboto"/>
                        <a:ea typeface="Roboto"/>
                        <a:cs typeface="Roboto"/>
                        <a:sym typeface="Roboto"/>
                      </a:endParaRPr>
                    </a:p>
                  </a:txBody>
                  <a:tcPr marT="91425" marB="91425" marR="182875" marL="182875" anchor="ctr">
                    <a:lnL cap="flat" cmpd="sng" w="9525">
                      <a:solidFill>
                        <a:srgbClr val="FBBC05"/>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D7D7D7"/>
                      </a:solidFill>
                      <a:prstDash val="solid"/>
                      <a:round/>
                      <a:headEnd len="sm" w="sm" type="none"/>
                      <a:tailEnd len="sm" w="sm" type="none"/>
                    </a:lnB>
                    <a:solidFill>
                      <a:srgbClr val="F3F3F3"/>
                    </a:solidFill>
                  </a:tcPr>
                </a:tc>
              </a:tr>
              <a:tr h="721050">
                <a:tc>
                  <a:txBody>
                    <a:bodyPr/>
                    <a:lstStyle/>
                    <a:p>
                      <a:pPr indent="0" lvl="0" marL="0" rtl="0" algn="l">
                        <a:lnSpc>
                          <a:spcPct val="100000"/>
                        </a:lnSpc>
                        <a:spcBef>
                          <a:spcPts val="0"/>
                        </a:spcBef>
                        <a:spcAft>
                          <a:spcPts val="0"/>
                        </a:spcAft>
                        <a:buClr>
                          <a:srgbClr val="000000"/>
                        </a:buClr>
                        <a:buSzPts val="1100"/>
                        <a:buFont typeface="Arial"/>
                        <a:buNone/>
                      </a:pPr>
                      <a:r>
                        <a:rPr i="1" lang="en" sz="2400">
                          <a:solidFill>
                            <a:schemeClr val="lt1"/>
                          </a:solidFill>
                          <a:latin typeface="Roboto"/>
                          <a:ea typeface="Roboto"/>
                          <a:cs typeface="Roboto"/>
                          <a:sym typeface="Roboto"/>
                        </a:rPr>
                        <a:t>Network access</a:t>
                      </a:r>
                      <a:endParaRPr i="1" sz="2400">
                        <a:solidFill>
                          <a:schemeClr val="lt1"/>
                        </a:solidFill>
                        <a:latin typeface="Roboto"/>
                        <a:ea typeface="Roboto"/>
                        <a:cs typeface="Roboto"/>
                        <a:sym typeface="Roboto"/>
                      </a:endParaRPr>
                    </a:p>
                  </a:txBody>
                  <a:tcPr marT="91425" marB="91425" marR="91425" marL="182875" anchor="ctr">
                    <a:lnL cap="flat" cmpd="sng" w="9525">
                      <a:solidFill>
                        <a:srgbClr val="D7D7D7">
                          <a:alpha val="0"/>
                        </a:srgbClr>
                      </a:solidFill>
                      <a:prstDash val="solid"/>
                      <a:round/>
                      <a:headEnd len="sm" w="sm" type="none"/>
                      <a:tailEnd len="sm" w="sm" type="none"/>
                    </a:lnL>
                    <a:lnR cap="flat" cmpd="sng" w="9525">
                      <a:solidFill>
                        <a:srgbClr val="34A85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D7D7D7">
                          <a:alpha val="0"/>
                        </a:srgbClr>
                      </a:solidFill>
                      <a:prstDash val="solid"/>
                      <a:round/>
                      <a:headEnd len="sm" w="sm" type="none"/>
                      <a:tailEnd len="sm" w="sm" type="none"/>
                    </a:lnB>
                  </a:tcPr>
                </a:tc>
                <a:tc>
                  <a:txBody>
                    <a:bodyPr/>
                    <a:lstStyle/>
                    <a:p>
                      <a:pPr indent="0" lvl="0" marL="0" rtl="0" algn="l">
                        <a:lnSpc>
                          <a:spcPct val="100000"/>
                        </a:lnSpc>
                        <a:spcBef>
                          <a:spcPts val="0"/>
                        </a:spcBef>
                        <a:spcAft>
                          <a:spcPts val="0"/>
                        </a:spcAft>
                        <a:buClr>
                          <a:srgbClr val="000000"/>
                        </a:buClr>
                        <a:buSzPts val="1100"/>
                        <a:buFont typeface="Arial"/>
                        <a:buNone/>
                      </a:pPr>
                      <a:r>
                        <a:rPr lang="en" sz="2400">
                          <a:solidFill>
                            <a:schemeClr val="lt1"/>
                          </a:solidFill>
                          <a:latin typeface="Roboto"/>
                          <a:ea typeface="Roboto"/>
                          <a:cs typeface="Roboto"/>
                          <a:sym typeface="Roboto"/>
                        </a:rPr>
                        <a:t>Via App Engine services</a:t>
                      </a:r>
                      <a:endParaRPr sz="2400">
                        <a:solidFill>
                          <a:schemeClr val="lt1"/>
                        </a:solidFill>
                        <a:latin typeface="Roboto"/>
                        <a:ea typeface="Roboto"/>
                        <a:cs typeface="Roboto"/>
                        <a:sym typeface="Roboto"/>
                      </a:endParaRPr>
                    </a:p>
                  </a:txBody>
                  <a:tcPr marT="91425" marB="91425" marR="182875" marL="182875" anchor="ctr">
                    <a:lnL cap="flat" cmpd="sng" w="9525">
                      <a:solidFill>
                        <a:srgbClr val="34A853"/>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D7D7D7"/>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2400">
                          <a:solidFill>
                            <a:schemeClr val="lt1"/>
                          </a:solidFill>
                          <a:latin typeface="Roboto"/>
                          <a:ea typeface="Roboto"/>
                          <a:cs typeface="Roboto"/>
                          <a:sym typeface="Roboto"/>
                        </a:rPr>
                        <a:t>Yes</a:t>
                      </a:r>
                      <a:endParaRPr sz="2400">
                        <a:solidFill>
                          <a:schemeClr val="lt1"/>
                        </a:solidFill>
                        <a:latin typeface="Roboto"/>
                        <a:ea typeface="Roboto"/>
                        <a:cs typeface="Roboto"/>
                        <a:sym typeface="Roboto"/>
                      </a:endParaRPr>
                    </a:p>
                  </a:txBody>
                  <a:tcPr marT="91425" marB="91425" marR="182875" marL="182875" anchor="ctr">
                    <a:lnL cap="flat" cmpd="sng" w="9525">
                      <a:solidFill>
                        <a:srgbClr val="FBBC05"/>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D7D7D7"/>
                      </a:solidFill>
                      <a:prstDash val="solid"/>
                      <a:round/>
                      <a:headEnd len="sm" w="sm" type="none"/>
                      <a:tailEnd len="sm" w="sm" type="none"/>
                    </a:lnB>
                  </a:tcPr>
                </a:tc>
              </a:tr>
              <a:tr h="1121675">
                <a:tc>
                  <a:txBody>
                    <a:bodyPr/>
                    <a:lstStyle/>
                    <a:p>
                      <a:pPr indent="0" lvl="0" marL="0" rtl="0" algn="l">
                        <a:lnSpc>
                          <a:spcPct val="100000"/>
                        </a:lnSpc>
                        <a:spcBef>
                          <a:spcPts val="0"/>
                        </a:spcBef>
                        <a:spcAft>
                          <a:spcPts val="0"/>
                        </a:spcAft>
                        <a:buClr>
                          <a:srgbClr val="000000"/>
                        </a:buClr>
                        <a:buSzPts val="1100"/>
                        <a:buFont typeface="Arial"/>
                        <a:buNone/>
                      </a:pPr>
                      <a:r>
                        <a:rPr i="1" lang="en" sz="2400">
                          <a:solidFill>
                            <a:schemeClr val="lt1"/>
                          </a:solidFill>
                          <a:latin typeface="Roboto"/>
                          <a:ea typeface="Roboto"/>
                          <a:cs typeface="Roboto"/>
                          <a:sym typeface="Roboto"/>
                        </a:rPr>
                        <a:t>Pricing model</a:t>
                      </a:r>
                      <a:endParaRPr i="1" sz="2400">
                        <a:solidFill>
                          <a:schemeClr val="lt1"/>
                        </a:solidFill>
                        <a:latin typeface="Roboto"/>
                        <a:ea typeface="Roboto"/>
                        <a:cs typeface="Roboto"/>
                        <a:sym typeface="Roboto"/>
                      </a:endParaRPr>
                    </a:p>
                  </a:txBody>
                  <a:tcPr marT="91425" marB="91425" marR="91425" marL="182875" anchor="ctr">
                    <a:lnL cap="flat" cmpd="sng" w="9525">
                      <a:solidFill>
                        <a:srgbClr val="D7D7D7">
                          <a:alpha val="0"/>
                        </a:srgbClr>
                      </a:solidFill>
                      <a:prstDash val="solid"/>
                      <a:round/>
                      <a:headEnd len="sm" w="sm" type="none"/>
                      <a:tailEnd len="sm" w="sm" type="none"/>
                    </a:lnL>
                    <a:lnR cap="flat" cmpd="sng" w="9525">
                      <a:solidFill>
                        <a:srgbClr val="34A85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D7D7D7">
                          <a:alpha val="0"/>
                        </a:srgbClr>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Clr>
                          <a:srgbClr val="000000"/>
                        </a:buClr>
                        <a:buSzPts val="1100"/>
                        <a:buFont typeface="Arial"/>
                        <a:buNone/>
                      </a:pPr>
                      <a:r>
                        <a:rPr lang="en" sz="2400">
                          <a:solidFill>
                            <a:schemeClr val="lt1"/>
                          </a:solidFill>
                          <a:latin typeface="Roboto"/>
                          <a:ea typeface="Roboto"/>
                          <a:cs typeface="Roboto"/>
                          <a:sym typeface="Roboto"/>
                        </a:rPr>
                        <a:t>After free daily use, pay per instance                 class, with automatic shutdown</a:t>
                      </a:r>
                      <a:endParaRPr sz="2400">
                        <a:solidFill>
                          <a:schemeClr val="lt1"/>
                        </a:solidFill>
                        <a:latin typeface="Roboto"/>
                        <a:ea typeface="Roboto"/>
                        <a:cs typeface="Roboto"/>
                        <a:sym typeface="Roboto"/>
                      </a:endParaRPr>
                    </a:p>
                  </a:txBody>
                  <a:tcPr marT="91425" marB="91425" marR="182875" marL="182875" anchor="ctr">
                    <a:lnL cap="flat" cmpd="sng" w="9525">
                      <a:solidFill>
                        <a:srgbClr val="34A853"/>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34A853"/>
                      </a:solidFill>
                      <a:prstDash val="solid"/>
                      <a:round/>
                      <a:headEnd len="sm" w="sm" type="none"/>
                      <a:tailEnd len="sm" w="sm" type="none"/>
                    </a:lnB>
                    <a:solidFill>
                      <a:srgbClr val="F3F3F3"/>
                    </a:solidFill>
                  </a:tcPr>
                </a:tc>
                <a:tc>
                  <a:txBody>
                    <a:bodyPr/>
                    <a:lstStyle/>
                    <a:p>
                      <a:pPr indent="0" lvl="0" marL="0" rtl="0" algn="l">
                        <a:lnSpc>
                          <a:spcPct val="100000"/>
                        </a:lnSpc>
                        <a:spcBef>
                          <a:spcPts val="0"/>
                        </a:spcBef>
                        <a:spcAft>
                          <a:spcPts val="0"/>
                        </a:spcAft>
                        <a:buClr>
                          <a:srgbClr val="000000"/>
                        </a:buClr>
                        <a:buSzPts val="1100"/>
                        <a:buFont typeface="Arial"/>
                        <a:buNone/>
                      </a:pPr>
                      <a:r>
                        <a:rPr lang="en" sz="2400">
                          <a:solidFill>
                            <a:schemeClr val="lt1"/>
                          </a:solidFill>
                          <a:latin typeface="Roboto"/>
                          <a:ea typeface="Roboto"/>
                          <a:cs typeface="Roboto"/>
                          <a:sym typeface="Roboto"/>
                        </a:rPr>
                        <a:t>Pay for resource allocation per hour; no automatic shutdown</a:t>
                      </a:r>
                      <a:endParaRPr sz="2400">
                        <a:solidFill>
                          <a:schemeClr val="lt1"/>
                        </a:solidFill>
                        <a:latin typeface="Roboto"/>
                        <a:ea typeface="Roboto"/>
                        <a:cs typeface="Roboto"/>
                        <a:sym typeface="Roboto"/>
                      </a:endParaRPr>
                    </a:p>
                  </a:txBody>
                  <a:tcPr marT="91425" marB="91425" marR="182875" marL="182875" anchor="ctr">
                    <a:lnL cap="flat" cmpd="sng" w="9525">
                      <a:solidFill>
                        <a:srgbClr val="FBBC05"/>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D7D7D7"/>
                      </a:solidFill>
                      <a:prstDash val="solid"/>
                      <a:round/>
                      <a:headEnd len="sm" w="sm" type="none"/>
                      <a:tailEnd len="sm" w="sm" type="none"/>
                    </a:lnT>
                    <a:lnB cap="flat" cmpd="sng" w="9525">
                      <a:solidFill>
                        <a:srgbClr val="FBBC05"/>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2"/>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Deploying applications: GKE versus App Engine</a:t>
            </a:r>
            <a:endParaRPr/>
          </a:p>
        </p:txBody>
      </p:sp>
      <p:graphicFrame>
        <p:nvGraphicFramePr>
          <p:cNvPr id="339" name="Google Shape;339;p62"/>
          <p:cNvGraphicFramePr/>
          <p:nvPr/>
        </p:nvGraphicFramePr>
        <p:xfrm>
          <a:off x="1828800" y="2463750"/>
          <a:ext cx="3000000" cy="3000000"/>
        </p:xfrm>
        <a:graphic>
          <a:graphicData uri="http://schemas.openxmlformats.org/drawingml/2006/table">
            <a:tbl>
              <a:tblPr>
                <a:noFill/>
                <a:tableStyleId>{E6F516DD-14B3-4E7F-881B-DBE51288A011}</a:tableStyleId>
              </a:tblPr>
              <a:tblGrid>
                <a:gridCol w="2504400"/>
                <a:gridCol w="4042000"/>
                <a:gridCol w="4042000"/>
                <a:gridCol w="4042000"/>
              </a:tblGrid>
              <a:tr h="763775">
                <a:tc>
                  <a:txBody>
                    <a:bodyPr/>
                    <a:lstStyle/>
                    <a:p>
                      <a:pPr indent="0" lvl="0" marL="0" rtl="0" algn="ctr">
                        <a:lnSpc>
                          <a:spcPct val="125000"/>
                        </a:lnSpc>
                        <a:spcBef>
                          <a:spcPts val="0"/>
                        </a:spcBef>
                        <a:spcAft>
                          <a:spcPts val="0"/>
                        </a:spcAft>
                        <a:buNone/>
                      </a:pPr>
                      <a:r>
                        <a:t/>
                      </a:r>
                      <a:endParaRPr b="1" sz="1000">
                        <a:solidFill>
                          <a:srgbClr val="414141"/>
                        </a:solidFill>
                        <a:latin typeface="Roboto"/>
                        <a:ea typeface="Roboto"/>
                        <a:cs typeface="Roboto"/>
                        <a:sym typeface="Roboto"/>
                      </a:endParaRPr>
                    </a:p>
                  </a:txBody>
                  <a:tcPr marT="91425" marB="91425" marR="91425" marL="91425">
                    <a:lnL cap="flat" cmpd="sng" w="9525">
                      <a:solidFill>
                        <a:srgbClr val="D7D7D7">
                          <a:alpha val="0"/>
                        </a:srgbClr>
                      </a:solidFill>
                      <a:prstDash val="solid"/>
                      <a:round/>
                      <a:headEnd len="sm" w="sm" type="none"/>
                      <a:tailEnd len="sm" w="sm" type="none"/>
                    </a:lnL>
                    <a:lnR cap="flat" cmpd="sng" w="9525">
                      <a:solidFill>
                        <a:srgbClr val="3B83F3"/>
                      </a:solidFill>
                      <a:prstDash val="solid"/>
                      <a:round/>
                      <a:headEnd len="sm" w="sm" type="none"/>
                      <a:tailEnd len="sm" w="sm" type="none"/>
                    </a:lnR>
                    <a:lnT cap="flat" cmpd="sng" w="76200">
                      <a:solidFill>
                        <a:srgbClr val="4285F4">
                          <a:alpha val="0"/>
                        </a:srgbClr>
                      </a:solidFill>
                      <a:prstDash val="solid"/>
                      <a:round/>
                      <a:headEnd len="sm" w="sm" type="none"/>
                      <a:tailEnd len="sm" w="sm" type="none"/>
                    </a:lnT>
                    <a:lnB cap="flat" cmpd="sng" w="19050">
                      <a:solidFill>
                        <a:srgbClr val="99999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800">
                          <a:solidFill>
                            <a:srgbClr val="FFFFFF"/>
                          </a:solidFill>
                          <a:latin typeface="Google Sans"/>
                          <a:ea typeface="Google Sans"/>
                          <a:cs typeface="Google Sans"/>
                          <a:sym typeface="Google Sans"/>
                        </a:rPr>
                        <a:t>Google Kubernetes Engine</a:t>
                      </a:r>
                      <a:endParaRPr sz="2800">
                        <a:solidFill>
                          <a:srgbClr val="FFFFFF"/>
                        </a:solidFill>
                        <a:latin typeface="Google Sans"/>
                        <a:ea typeface="Google Sans"/>
                        <a:cs typeface="Google Sans"/>
                        <a:sym typeface="Google Sans"/>
                      </a:endParaRPr>
                    </a:p>
                  </a:txBody>
                  <a:tcPr marT="91425" marB="91425" marR="91425" marL="91425">
                    <a:lnL cap="flat" cmpd="sng" w="9525">
                      <a:solidFill>
                        <a:srgbClr val="3B83F3"/>
                      </a:solidFill>
                      <a:prstDash val="solid"/>
                      <a:round/>
                      <a:headEnd len="sm" w="sm" type="none"/>
                      <a:tailEnd len="sm" w="sm" type="none"/>
                    </a:lnL>
                    <a:lnR cap="flat" cmpd="sng" w="9525">
                      <a:solidFill>
                        <a:srgbClr val="34A853"/>
                      </a:solidFill>
                      <a:prstDash val="solid"/>
                      <a:round/>
                      <a:headEnd len="sm" w="sm" type="none"/>
                      <a:tailEnd len="sm" w="sm" type="none"/>
                    </a:lnR>
                    <a:lnT cap="flat" cmpd="sng" w="9525">
                      <a:solidFill>
                        <a:srgbClr val="3B83F3"/>
                      </a:solidFill>
                      <a:prstDash val="solid"/>
                      <a:round/>
                      <a:headEnd len="sm" w="sm" type="none"/>
                      <a:tailEnd len="sm" w="sm" type="none"/>
                    </a:lnT>
                    <a:lnB cap="flat" cmpd="sng" w="9525">
                      <a:solidFill>
                        <a:srgbClr val="999999"/>
                      </a:solidFill>
                      <a:prstDash val="solid"/>
                      <a:round/>
                      <a:headEnd len="sm" w="sm" type="none"/>
                      <a:tailEnd len="sm" w="sm" type="none"/>
                    </a:lnB>
                    <a:solidFill>
                      <a:srgbClr val="3B83F3"/>
                    </a:solidFill>
                  </a:tcPr>
                </a:tc>
                <a:tc>
                  <a:txBody>
                    <a:bodyPr/>
                    <a:lstStyle/>
                    <a:p>
                      <a:pPr indent="0" lvl="0" marL="0" rtl="0" algn="ctr">
                        <a:spcBef>
                          <a:spcPts val="0"/>
                        </a:spcBef>
                        <a:spcAft>
                          <a:spcPts val="0"/>
                        </a:spcAft>
                        <a:buNone/>
                      </a:pPr>
                      <a:r>
                        <a:rPr lang="en" sz="2800">
                          <a:solidFill>
                            <a:srgbClr val="FFFFFF"/>
                          </a:solidFill>
                          <a:latin typeface="Google Sans"/>
                          <a:ea typeface="Google Sans"/>
                          <a:cs typeface="Google Sans"/>
                          <a:sym typeface="Google Sans"/>
                        </a:rPr>
                        <a:t>App Engine flexible environment</a:t>
                      </a:r>
                      <a:endParaRPr sz="2800">
                        <a:solidFill>
                          <a:srgbClr val="FFFFFF"/>
                        </a:solidFill>
                        <a:latin typeface="Google Sans"/>
                        <a:ea typeface="Google Sans"/>
                        <a:cs typeface="Google Sans"/>
                        <a:sym typeface="Google Sans"/>
                      </a:endParaRPr>
                    </a:p>
                  </a:txBody>
                  <a:tcPr marT="91425" marB="91425" marR="91425" marL="91425">
                    <a:lnL cap="flat" cmpd="sng" w="9525">
                      <a:solidFill>
                        <a:srgbClr val="34A853"/>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34A853"/>
                      </a:solidFill>
                      <a:prstDash val="solid"/>
                      <a:round/>
                      <a:headEnd len="sm" w="sm" type="none"/>
                      <a:tailEnd len="sm" w="sm" type="none"/>
                    </a:lnT>
                    <a:lnB cap="flat" cmpd="sng" w="9525">
                      <a:solidFill>
                        <a:srgbClr val="34A853">
                          <a:alpha val="0"/>
                        </a:srgbClr>
                      </a:solidFill>
                      <a:prstDash val="solid"/>
                      <a:round/>
                      <a:headEnd len="sm" w="sm" type="none"/>
                      <a:tailEnd len="sm" w="sm" type="none"/>
                    </a:lnB>
                    <a:solidFill>
                      <a:srgbClr val="34A853"/>
                    </a:solidFill>
                  </a:tcPr>
                </a:tc>
                <a:tc>
                  <a:txBody>
                    <a:bodyPr/>
                    <a:lstStyle/>
                    <a:p>
                      <a:pPr indent="0" lvl="0" marL="0" rtl="0" algn="ctr">
                        <a:spcBef>
                          <a:spcPts val="0"/>
                        </a:spcBef>
                        <a:spcAft>
                          <a:spcPts val="0"/>
                        </a:spcAft>
                        <a:buNone/>
                      </a:pPr>
                      <a:r>
                        <a:rPr lang="en" sz="2800">
                          <a:solidFill>
                            <a:srgbClr val="434343"/>
                          </a:solidFill>
                          <a:latin typeface="Google Sans"/>
                          <a:ea typeface="Google Sans"/>
                          <a:cs typeface="Google Sans"/>
                          <a:sym typeface="Google Sans"/>
                        </a:rPr>
                        <a:t>App Engine standard environment</a:t>
                      </a:r>
                      <a:endParaRPr sz="2800">
                        <a:solidFill>
                          <a:srgbClr val="434343"/>
                        </a:solidFill>
                        <a:latin typeface="Google Sans"/>
                        <a:ea typeface="Google Sans"/>
                        <a:cs typeface="Google Sans"/>
                        <a:sym typeface="Google Sans"/>
                      </a:endParaRPr>
                    </a:p>
                  </a:txBody>
                  <a:tcPr marT="91425" marB="91425" marR="91425" marL="91425">
                    <a:lnL cap="flat" cmpd="sng" w="9525">
                      <a:solidFill>
                        <a:srgbClr val="FBBC05"/>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FBBC05"/>
                      </a:solidFill>
                      <a:prstDash val="solid"/>
                      <a:round/>
                      <a:headEnd len="sm" w="sm" type="none"/>
                      <a:tailEnd len="sm" w="sm" type="none"/>
                    </a:lnT>
                    <a:lnB cap="flat" cmpd="sng" w="9525">
                      <a:solidFill>
                        <a:srgbClr val="999999"/>
                      </a:solidFill>
                      <a:prstDash val="solid"/>
                      <a:round/>
                      <a:headEnd len="sm" w="sm" type="none"/>
                      <a:tailEnd len="sm" w="sm" type="none"/>
                    </a:lnB>
                    <a:solidFill>
                      <a:srgbClr val="FBBC05"/>
                    </a:solidFill>
                  </a:tcPr>
                </a:tc>
              </a:tr>
              <a:tr h="1067925">
                <a:tc>
                  <a:txBody>
                    <a:bodyPr/>
                    <a:lstStyle/>
                    <a:p>
                      <a:pPr indent="0" lvl="0" marL="0" rtl="0" algn="l">
                        <a:spcBef>
                          <a:spcPts val="0"/>
                        </a:spcBef>
                        <a:spcAft>
                          <a:spcPts val="0"/>
                        </a:spcAft>
                        <a:buNone/>
                      </a:pPr>
                      <a:r>
                        <a:rPr i="1" lang="en" sz="2400">
                          <a:solidFill>
                            <a:schemeClr val="lt1"/>
                          </a:solidFill>
                          <a:latin typeface="Roboto"/>
                          <a:ea typeface="Roboto"/>
                          <a:cs typeface="Roboto"/>
                          <a:sym typeface="Roboto"/>
                        </a:rPr>
                        <a:t>Language support</a:t>
                      </a:r>
                      <a:endParaRPr i="1" sz="2400">
                        <a:solidFill>
                          <a:schemeClr val="lt1"/>
                        </a:solidFill>
                        <a:latin typeface="Roboto"/>
                        <a:ea typeface="Roboto"/>
                        <a:cs typeface="Roboto"/>
                        <a:sym typeface="Roboto"/>
                      </a:endParaRPr>
                    </a:p>
                  </a:txBody>
                  <a:tcPr marT="137150" marB="137150" marR="91425" marL="91425" anchor="ctr">
                    <a:lnL cap="flat" cmpd="sng" w="9525">
                      <a:solidFill>
                        <a:srgbClr val="999999">
                          <a:alpha val="0"/>
                        </a:srgbClr>
                      </a:solidFill>
                      <a:prstDash val="solid"/>
                      <a:round/>
                      <a:headEnd len="sm" w="sm" type="none"/>
                      <a:tailEnd len="sm" w="sm" type="none"/>
                    </a:lnL>
                    <a:lnR cap="flat" cmpd="sng" w="9525">
                      <a:solidFill>
                        <a:srgbClr val="3B83F3"/>
                      </a:solidFill>
                      <a:prstDash val="solid"/>
                      <a:round/>
                      <a:headEnd len="sm" w="sm" type="none"/>
                      <a:tailEnd len="sm" w="sm" type="none"/>
                    </a:lnR>
                    <a:lnT cap="flat" cmpd="sng" w="19050">
                      <a:solidFill>
                        <a:srgbClr val="999999">
                          <a:alpha val="0"/>
                        </a:srgbClr>
                      </a:solidFill>
                      <a:prstDash val="solid"/>
                      <a:round/>
                      <a:headEnd len="sm" w="sm" type="none"/>
                      <a:tailEnd len="sm" w="sm" type="none"/>
                    </a:lnT>
                    <a:lnB cap="flat" cmpd="sng" w="19050">
                      <a:solidFill>
                        <a:srgbClr val="999999">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solidFill>
                            <a:schemeClr val="lt1"/>
                          </a:solidFill>
                          <a:latin typeface="Roboto"/>
                          <a:ea typeface="Roboto"/>
                          <a:cs typeface="Roboto"/>
                          <a:sym typeface="Roboto"/>
                        </a:rPr>
                        <a:t>Any</a:t>
                      </a:r>
                      <a:endParaRPr sz="2400">
                        <a:solidFill>
                          <a:schemeClr val="lt1"/>
                        </a:solidFill>
                        <a:latin typeface="Roboto"/>
                        <a:ea typeface="Roboto"/>
                        <a:cs typeface="Roboto"/>
                        <a:sym typeface="Roboto"/>
                      </a:endParaRPr>
                    </a:p>
                  </a:txBody>
                  <a:tcPr marT="137150" marB="137150" marR="91425" marL="91425" anchor="ctr">
                    <a:lnL cap="flat" cmpd="sng" w="9525">
                      <a:solidFill>
                        <a:srgbClr val="3B83F3"/>
                      </a:solidFill>
                      <a:prstDash val="solid"/>
                      <a:round/>
                      <a:headEnd len="sm" w="sm" type="none"/>
                      <a:tailEnd len="sm" w="sm" type="none"/>
                    </a:lnL>
                    <a:lnR cap="flat" cmpd="sng" w="9525">
                      <a:solidFill>
                        <a:srgbClr val="34A853"/>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solidFill>
                            <a:schemeClr val="lt1"/>
                          </a:solidFill>
                          <a:latin typeface="Roboto"/>
                          <a:ea typeface="Roboto"/>
                          <a:cs typeface="Roboto"/>
                          <a:sym typeface="Roboto"/>
                        </a:rPr>
                        <a:t>Any</a:t>
                      </a:r>
                      <a:endParaRPr sz="2400">
                        <a:solidFill>
                          <a:schemeClr val="lt1"/>
                        </a:solidFill>
                        <a:latin typeface="Roboto"/>
                        <a:ea typeface="Roboto"/>
                        <a:cs typeface="Roboto"/>
                        <a:sym typeface="Roboto"/>
                      </a:endParaRPr>
                    </a:p>
                  </a:txBody>
                  <a:tcPr marT="137150" marB="137150" marR="91425" marL="91425" anchor="ctr">
                    <a:lnL cap="flat" cmpd="sng" w="9525">
                      <a:solidFill>
                        <a:srgbClr val="34A853"/>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34A853">
                          <a:alpha val="0"/>
                        </a:srgbClr>
                      </a:solidFill>
                      <a:prstDash val="solid"/>
                      <a:round/>
                      <a:headEnd len="sm" w="sm" type="none"/>
                      <a:tailEnd len="sm" w="sm" type="none"/>
                    </a:lnT>
                    <a:lnB cap="flat" cmpd="sng" w="9525">
                      <a:solidFill>
                        <a:srgbClr val="34A853">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solidFill>
                            <a:schemeClr val="lt1"/>
                          </a:solidFill>
                          <a:latin typeface="Roboto"/>
                          <a:ea typeface="Roboto"/>
                          <a:cs typeface="Roboto"/>
                          <a:sym typeface="Roboto"/>
                        </a:rPr>
                        <a:t>Specific versions of Python, Java, Node.js, Go, PHP, and Ruby (beta)</a:t>
                      </a:r>
                      <a:endParaRPr sz="2400">
                        <a:solidFill>
                          <a:schemeClr val="lt1"/>
                        </a:solidFill>
                        <a:latin typeface="Roboto"/>
                        <a:ea typeface="Roboto"/>
                        <a:cs typeface="Roboto"/>
                        <a:sym typeface="Roboto"/>
                      </a:endParaRPr>
                    </a:p>
                  </a:txBody>
                  <a:tcPr marT="137150" marB="137150" marR="91425" marL="91425" anchor="ctr">
                    <a:lnL cap="flat" cmpd="sng" w="9525">
                      <a:solidFill>
                        <a:srgbClr val="FBBC05"/>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alpha val="0"/>
                        </a:srgbClr>
                      </a:solidFill>
                      <a:prstDash val="solid"/>
                      <a:round/>
                      <a:headEnd len="sm" w="sm" type="none"/>
                      <a:tailEnd len="sm" w="sm" type="none"/>
                    </a:lnB>
                    <a:solidFill>
                      <a:srgbClr val="F3F3F3"/>
                    </a:solidFill>
                  </a:tcPr>
                </a:tc>
              </a:tr>
              <a:tr h="696150">
                <a:tc>
                  <a:txBody>
                    <a:bodyPr/>
                    <a:lstStyle/>
                    <a:p>
                      <a:pPr indent="0" lvl="0" marL="0" rtl="0" algn="l">
                        <a:spcBef>
                          <a:spcPts val="0"/>
                        </a:spcBef>
                        <a:spcAft>
                          <a:spcPts val="0"/>
                        </a:spcAft>
                        <a:buNone/>
                      </a:pPr>
                      <a:r>
                        <a:rPr i="1" lang="en" sz="2400">
                          <a:solidFill>
                            <a:schemeClr val="lt1"/>
                          </a:solidFill>
                          <a:latin typeface="Roboto"/>
                          <a:ea typeface="Roboto"/>
                          <a:cs typeface="Roboto"/>
                          <a:sym typeface="Roboto"/>
                        </a:rPr>
                        <a:t>Service model</a:t>
                      </a:r>
                      <a:endParaRPr i="1" sz="2400">
                        <a:solidFill>
                          <a:schemeClr val="lt1"/>
                        </a:solidFill>
                        <a:latin typeface="Roboto"/>
                        <a:ea typeface="Roboto"/>
                        <a:cs typeface="Roboto"/>
                        <a:sym typeface="Roboto"/>
                      </a:endParaRPr>
                    </a:p>
                  </a:txBody>
                  <a:tcPr marT="137150" marB="137150" marR="91425" marL="91425" anchor="ctr">
                    <a:lnL cap="flat" cmpd="sng" w="9525">
                      <a:solidFill>
                        <a:srgbClr val="999999">
                          <a:alpha val="0"/>
                        </a:srgbClr>
                      </a:solidFill>
                      <a:prstDash val="solid"/>
                      <a:round/>
                      <a:headEnd len="sm" w="sm" type="none"/>
                      <a:tailEnd len="sm" w="sm" type="none"/>
                    </a:lnL>
                    <a:lnR cap="flat" cmpd="sng" w="9525">
                      <a:solidFill>
                        <a:srgbClr val="3B83F3"/>
                      </a:solidFill>
                      <a:prstDash val="solid"/>
                      <a:round/>
                      <a:headEnd len="sm" w="sm" type="none"/>
                      <a:tailEnd len="sm" w="sm" type="none"/>
                    </a:lnR>
                    <a:lnT cap="flat" cmpd="sng" w="19050">
                      <a:solidFill>
                        <a:srgbClr val="999999">
                          <a:alpha val="0"/>
                        </a:srgbClr>
                      </a:solidFill>
                      <a:prstDash val="solid"/>
                      <a:round/>
                      <a:headEnd len="sm" w="sm" type="none"/>
                      <a:tailEnd len="sm" w="sm" type="none"/>
                    </a:lnT>
                    <a:lnB cap="flat" cmpd="sng" w="19050">
                      <a:solidFill>
                        <a:srgbClr val="99999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1"/>
                          </a:solidFill>
                          <a:latin typeface="Roboto"/>
                          <a:ea typeface="Roboto"/>
                          <a:cs typeface="Roboto"/>
                          <a:sym typeface="Roboto"/>
                        </a:rPr>
                        <a:t>Hybrid</a:t>
                      </a:r>
                      <a:endParaRPr sz="2400">
                        <a:solidFill>
                          <a:schemeClr val="lt1"/>
                        </a:solidFill>
                        <a:latin typeface="Roboto"/>
                        <a:ea typeface="Roboto"/>
                        <a:cs typeface="Roboto"/>
                        <a:sym typeface="Roboto"/>
                      </a:endParaRPr>
                    </a:p>
                  </a:txBody>
                  <a:tcPr marT="137150" marB="137150" marR="91425" marL="91425" anchor="ctr">
                    <a:lnL cap="flat" cmpd="sng" w="9525">
                      <a:solidFill>
                        <a:srgbClr val="3B83F3"/>
                      </a:solidFill>
                      <a:prstDash val="solid"/>
                      <a:round/>
                      <a:headEnd len="sm" w="sm" type="none"/>
                      <a:tailEnd len="sm" w="sm" type="none"/>
                    </a:lnL>
                    <a:lnR cap="flat" cmpd="sng" w="9525">
                      <a:solidFill>
                        <a:srgbClr val="34A853"/>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1"/>
                          </a:solidFill>
                          <a:latin typeface="Roboto"/>
                          <a:ea typeface="Roboto"/>
                          <a:cs typeface="Roboto"/>
                          <a:sym typeface="Roboto"/>
                        </a:rPr>
                        <a:t>PaaS</a:t>
                      </a:r>
                      <a:endParaRPr sz="2400">
                        <a:solidFill>
                          <a:schemeClr val="lt1"/>
                        </a:solidFill>
                        <a:latin typeface="Roboto"/>
                        <a:ea typeface="Roboto"/>
                        <a:cs typeface="Roboto"/>
                        <a:sym typeface="Roboto"/>
                      </a:endParaRPr>
                    </a:p>
                  </a:txBody>
                  <a:tcPr marT="137150" marB="137150" marR="91425" marL="91425" anchor="ctr">
                    <a:lnL cap="flat" cmpd="sng" w="9525">
                      <a:solidFill>
                        <a:srgbClr val="34A853"/>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34A853">
                          <a:alpha val="0"/>
                        </a:srgbClr>
                      </a:solidFill>
                      <a:prstDash val="solid"/>
                      <a:round/>
                      <a:headEnd len="sm" w="sm" type="none"/>
                      <a:tailEnd len="sm" w="sm" type="none"/>
                    </a:lnT>
                    <a:lnB cap="flat" cmpd="sng" w="9525">
                      <a:solidFill>
                        <a:srgbClr val="34A853">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400">
                          <a:solidFill>
                            <a:schemeClr val="lt1"/>
                          </a:solidFill>
                          <a:latin typeface="Roboto"/>
                          <a:ea typeface="Roboto"/>
                          <a:cs typeface="Roboto"/>
                          <a:sym typeface="Roboto"/>
                        </a:rPr>
                        <a:t>PaaS</a:t>
                      </a:r>
                      <a:endParaRPr sz="2400">
                        <a:solidFill>
                          <a:schemeClr val="lt1"/>
                        </a:solidFill>
                        <a:latin typeface="Roboto"/>
                        <a:ea typeface="Roboto"/>
                        <a:cs typeface="Roboto"/>
                        <a:sym typeface="Roboto"/>
                      </a:endParaRPr>
                    </a:p>
                  </a:txBody>
                  <a:tcPr marT="137150" marB="137150" marR="91425" marL="91425" anchor="ctr">
                    <a:lnL cap="flat" cmpd="sng" w="9525">
                      <a:solidFill>
                        <a:srgbClr val="FBBC05"/>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tcPr>
                </a:tc>
              </a:tr>
              <a:tr h="1811475">
                <a:tc>
                  <a:txBody>
                    <a:bodyPr/>
                    <a:lstStyle/>
                    <a:p>
                      <a:pPr indent="0" lvl="0" marL="0" rtl="0" algn="l">
                        <a:spcBef>
                          <a:spcPts val="0"/>
                        </a:spcBef>
                        <a:spcAft>
                          <a:spcPts val="0"/>
                        </a:spcAft>
                        <a:buNone/>
                      </a:pPr>
                      <a:r>
                        <a:rPr i="1" lang="en" sz="2400">
                          <a:solidFill>
                            <a:schemeClr val="lt1"/>
                          </a:solidFill>
                          <a:latin typeface="Roboto"/>
                          <a:ea typeface="Roboto"/>
                          <a:cs typeface="Roboto"/>
                          <a:sym typeface="Roboto"/>
                        </a:rPr>
                        <a:t>Primary use case</a:t>
                      </a:r>
                      <a:endParaRPr i="1" sz="2400">
                        <a:solidFill>
                          <a:schemeClr val="lt1"/>
                        </a:solidFill>
                        <a:latin typeface="Roboto"/>
                        <a:ea typeface="Roboto"/>
                        <a:cs typeface="Roboto"/>
                        <a:sym typeface="Roboto"/>
                      </a:endParaRPr>
                    </a:p>
                  </a:txBody>
                  <a:tcPr marT="137150" marB="137150" marR="91425" marL="91425" anchor="ctr">
                    <a:lnL cap="flat" cmpd="sng" w="9525">
                      <a:solidFill>
                        <a:srgbClr val="999999">
                          <a:alpha val="0"/>
                        </a:srgbClr>
                      </a:solidFill>
                      <a:prstDash val="solid"/>
                      <a:round/>
                      <a:headEnd len="sm" w="sm" type="none"/>
                      <a:tailEnd len="sm" w="sm" type="none"/>
                    </a:lnL>
                    <a:lnR cap="flat" cmpd="sng" w="9525">
                      <a:solidFill>
                        <a:srgbClr val="3B83F3"/>
                      </a:solidFill>
                      <a:prstDash val="solid"/>
                      <a:round/>
                      <a:headEnd len="sm" w="sm" type="none"/>
                      <a:tailEnd len="sm" w="sm" type="none"/>
                    </a:lnR>
                    <a:lnT cap="flat" cmpd="sng" w="19050">
                      <a:solidFill>
                        <a:srgbClr val="999999">
                          <a:alpha val="0"/>
                        </a:srgbClr>
                      </a:solidFill>
                      <a:prstDash val="solid"/>
                      <a:round/>
                      <a:headEnd len="sm" w="sm" type="none"/>
                      <a:tailEnd len="sm" w="sm" type="none"/>
                    </a:lnT>
                    <a:lnB cap="flat" cmpd="sng" w="9525">
                      <a:solidFill>
                        <a:srgbClr val="999999">
                          <a:alpha val="0"/>
                        </a:srgbClr>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solidFill>
                            <a:schemeClr val="lt1"/>
                          </a:solidFill>
                          <a:latin typeface="Roboto"/>
                          <a:ea typeface="Roboto"/>
                          <a:cs typeface="Roboto"/>
                          <a:sym typeface="Roboto"/>
                        </a:rPr>
                        <a:t>Container-based workloads</a:t>
                      </a:r>
                      <a:endParaRPr sz="2400">
                        <a:solidFill>
                          <a:schemeClr val="lt1"/>
                        </a:solidFill>
                        <a:latin typeface="Roboto"/>
                        <a:ea typeface="Roboto"/>
                        <a:cs typeface="Roboto"/>
                        <a:sym typeface="Roboto"/>
                      </a:endParaRPr>
                    </a:p>
                  </a:txBody>
                  <a:tcPr marT="137150" marB="137150" marR="274300" marL="274300" anchor="ctr">
                    <a:lnL cap="flat" cmpd="sng" w="9525">
                      <a:solidFill>
                        <a:srgbClr val="3B83F3"/>
                      </a:solidFill>
                      <a:prstDash val="solid"/>
                      <a:round/>
                      <a:headEnd len="sm" w="sm" type="none"/>
                      <a:tailEnd len="sm" w="sm" type="none"/>
                    </a:lnL>
                    <a:lnR cap="flat" cmpd="sng" w="9525">
                      <a:solidFill>
                        <a:srgbClr val="34A853"/>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3B83F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solidFill>
                            <a:schemeClr val="lt1"/>
                          </a:solidFill>
                          <a:latin typeface="Roboto"/>
                          <a:ea typeface="Roboto"/>
                          <a:cs typeface="Roboto"/>
                          <a:sym typeface="Roboto"/>
                        </a:rPr>
                        <a:t>Web and mobile  applications, container-based </a:t>
                      </a:r>
                      <a:endParaRPr sz="2400">
                        <a:solidFill>
                          <a:schemeClr val="lt1"/>
                        </a:solidFill>
                        <a:latin typeface="Roboto"/>
                        <a:ea typeface="Roboto"/>
                        <a:cs typeface="Roboto"/>
                        <a:sym typeface="Roboto"/>
                      </a:endParaRPr>
                    </a:p>
                    <a:p>
                      <a:pPr indent="0" lvl="0" marL="0" rtl="0" algn="ctr">
                        <a:spcBef>
                          <a:spcPts val="0"/>
                        </a:spcBef>
                        <a:spcAft>
                          <a:spcPts val="0"/>
                        </a:spcAft>
                        <a:buNone/>
                      </a:pPr>
                      <a:r>
                        <a:rPr lang="en" sz="2400">
                          <a:solidFill>
                            <a:schemeClr val="lt1"/>
                          </a:solidFill>
                          <a:latin typeface="Roboto"/>
                          <a:ea typeface="Roboto"/>
                          <a:cs typeface="Roboto"/>
                          <a:sym typeface="Roboto"/>
                        </a:rPr>
                        <a:t>workloads</a:t>
                      </a:r>
                      <a:endParaRPr sz="2400">
                        <a:solidFill>
                          <a:schemeClr val="lt1"/>
                        </a:solidFill>
                        <a:latin typeface="Roboto"/>
                        <a:ea typeface="Roboto"/>
                        <a:cs typeface="Roboto"/>
                        <a:sym typeface="Roboto"/>
                      </a:endParaRPr>
                    </a:p>
                  </a:txBody>
                  <a:tcPr marT="137150" marB="137150" marR="91425" marL="91425" anchor="ctr">
                    <a:lnL cap="flat" cmpd="sng" w="9525">
                      <a:solidFill>
                        <a:srgbClr val="34A853"/>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34A853">
                          <a:alpha val="0"/>
                        </a:srgbClr>
                      </a:solidFill>
                      <a:prstDash val="solid"/>
                      <a:round/>
                      <a:headEnd len="sm" w="sm" type="none"/>
                      <a:tailEnd len="sm" w="sm" type="none"/>
                    </a:lnT>
                    <a:lnB cap="flat" cmpd="sng" w="9525">
                      <a:solidFill>
                        <a:srgbClr val="34A853"/>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sz="2400">
                          <a:solidFill>
                            <a:schemeClr val="lt1"/>
                          </a:solidFill>
                          <a:latin typeface="Roboto"/>
                          <a:ea typeface="Roboto"/>
                          <a:cs typeface="Roboto"/>
                          <a:sym typeface="Roboto"/>
                        </a:rPr>
                        <a:t>Web and mobile  applications</a:t>
                      </a:r>
                      <a:endParaRPr sz="2400">
                        <a:solidFill>
                          <a:schemeClr val="lt1"/>
                        </a:solidFill>
                        <a:latin typeface="Roboto"/>
                        <a:ea typeface="Roboto"/>
                        <a:cs typeface="Roboto"/>
                        <a:sym typeface="Roboto"/>
                      </a:endParaRPr>
                    </a:p>
                  </a:txBody>
                  <a:tcPr marT="137150" marB="137150" marR="91425" marL="91425" anchor="ctr">
                    <a:lnL cap="flat" cmpd="sng" w="9525">
                      <a:solidFill>
                        <a:srgbClr val="FBBC05"/>
                      </a:solidFill>
                      <a:prstDash val="solid"/>
                      <a:round/>
                      <a:headEnd len="sm" w="sm" type="none"/>
                      <a:tailEnd len="sm" w="sm" type="none"/>
                    </a:lnL>
                    <a:lnR cap="flat" cmpd="sng" w="9525">
                      <a:solidFill>
                        <a:srgbClr val="FBBC05"/>
                      </a:solidFill>
                      <a:prstDash val="solid"/>
                      <a:round/>
                      <a:headEnd len="sm" w="sm" type="none"/>
                      <a:tailEnd len="sm" w="sm" type="none"/>
                    </a:lnR>
                    <a:lnT cap="flat" cmpd="sng" w="9525">
                      <a:solidFill>
                        <a:srgbClr val="999999">
                          <a:alpha val="0"/>
                        </a:srgbClr>
                      </a:solidFill>
                      <a:prstDash val="solid"/>
                      <a:round/>
                      <a:headEnd len="sm" w="sm" type="none"/>
                      <a:tailEnd len="sm" w="sm" type="none"/>
                    </a:lnT>
                    <a:lnB cap="flat" cmpd="sng" w="9525">
                      <a:solidFill>
                        <a:srgbClr val="FBBC05"/>
                      </a:solidFill>
                      <a:prstDash val="solid"/>
                      <a:round/>
                      <a:headEnd len="sm" w="sm" type="none"/>
                      <a:tailEnd len="sm" w="sm" type="none"/>
                    </a:lnB>
                    <a:solidFill>
                      <a:srgbClr val="F3F3F3"/>
                    </a:solidFill>
                  </a:tcPr>
                </a:tc>
              </a:tr>
            </a:tbl>
          </a:graphicData>
        </a:graphic>
      </p:graphicFrame>
      <p:grpSp>
        <p:nvGrpSpPr>
          <p:cNvPr id="340" name="Google Shape;340;p62"/>
          <p:cNvGrpSpPr/>
          <p:nvPr/>
        </p:nvGrpSpPr>
        <p:grpSpPr>
          <a:xfrm>
            <a:off x="3050177" y="7385000"/>
            <a:ext cx="11882035" cy="841200"/>
            <a:chOff x="1750200" y="2253850"/>
            <a:chExt cx="5643600" cy="420600"/>
          </a:xfrm>
        </p:grpSpPr>
        <p:sp>
          <p:nvSpPr>
            <p:cNvPr id="341" name="Google Shape;341;p62"/>
            <p:cNvSpPr/>
            <p:nvPr/>
          </p:nvSpPr>
          <p:spPr>
            <a:xfrm>
              <a:off x="1750200" y="2253850"/>
              <a:ext cx="2821800" cy="420600"/>
            </a:xfrm>
            <a:prstGeom prst="leftArrow">
              <a:avLst>
                <a:gd fmla="val 50000" name="adj1"/>
                <a:gd fmla="val 50000" name="adj2"/>
              </a:avLst>
            </a:prstGeom>
            <a:solidFill>
              <a:srgbClr val="3369E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342" name="Google Shape;342;p62"/>
            <p:cNvSpPr/>
            <p:nvPr/>
          </p:nvSpPr>
          <p:spPr>
            <a:xfrm flipH="1">
              <a:off x="4311300" y="2253850"/>
              <a:ext cx="3082500" cy="420600"/>
            </a:xfrm>
            <a:prstGeom prst="leftArrow">
              <a:avLst>
                <a:gd fmla="val 50000" name="adj1"/>
                <a:gd fmla="val 50000" name="adj2"/>
              </a:avLst>
            </a:prstGeom>
            <a:solidFill>
              <a:srgbClr val="3369E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grpSp>
      <p:sp>
        <p:nvSpPr>
          <p:cNvPr id="343" name="Google Shape;343;p62"/>
          <p:cNvSpPr txBox="1"/>
          <p:nvPr/>
        </p:nvSpPr>
        <p:spPr>
          <a:xfrm>
            <a:off x="1746500" y="8295150"/>
            <a:ext cx="5718600" cy="814200"/>
          </a:xfrm>
          <a:prstGeom prst="rect">
            <a:avLst/>
          </a:prstGeom>
          <a:noFill/>
          <a:ln>
            <a:noFill/>
          </a:ln>
        </p:spPr>
        <p:txBody>
          <a:bodyPr anchorCtr="0" anchor="t" bIns="0" lIns="182850" spcFirstLastPara="1" rIns="182850" wrap="square" tIns="0">
            <a:noAutofit/>
          </a:bodyPr>
          <a:lstStyle/>
          <a:p>
            <a:pPr indent="0" lvl="0" marL="0" rtl="0" algn="l">
              <a:spcBef>
                <a:spcPts val="0"/>
              </a:spcBef>
              <a:spcAft>
                <a:spcPts val="0"/>
              </a:spcAft>
              <a:buNone/>
            </a:pPr>
            <a:r>
              <a:rPr i="1" lang="en" sz="2800">
                <a:solidFill>
                  <a:schemeClr val="lt1"/>
                </a:solidFill>
                <a:latin typeface="Roboto"/>
                <a:ea typeface="Roboto"/>
                <a:cs typeface="Roboto"/>
                <a:sym typeface="Roboto"/>
              </a:rPr>
              <a:t>Toward managed infrastructure</a:t>
            </a:r>
            <a:endParaRPr i="1" sz="2800">
              <a:solidFill>
                <a:schemeClr val="lt1"/>
              </a:solidFill>
              <a:latin typeface="Roboto"/>
              <a:ea typeface="Roboto"/>
              <a:cs typeface="Roboto"/>
              <a:sym typeface="Roboto"/>
            </a:endParaRPr>
          </a:p>
        </p:txBody>
      </p:sp>
      <p:sp>
        <p:nvSpPr>
          <p:cNvPr id="344" name="Google Shape;344;p62"/>
          <p:cNvSpPr txBox="1"/>
          <p:nvPr/>
        </p:nvSpPr>
        <p:spPr>
          <a:xfrm>
            <a:off x="11067525" y="8268200"/>
            <a:ext cx="5368800" cy="841200"/>
          </a:xfrm>
          <a:prstGeom prst="rect">
            <a:avLst/>
          </a:prstGeom>
          <a:noFill/>
          <a:ln>
            <a:noFill/>
          </a:ln>
        </p:spPr>
        <p:txBody>
          <a:bodyPr anchorCtr="0" anchor="t" bIns="0" lIns="182850" spcFirstLastPara="1" rIns="182850" wrap="square" tIns="0">
            <a:noAutofit/>
          </a:bodyPr>
          <a:lstStyle/>
          <a:p>
            <a:pPr indent="0" lvl="0" marL="0" rtl="0" algn="r">
              <a:spcBef>
                <a:spcPts val="0"/>
              </a:spcBef>
              <a:spcAft>
                <a:spcPts val="0"/>
              </a:spcAft>
              <a:buNone/>
            </a:pPr>
            <a:r>
              <a:rPr i="1" lang="en" sz="2800">
                <a:solidFill>
                  <a:schemeClr val="lt1"/>
                </a:solidFill>
                <a:latin typeface="Roboto"/>
                <a:ea typeface="Roboto"/>
                <a:cs typeface="Roboto"/>
                <a:sym typeface="Roboto"/>
              </a:rPr>
              <a:t>Toward dynamic infrastructure</a:t>
            </a:r>
            <a:endParaRPr i="1" sz="2800">
              <a:solidFill>
                <a:schemeClr val="lt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8" name="Shape 348"/>
        <p:cNvGrpSpPr/>
        <p:nvPr/>
      </p:nvGrpSpPr>
      <p:grpSpPr>
        <a:xfrm>
          <a:off x="0" y="0"/>
          <a:ext cx="0" cy="0"/>
          <a:chOff x="0" y="0"/>
          <a:chExt cx="0" cy="0"/>
        </a:xfrm>
      </p:grpSpPr>
      <p:sp>
        <p:nvSpPr>
          <p:cNvPr id="349" name="Google Shape;349;p63"/>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a:t>
            </a:r>
            <a:endParaRPr/>
          </a:p>
          <a:p>
            <a:pPr indent="0" lvl="0" marL="0" rtl="0" algn="l">
              <a:spcBef>
                <a:spcPts val="2900"/>
              </a:spcBef>
              <a:spcAft>
                <a:spcPts val="0"/>
              </a:spcAft>
              <a:buNone/>
            </a:pPr>
            <a:r>
              <a:rPr lang="en"/>
              <a:t>App Engine Standard Environment</a:t>
            </a:r>
            <a:endParaRPr/>
          </a:p>
          <a:p>
            <a:pPr indent="0" lvl="0" marL="0" rtl="0" algn="l">
              <a:spcBef>
                <a:spcPts val="2900"/>
              </a:spcBef>
              <a:spcAft>
                <a:spcPts val="0"/>
              </a:spcAft>
              <a:buNone/>
            </a:pPr>
            <a:r>
              <a:rPr lang="en"/>
              <a:t>App Engine Flexible Environment</a:t>
            </a:r>
            <a:endParaRPr/>
          </a:p>
          <a:p>
            <a:pPr indent="0" lvl="0" marL="0" rtl="0" algn="l">
              <a:spcBef>
                <a:spcPts val="2900"/>
              </a:spcBef>
              <a:spcAft>
                <a:spcPts val="0"/>
              </a:spcAft>
              <a:buNone/>
            </a:pPr>
            <a:r>
              <a:rPr lang="en">
                <a:solidFill>
                  <a:schemeClr val="accent2"/>
                </a:solidFill>
              </a:rPr>
              <a:t>Cloud Endpoints and Apigee Edge</a:t>
            </a:r>
            <a:endParaRPr>
              <a:solidFill>
                <a:schemeClr val="accent2"/>
              </a:solidFill>
            </a:endParaRPr>
          </a:p>
          <a:p>
            <a:pPr indent="0" lvl="0" marL="0" rtl="0" algn="l">
              <a:spcBef>
                <a:spcPts val="2900"/>
              </a:spcBef>
              <a:spcAft>
                <a:spcPts val="0"/>
              </a:spcAft>
              <a:buNone/>
            </a:pPr>
            <a:r>
              <a:rPr lang="en"/>
              <a:t>Cloud Run</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350" name="Google Shape;350;p63"/>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cxnSp>
        <p:nvCxnSpPr>
          <p:cNvPr id="355" name="Google Shape;355;p64"/>
          <p:cNvCxnSpPr>
            <a:stCxn id="356" idx="1"/>
            <a:endCxn id="357" idx="3"/>
          </p:cNvCxnSpPr>
          <p:nvPr/>
        </p:nvCxnSpPr>
        <p:spPr>
          <a:xfrm flipH="1" rot="-5400000">
            <a:off x="6149675" y="5239450"/>
            <a:ext cx="300000" cy="3530100"/>
          </a:xfrm>
          <a:prstGeom prst="curvedConnector5">
            <a:avLst>
              <a:gd fmla="val -79375" name="adj1"/>
              <a:gd fmla="val 49970" name="adj2"/>
              <a:gd fmla="val 179408" name="adj3"/>
            </a:avLst>
          </a:prstGeom>
          <a:noFill/>
          <a:ln cap="flat" cmpd="sng" w="19050">
            <a:solidFill>
              <a:srgbClr val="757575"/>
            </a:solidFill>
            <a:prstDash val="solid"/>
            <a:round/>
            <a:headEnd len="med" w="med" type="none"/>
            <a:tailEnd len="med" w="med" type="none"/>
          </a:ln>
        </p:spPr>
      </p:cxnSp>
      <p:cxnSp>
        <p:nvCxnSpPr>
          <p:cNvPr id="358" name="Google Shape;358;p64"/>
          <p:cNvCxnSpPr>
            <a:stCxn id="359" idx="1"/>
            <a:endCxn id="356" idx="3"/>
          </p:cNvCxnSpPr>
          <p:nvPr/>
        </p:nvCxnSpPr>
        <p:spPr>
          <a:xfrm rot="-5400000">
            <a:off x="4194025" y="7566950"/>
            <a:ext cx="457200" cy="224100"/>
          </a:xfrm>
          <a:prstGeom prst="curvedConnector3">
            <a:avLst>
              <a:gd fmla="val 50011" name="adj1"/>
            </a:avLst>
          </a:prstGeom>
          <a:noFill/>
          <a:ln cap="flat" cmpd="sng" w="19050">
            <a:solidFill>
              <a:srgbClr val="757575"/>
            </a:solidFill>
            <a:prstDash val="solid"/>
            <a:round/>
            <a:headEnd len="med" w="med" type="none"/>
            <a:tailEnd len="med" w="med" type="none"/>
          </a:ln>
        </p:spPr>
      </p:cxnSp>
      <p:cxnSp>
        <p:nvCxnSpPr>
          <p:cNvPr id="360" name="Google Shape;360;p64"/>
          <p:cNvCxnSpPr>
            <a:stCxn id="361" idx="3"/>
            <a:endCxn id="362" idx="2"/>
          </p:cNvCxnSpPr>
          <p:nvPr/>
        </p:nvCxnSpPr>
        <p:spPr>
          <a:xfrm rot="-5400000">
            <a:off x="5234575" y="4095250"/>
            <a:ext cx="863100" cy="3040200"/>
          </a:xfrm>
          <a:prstGeom prst="curvedConnector3">
            <a:avLst>
              <a:gd fmla="val -27590" name="adj1"/>
            </a:avLst>
          </a:prstGeom>
          <a:noFill/>
          <a:ln cap="flat" cmpd="sng" w="19050">
            <a:solidFill>
              <a:srgbClr val="757575"/>
            </a:solidFill>
            <a:prstDash val="solid"/>
            <a:round/>
            <a:headEnd len="med" w="med" type="none"/>
            <a:tailEnd len="med" w="med" type="none"/>
          </a:ln>
        </p:spPr>
      </p:cxnSp>
      <p:cxnSp>
        <p:nvCxnSpPr>
          <p:cNvPr id="363" name="Google Shape;363;p64"/>
          <p:cNvCxnSpPr>
            <a:stCxn id="364" idx="0"/>
            <a:endCxn id="365" idx="0"/>
          </p:cNvCxnSpPr>
          <p:nvPr/>
        </p:nvCxnSpPr>
        <p:spPr>
          <a:xfrm flipH="1" rot="5400000">
            <a:off x="6118772" y="3409749"/>
            <a:ext cx="2437500" cy="563100"/>
          </a:xfrm>
          <a:prstGeom prst="curvedConnector5">
            <a:avLst>
              <a:gd fmla="val 35365" name="adj1"/>
              <a:gd fmla="val -48016" name="adj2"/>
              <a:gd fmla="val 109767" name="adj3"/>
            </a:avLst>
          </a:prstGeom>
          <a:noFill/>
          <a:ln cap="flat" cmpd="sng" w="19050">
            <a:solidFill>
              <a:srgbClr val="757575"/>
            </a:solidFill>
            <a:prstDash val="solid"/>
            <a:round/>
            <a:headEnd len="med" w="med" type="none"/>
            <a:tailEnd len="med" w="med" type="none"/>
          </a:ln>
        </p:spPr>
      </p:cxnSp>
      <p:cxnSp>
        <p:nvCxnSpPr>
          <p:cNvPr id="366" name="Google Shape;366;p64"/>
          <p:cNvCxnSpPr>
            <a:stCxn id="367" idx="0"/>
            <a:endCxn id="364" idx="0"/>
          </p:cNvCxnSpPr>
          <p:nvPr/>
        </p:nvCxnSpPr>
        <p:spPr>
          <a:xfrm rot="-5400000">
            <a:off x="5432475" y="5589375"/>
            <a:ext cx="2865900" cy="1507200"/>
          </a:xfrm>
          <a:prstGeom prst="curvedConnector3">
            <a:avLst>
              <a:gd fmla="val 108308" name="adj1"/>
            </a:avLst>
          </a:prstGeom>
          <a:noFill/>
          <a:ln cap="flat" cmpd="sng" w="19050">
            <a:solidFill>
              <a:srgbClr val="757575"/>
            </a:solidFill>
            <a:prstDash val="solid"/>
            <a:round/>
            <a:headEnd len="med" w="med" type="none"/>
            <a:tailEnd len="med" w="med" type="none"/>
          </a:ln>
        </p:spPr>
      </p:cxnSp>
      <p:cxnSp>
        <p:nvCxnSpPr>
          <p:cNvPr id="368" name="Google Shape;368;p64"/>
          <p:cNvCxnSpPr>
            <a:stCxn id="361" idx="1"/>
            <a:endCxn id="369" idx="4"/>
          </p:cNvCxnSpPr>
          <p:nvPr/>
        </p:nvCxnSpPr>
        <p:spPr>
          <a:xfrm flipH="1" rot="-5400000">
            <a:off x="5353075" y="3647050"/>
            <a:ext cx="1585800" cy="3999900"/>
          </a:xfrm>
          <a:prstGeom prst="curvedConnector5">
            <a:avLst>
              <a:gd fmla="val -15016" name="adj1"/>
              <a:gd fmla="val 60293" name="adj2"/>
              <a:gd fmla="val 115018" name="adj3"/>
            </a:avLst>
          </a:prstGeom>
          <a:noFill/>
          <a:ln cap="flat" cmpd="sng" w="19050">
            <a:solidFill>
              <a:srgbClr val="757575"/>
            </a:solidFill>
            <a:prstDash val="solid"/>
            <a:round/>
            <a:headEnd len="med" w="med" type="none"/>
            <a:tailEnd len="med" w="med" type="none"/>
          </a:ln>
        </p:spPr>
      </p:cxnSp>
      <p:sp>
        <p:nvSpPr>
          <p:cNvPr id="370" name="Google Shape;370;p64"/>
          <p:cNvSpPr/>
          <p:nvPr/>
        </p:nvSpPr>
        <p:spPr>
          <a:xfrm>
            <a:off x="10829475" y="2252250"/>
            <a:ext cx="1209300" cy="5330700"/>
          </a:xfrm>
          <a:prstGeom prst="rect">
            <a:avLst/>
          </a:prstGeom>
          <a:solidFill>
            <a:srgbClr val="D2E3FC"/>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3600">
                <a:solidFill>
                  <a:srgbClr val="434343"/>
                </a:solidFill>
                <a:latin typeface="Google Sans"/>
                <a:ea typeface="Google Sans"/>
                <a:cs typeface="Google Sans"/>
                <a:sym typeface="Google Sans"/>
              </a:rPr>
              <a:t>API</a:t>
            </a:r>
            <a:endParaRPr sz="3600">
              <a:solidFill>
                <a:srgbClr val="434343"/>
              </a:solidFill>
              <a:latin typeface="Google Sans"/>
              <a:ea typeface="Google Sans"/>
              <a:cs typeface="Google Sans"/>
              <a:sym typeface="Google Sans"/>
            </a:endParaRPr>
          </a:p>
        </p:txBody>
      </p:sp>
      <p:sp>
        <p:nvSpPr>
          <p:cNvPr id="356" name="Google Shape;356;p64"/>
          <p:cNvSpPr/>
          <p:nvPr/>
        </p:nvSpPr>
        <p:spPr>
          <a:xfrm rot="5400000">
            <a:off x="4236725" y="6323050"/>
            <a:ext cx="595800" cy="1658700"/>
          </a:xfrm>
          <a:prstGeom prst="rect">
            <a:avLst/>
          </a:prstGeom>
          <a:solidFill>
            <a:srgbClr val="E37400"/>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sz="1000">
              <a:solidFill>
                <a:srgbClr val="FFFFFF"/>
              </a:solidFill>
              <a:latin typeface="Roboto Medium"/>
              <a:ea typeface="Roboto Medium"/>
              <a:cs typeface="Roboto Medium"/>
              <a:sym typeface="Roboto Medium"/>
            </a:endParaRPr>
          </a:p>
        </p:txBody>
      </p:sp>
      <p:cxnSp>
        <p:nvCxnSpPr>
          <p:cNvPr id="371" name="Google Shape;371;p64"/>
          <p:cNvCxnSpPr>
            <a:stCxn id="372" idx="0"/>
            <a:endCxn id="373" idx="3"/>
          </p:cNvCxnSpPr>
          <p:nvPr/>
        </p:nvCxnSpPr>
        <p:spPr>
          <a:xfrm flipH="1">
            <a:off x="8617265" y="2947135"/>
            <a:ext cx="1587300" cy="1629300"/>
          </a:xfrm>
          <a:prstGeom prst="curvedConnector3">
            <a:avLst>
              <a:gd fmla="val 49998" name="adj1"/>
            </a:avLst>
          </a:prstGeom>
          <a:noFill/>
          <a:ln cap="flat" cmpd="sng" w="76200">
            <a:solidFill>
              <a:srgbClr val="666666"/>
            </a:solidFill>
            <a:prstDash val="solid"/>
            <a:round/>
            <a:headEnd len="med" w="med" type="none"/>
            <a:tailEnd len="med" w="med" type="none"/>
          </a:ln>
        </p:spPr>
      </p:cxnSp>
      <p:sp>
        <p:nvSpPr>
          <p:cNvPr id="374" name="Google Shape;374;p64"/>
          <p:cNvSpPr/>
          <p:nvPr/>
        </p:nvSpPr>
        <p:spPr>
          <a:xfrm>
            <a:off x="5520400" y="2472600"/>
            <a:ext cx="742200" cy="1482000"/>
          </a:xfrm>
          <a:prstGeom prst="rect">
            <a:avLst/>
          </a:prstGeom>
          <a:solidFill>
            <a:srgbClr val="174EA6"/>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sz="1000">
              <a:solidFill>
                <a:srgbClr val="FFFFFF"/>
              </a:solidFill>
              <a:latin typeface="Roboto Medium"/>
              <a:ea typeface="Roboto Medium"/>
              <a:cs typeface="Roboto Medium"/>
              <a:sym typeface="Roboto Medium"/>
            </a:endParaRPr>
          </a:p>
        </p:txBody>
      </p:sp>
      <p:sp>
        <p:nvSpPr>
          <p:cNvPr id="373" name="Google Shape;373;p64"/>
          <p:cNvSpPr/>
          <p:nvPr/>
        </p:nvSpPr>
        <p:spPr>
          <a:xfrm>
            <a:off x="6917825" y="3835525"/>
            <a:ext cx="1699500" cy="1482000"/>
          </a:xfrm>
          <a:prstGeom prst="rect">
            <a:avLst/>
          </a:prstGeom>
          <a:solidFill>
            <a:srgbClr val="3B83F3"/>
          </a:solidFill>
          <a:ln cap="flat" cmpd="sng" w="9525">
            <a:solidFill>
              <a:srgbClr val="34A8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64"/>
          <p:cNvSpPr/>
          <p:nvPr/>
        </p:nvSpPr>
        <p:spPr>
          <a:xfrm>
            <a:off x="7029072" y="4910049"/>
            <a:ext cx="3144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64"/>
          <p:cNvSpPr/>
          <p:nvPr/>
        </p:nvSpPr>
        <p:spPr>
          <a:xfrm>
            <a:off x="7461872" y="4910049"/>
            <a:ext cx="314400" cy="273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5" name="Google Shape;375;p64"/>
          <p:cNvCxnSpPr/>
          <p:nvPr/>
        </p:nvCxnSpPr>
        <p:spPr>
          <a:xfrm>
            <a:off x="7852472" y="5158248"/>
            <a:ext cx="688800" cy="0"/>
          </a:xfrm>
          <a:prstGeom prst="straightConnector1">
            <a:avLst/>
          </a:prstGeom>
          <a:noFill/>
          <a:ln cap="flat" cmpd="sng" w="38100">
            <a:solidFill>
              <a:srgbClr val="FFFFFF"/>
            </a:solidFill>
            <a:prstDash val="solid"/>
            <a:round/>
            <a:headEnd len="med" w="med" type="none"/>
            <a:tailEnd len="med" w="med" type="none"/>
          </a:ln>
        </p:spPr>
      </p:cxnSp>
      <p:grpSp>
        <p:nvGrpSpPr>
          <p:cNvPr id="376" name="Google Shape;376;p64"/>
          <p:cNvGrpSpPr/>
          <p:nvPr/>
        </p:nvGrpSpPr>
        <p:grpSpPr>
          <a:xfrm rot="-5400000">
            <a:off x="10174768" y="2620251"/>
            <a:ext cx="713361" cy="653767"/>
            <a:chOff x="902475" y="4696625"/>
            <a:chExt cx="1005300" cy="976500"/>
          </a:xfrm>
        </p:grpSpPr>
        <p:sp>
          <p:nvSpPr>
            <p:cNvPr id="372" name="Google Shape;372;p64"/>
            <p:cNvSpPr/>
            <p:nvPr/>
          </p:nvSpPr>
          <p:spPr>
            <a:xfrm>
              <a:off x="981375" y="4696625"/>
              <a:ext cx="847500" cy="841200"/>
            </a:xfrm>
            <a:prstGeom prst="trapezoid">
              <a:avLst>
                <a:gd fmla="val 3541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4"/>
            <p:cNvSpPr/>
            <p:nvPr/>
          </p:nvSpPr>
          <p:spPr>
            <a:xfrm>
              <a:off x="902475" y="5537825"/>
              <a:ext cx="1005300" cy="1353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78" name="Google Shape;378;p64"/>
          <p:cNvCxnSpPr>
            <a:stCxn id="379" idx="0"/>
            <a:endCxn id="380" idx="3"/>
          </p:cNvCxnSpPr>
          <p:nvPr/>
        </p:nvCxnSpPr>
        <p:spPr>
          <a:xfrm flipH="1">
            <a:off x="6290165" y="6931960"/>
            <a:ext cx="3914400" cy="1974300"/>
          </a:xfrm>
          <a:prstGeom prst="curvedConnector3">
            <a:avLst>
              <a:gd fmla="val 50000" name="adj1"/>
            </a:avLst>
          </a:prstGeom>
          <a:noFill/>
          <a:ln cap="flat" cmpd="sng" w="76200">
            <a:solidFill>
              <a:srgbClr val="666666"/>
            </a:solidFill>
            <a:prstDash val="solid"/>
            <a:round/>
            <a:headEnd len="med" w="med" type="none"/>
            <a:tailEnd len="med" w="med" type="none"/>
          </a:ln>
        </p:spPr>
      </p:cxnSp>
      <p:grpSp>
        <p:nvGrpSpPr>
          <p:cNvPr id="381" name="Google Shape;381;p64"/>
          <p:cNvGrpSpPr/>
          <p:nvPr/>
        </p:nvGrpSpPr>
        <p:grpSpPr>
          <a:xfrm rot="-5400000">
            <a:off x="10174768" y="4612664"/>
            <a:ext cx="713361" cy="653767"/>
            <a:chOff x="902475" y="4696625"/>
            <a:chExt cx="1005300" cy="976500"/>
          </a:xfrm>
        </p:grpSpPr>
        <p:sp>
          <p:nvSpPr>
            <p:cNvPr id="382" name="Google Shape;382;p64"/>
            <p:cNvSpPr/>
            <p:nvPr/>
          </p:nvSpPr>
          <p:spPr>
            <a:xfrm>
              <a:off x="981375" y="4696625"/>
              <a:ext cx="847500" cy="841200"/>
            </a:xfrm>
            <a:prstGeom prst="trapezoid">
              <a:avLst>
                <a:gd fmla="val 3541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64"/>
            <p:cNvSpPr/>
            <p:nvPr/>
          </p:nvSpPr>
          <p:spPr>
            <a:xfrm>
              <a:off x="902475" y="5537825"/>
              <a:ext cx="1005300" cy="1353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64"/>
          <p:cNvSpPr/>
          <p:nvPr/>
        </p:nvSpPr>
        <p:spPr>
          <a:xfrm>
            <a:off x="6460625" y="2472600"/>
            <a:ext cx="1190700" cy="713400"/>
          </a:xfrm>
          <a:prstGeom prst="rect">
            <a:avLst/>
          </a:prstGeom>
          <a:solidFill>
            <a:srgbClr val="0D652D"/>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sz="1000">
              <a:solidFill>
                <a:srgbClr val="FFFFFF"/>
              </a:solidFill>
              <a:latin typeface="Roboto Medium"/>
              <a:ea typeface="Roboto Medium"/>
              <a:cs typeface="Roboto Medium"/>
              <a:sym typeface="Roboto Medium"/>
            </a:endParaRPr>
          </a:p>
        </p:txBody>
      </p:sp>
      <p:sp>
        <p:nvSpPr>
          <p:cNvPr id="359" name="Google Shape;359;p64"/>
          <p:cNvSpPr/>
          <p:nvPr/>
        </p:nvSpPr>
        <p:spPr>
          <a:xfrm rot="5400000">
            <a:off x="3943825" y="7669700"/>
            <a:ext cx="733500" cy="1209300"/>
          </a:xfrm>
          <a:prstGeom prst="rect">
            <a:avLst/>
          </a:prstGeom>
          <a:solidFill>
            <a:srgbClr val="A50E0E"/>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sz="1000">
              <a:solidFill>
                <a:srgbClr val="FFFFFF"/>
              </a:solidFill>
              <a:latin typeface="Roboto Medium"/>
              <a:ea typeface="Roboto Medium"/>
              <a:cs typeface="Roboto Medium"/>
              <a:sym typeface="Roboto Medium"/>
            </a:endParaRPr>
          </a:p>
        </p:txBody>
      </p:sp>
      <p:sp>
        <p:nvSpPr>
          <p:cNvPr id="357" name="Google Shape;357;p64"/>
          <p:cNvSpPr/>
          <p:nvPr/>
        </p:nvSpPr>
        <p:spPr>
          <a:xfrm rot="5400000">
            <a:off x="7452550" y="5710700"/>
            <a:ext cx="1224600" cy="1663200"/>
          </a:xfrm>
          <a:prstGeom prst="rect">
            <a:avLst/>
          </a:prstGeom>
          <a:solidFill>
            <a:srgbClr val="FBBC0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64"/>
          <p:cNvSpPr/>
          <p:nvPr/>
        </p:nvSpPr>
        <p:spPr>
          <a:xfrm>
            <a:off x="7979225" y="6106625"/>
            <a:ext cx="333300" cy="3333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64"/>
          <p:cNvSpPr/>
          <p:nvPr/>
        </p:nvSpPr>
        <p:spPr>
          <a:xfrm>
            <a:off x="8436425" y="6106625"/>
            <a:ext cx="333300" cy="3333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64"/>
          <p:cNvSpPr/>
          <p:nvPr/>
        </p:nvSpPr>
        <p:spPr>
          <a:xfrm rot="5400000">
            <a:off x="5297925" y="7998350"/>
            <a:ext cx="1627800" cy="671400"/>
          </a:xfrm>
          <a:prstGeom prst="rect">
            <a:avLst/>
          </a:prstGeom>
          <a:solidFill>
            <a:srgbClr val="34A853"/>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367" name="Google Shape;367;p64"/>
          <p:cNvSpPr/>
          <p:nvPr/>
        </p:nvSpPr>
        <p:spPr>
          <a:xfrm>
            <a:off x="5945175" y="7775925"/>
            <a:ext cx="333300" cy="3333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64"/>
          <p:cNvSpPr/>
          <p:nvPr/>
        </p:nvSpPr>
        <p:spPr>
          <a:xfrm rot="5400000">
            <a:off x="3549625" y="4460350"/>
            <a:ext cx="1192800" cy="1980300"/>
          </a:xfrm>
          <a:prstGeom prst="rect">
            <a:avLst/>
          </a:prstGeom>
          <a:solidFill>
            <a:srgbClr val="EA4335"/>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sz="1000"/>
          </a:p>
        </p:txBody>
      </p:sp>
      <p:cxnSp>
        <p:nvCxnSpPr>
          <p:cNvPr id="386" name="Google Shape;386;p64"/>
          <p:cNvCxnSpPr/>
          <p:nvPr/>
        </p:nvCxnSpPr>
        <p:spPr>
          <a:xfrm>
            <a:off x="3155875" y="5145700"/>
            <a:ext cx="1980300" cy="0"/>
          </a:xfrm>
          <a:prstGeom prst="straightConnector1">
            <a:avLst/>
          </a:prstGeom>
          <a:noFill/>
          <a:ln cap="flat" cmpd="sng" w="38100">
            <a:solidFill>
              <a:srgbClr val="FFFFFF"/>
            </a:solidFill>
            <a:prstDash val="solid"/>
            <a:round/>
            <a:headEnd len="med" w="med" type="none"/>
            <a:tailEnd len="med" w="med" type="none"/>
          </a:ln>
        </p:spPr>
      </p:cxnSp>
      <p:cxnSp>
        <p:nvCxnSpPr>
          <p:cNvPr id="387" name="Google Shape;387;p64"/>
          <p:cNvCxnSpPr/>
          <p:nvPr/>
        </p:nvCxnSpPr>
        <p:spPr>
          <a:xfrm>
            <a:off x="3155875" y="5450500"/>
            <a:ext cx="1980300" cy="0"/>
          </a:xfrm>
          <a:prstGeom prst="straightConnector1">
            <a:avLst/>
          </a:prstGeom>
          <a:noFill/>
          <a:ln cap="flat" cmpd="sng" w="38100">
            <a:solidFill>
              <a:srgbClr val="FFFFFF"/>
            </a:solidFill>
            <a:prstDash val="solid"/>
            <a:round/>
            <a:headEnd len="med" w="med" type="none"/>
            <a:tailEnd len="med" w="med" type="none"/>
          </a:ln>
        </p:spPr>
      </p:cxnSp>
      <p:grpSp>
        <p:nvGrpSpPr>
          <p:cNvPr id="388" name="Google Shape;388;p64"/>
          <p:cNvGrpSpPr/>
          <p:nvPr/>
        </p:nvGrpSpPr>
        <p:grpSpPr>
          <a:xfrm rot="-5400000">
            <a:off x="10174768" y="6605076"/>
            <a:ext cx="713361" cy="653767"/>
            <a:chOff x="902475" y="4696625"/>
            <a:chExt cx="1005300" cy="976500"/>
          </a:xfrm>
        </p:grpSpPr>
        <p:sp>
          <p:nvSpPr>
            <p:cNvPr id="379" name="Google Shape;379;p64"/>
            <p:cNvSpPr/>
            <p:nvPr/>
          </p:nvSpPr>
          <p:spPr>
            <a:xfrm>
              <a:off x="981375" y="4696625"/>
              <a:ext cx="847500" cy="841200"/>
            </a:xfrm>
            <a:prstGeom prst="trapezoid">
              <a:avLst>
                <a:gd fmla="val 35416"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64"/>
            <p:cNvSpPr/>
            <p:nvPr/>
          </p:nvSpPr>
          <p:spPr>
            <a:xfrm>
              <a:off x="902475" y="5537825"/>
              <a:ext cx="1005300" cy="1353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0" name="Google Shape;390;p64"/>
          <p:cNvCxnSpPr>
            <a:stCxn id="382" idx="0"/>
            <a:endCxn id="357" idx="0"/>
          </p:cNvCxnSpPr>
          <p:nvPr/>
        </p:nvCxnSpPr>
        <p:spPr>
          <a:xfrm flipH="1">
            <a:off x="8896565" y="4939547"/>
            <a:ext cx="1308000" cy="1602900"/>
          </a:xfrm>
          <a:prstGeom prst="curvedConnector3">
            <a:avLst>
              <a:gd fmla="val 50004" name="adj1"/>
            </a:avLst>
          </a:prstGeom>
          <a:noFill/>
          <a:ln cap="flat" cmpd="sng" w="76200">
            <a:solidFill>
              <a:srgbClr val="666666"/>
            </a:solidFill>
            <a:prstDash val="solid"/>
            <a:round/>
            <a:headEnd len="med" w="med" type="none"/>
            <a:tailEnd len="med" w="med" type="none"/>
          </a:ln>
        </p:spPr>
      </p:cxnSp>
      <p:cxnSp>
        <p:nvCxnSpPr>
          <p:cNvPr id="391" name="Google Shape;391;p64"/>
          <p:cNvCxnSpPr>
            <a:stCxn id="374" idx="2"/>
            <a:endCxn id="356" idx="0"/>
          </p:cNvCxnSpPr>
          <p:nvPr/>
        </p:nvCxnSpPr>
        <p:spPr>
          <a:xfrm rot="5400000">
            <a:off x="4028950" y="5289750"/>
            <a:ext cx="3197700" cy="527400"/>
          </a:xfrm>
          <a:prstGeom prst="curvedConnector2">
            <a:avLst/>
          </a:prstGeom>
          <a:noFill/>
          <a:ln cap="flat" cmpd="sng" w="19050">
            <a:solidFill>
              <a:srgbClr val="757575"/>
            </a:solidFill>
            <a:prstDash val="solid"/>
            <a:round/>
            <a:headEnd len="med" w="med" type="none"/>
            <a:tailEnd len="med" w="med" type="none"/>
          </a:ln>
        </p:spPr>
      </p:cxnSp>
      <p:sp>
        <p:nvSpPr>
          <p:cNvPr id="380" name="Google Shape;380;p64"/>
          <p:cNvSpPr/>
          <p:nvPr/>
        </p:nvSpPr>
        <p:spPr>
          <a:xfrm>
            <a:off x="5956850" y="8739500"/>
            <a:ext cx="333300" cy="33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64"/>
          <p:cNvSpPr txBox="1"/>
          <p:nvPr/>
        </p:nvSpPr>
        <p:spPr>
          <a:xfrm>
            <a:off x="1828800" y="2360750"/>
            <a:ext cx="3067200" cy="16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4A853"/>
                </a:solidFill>
                <a:latin typeface="Google Sans"/>
                <a:ea typeface="Google Sans"/>
                <a:cs typeface="Google Sans"/>
                <a:sym typeface="Google Sans"/>
              </a:rPr>
              <a:t>Complex, changeable implementation</a:t>
            </a:r>
            <a:endParaRPr sz="3000">
              <a:solidFill>
                <a:srgbClr val="34A853"/>
              </a:solidFill>
              <a:latin typeface="Google Sans"/>
              <a:ea typeface="Google Sans"/>
              <a:cs typeface="Google Sans"/>
              <a:sym typeface="Google Sans"/>
            </a:endParaRPr>
          </a:p>
        </p:txBody>
      </p:sp>
      <p:sp>
        <p:nvSpPr>
          <p:cNvPr id="393" name="Google Shape;393;p64"/>
          <p:cNvSpPr txBox="1"/>
          <p:nvPr/>
        </p:nvSpPr>
        <p:spPr>
          <a:xfrm>
            <a:off x="10828900" y="7618850"/>
            <a:ext cx="2114400" cy="16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4A853"/>
                </a:solidFill>
                <a:latin typeface="Google Sans"/>
                <a:ea typeface="Google Sans"/>
                <a:cs typeface="Google Sans"/>
                <a:sym typeface="Google Sans"/>
              </a:rPr>
              <a:t>Simple, versioned interface</a:t>
            </a:r>
            <a:endParaRPr sz="3000">
              <a:solidFill>
                <a:srgbClr val="34A853"/>
              </a:solidFill>
              <a:latin typeface="Google Sans"/>
              <a:ea typeface="Google Sans"/>
              <a:cs typeface="Google Sans"/>
              <a:sym typeface="Google Sans"/>
            </a:endParaRPr>
          </a:p>
        </p:txBody>
      </p:sp>
      <p:sp>
        <p:nvSpPr>
          <p:cNvPr id="394" name="Google Shape;394;p64"/>
          <p:cNvSpPr txBox="1"/>
          <p:nvPr/>
        </p:nvSpPr>
        <p:spPr>
          <a:xfrm>
            <a:off x="14275950" y="6026400"/>
            <a:ext cx="1308000" cy="71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rgbClr val="3B83F3"/>
                </a:solidFill>
                <a:latin typeface="Google Sans"/>
                <a:ea typeface="Google Sans"/>
                <a:cs typeface="Google Sans"/>
                <a:sym typeface="Google Sans"/>
              </a:rPr>
              <a:t>Users</a:t>
            </a:r>
            <a:endParaRPr sz="3000">
              <a:solidFill>
                <a:srgbClr val="3B83F3"/>
              </a:solidFill>
              <a:latin typeface="Google Sans"/>
              <a:ea typeface="Google Sans"/>
              <a:cs typeface="Google Sans"/>
              <a:sym typeface="Google Sans"/>
            </a:endParaRPr>
          </a:p>
        </p:txBody>
      </p:sp>
      <p:sp>
        <p:nvSpPr>
          <p:cNvPr id="395" name="Google Shape;395;p64"/>
          <p:cNvSpPr/>
          <p:nvPr/>
        </p:nvSpPr>
        <p:spPr>
          <a:xfrm>
            <a:off x="12038775" y="2895028"/>
            <a:ext cx="438000" cy="713400"/>
          </a:xfrm>
          <a:prstGeom prst="rect">
            <a:avLst/>
          </a:prstGeom>
          <a:solidFill>
            <a:srgbClr val="FEEFC3"/>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sz="1000">
              <a:solidFill>
                <a:srgbClr val="FFFFFF"/>
              </a:solidFill>
              <a:latin typeface="Roboto Medium"/>
              <a:ea typeface="Roboto Medium"/>
              <a:cs typeface="Roboto Medium"/>
              <a:sym typeface="Roboto Medium"/>
            </a:endParaRPr>
          </a:p>
        </p:txBody>
      </p:sp>
      <p:grpSp>
        <p:nvGrpSpPr>
          <p:cNvPr id="396" name="Google Shape;396;p64"/>
          <p:cNvGrpSpPr/>
          <p:nvPr/>
        </p:nvGrpSpPr>
        <p:grpSpPr>
          <a:xfrm>
            <a:off x="14412801" y="2742846"/>
            <a:ext cx="1034294" cy="1017765"/>
            <a:chOff x="4712166" y="4073588"/>
            <a:chExt cx="2173800" cy="2139509"/>
          </a:xfrm>
        </p:grpSpPr>
        <p:sp>
          <p:nvSpPr>
            <p:cNvPr id="397" name="Google Shape;397;p64"/>
            <p:cNvSpPr/>
            <p:nvPr/>
          </p:nvSpPr>
          <p:spPr>
            <a:xfrm rot="-5400000">
              <a:off x="5373366" y="4700497"/>
              <a:ext cx="851400" cy="2173800"/>
            </a:xfrm>
            <a:prstGeom prst="flowChartDelay">
              <a:avLst/>
            </a:prstGeom>
            <a:solidFill>
              <a:srgbClr val="4285F4"/>
            </a:solidFill>
            <a:ln cap="flat" cmpd="sng" w="76200">
              <a:solidFill>
                <a:srgbClr val="FFFFFF"/>
              </a:solidFill>
              <a:prstDash val="solid"/>
              <a:round/>
              <a:headEnd len="sm" w="sm" type="none"/>
              <a:tailEnd len="sm" w="sm" type="none"/>
            </a:ln>
          </p:spPr>
          <p:txBody>
            <a:bodyPr anchorCtr="0" anchor="b" bIns="182850" lIns="182850" spcFirstLastPara="1" rIns="182850" wrap="square" tIns="182850">
              <a:noAutofit/>
            </a:bodyPr>
            <a:lstStyle/>
            <a:p>
              <a:pPr indent="0" lvl="0" marL="0" rtl="0" algn="l">
                <a:spcBef>
                  <a:spcPts val="0"/>
                </a:spcBef>
                <a:spcAft>
                  <a:spcPts val="0"/>
                </a:spcAft>
                <a:buNone/>
              </a:pPr>
              <a:r>
                <a:t/>
              </a:r>
              <a:endParaRPr>
                <a:solidFill>
                  <a:srgbClr val="FFFFFF"/>
                </a:solidFill>
              </a:endParaRPr>
            </a:p>
          </p:txBody>
        </p:sp>
        <p:sp>
          <p:nvSpPr>
            <p:cNvPr id="398" name="Google Shape;398;p64"/>
            <p:cNvSpPr/>
            <p:nvPr/>
          </p:nvSpPr>
          <p:spPr>
            <a:xfrm>
              <a:off x="5083934" y="4073588"/>
              <a:ext cx="1430100" cy="1424100"/>
            </a:xfrm>
            <a:prstGeom prst="ellipse">
              <a:avLst/>
            </a:prstGeom>
            <a:solidFill>
              <a:srgbClr val="4285F4"/>
            </a:solidFill>
            <a:ln cap="flat" cmpd="sng" w="76200">
              <a:solidFill>
                <a:srgbClr val="FFFFFF"/>
              </a:solidFill>
              <a:prstDash val="solid"/>
              <a:round/>
              <a:headEnd len="sm" w="sm" type="none"/>
              <a:tailEnd len="sm" w="sm" type="none"/>
            </a:ln>
          </p:spPr>
          <p:txBody>
            <a:bodyPr anchorCtr="0" anchor="b" bIns="182850" lIns="182850" spcFirstLastPara="1" rIns="182850" wrap="square" tIns="182850">
              <a:noAutofit/>
            </a:bodyPr>
            <a:lstStyle/>
            <a:p>
              <a:pPr indent="0" lvl="0" marL="0" rtl="0" algn="l">
                <a:spcBef>
                  <a:spcPts val="0"/>
                </a:spcBef>
                <a:spcAft>
                  <a:spcPts val="0"/>
                </a:spcAft>
                <a:buNone/>
              </a:pPr>
              <a:r>
                <a:t/>
              </a:r>
              <a:endParaRPr>
                <a:solidFill>
                  <a:srgbClr val="FFFFFF"/>
                </a:solidFill>
              </a:endParaRPr>
            </a:p>
          </p:txBody>
        </p:sp>
      </p:grpSp>
      <p:sp>
        <p:nvSpPr>
          <p:cNvPr id="399" name="Google Shape;399;p64"/>
          <p:cNvSpPr/>
          <p:nvPr/>
        </p:nvSpPr>
        <p:spPr>
          <a:xfrm>
            <a:off x="12038775" y="3999928"/>
            <a:ext cx="438000" cy="713400"/>
          </a:xfrm>
          <a:prstGeom prst="rect">
            <a:avLst/>
          </a:prstGeom>
          <a:solidFill>
            <a:srgbClr val="FEEFC3"/>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sz="1000">
              <a:solidFill>
                <a:srgbClr val="FFFFFF"/>
              </a:solidFill>
              <a:latin typeface="Roboto Medium"/>
              <a:ea typeface="Roboto Medium"/>
              <a:cs typeface="Roboto Medium"/>
              <a:sym typeface="Roboto Medium"/>
            </a:endParaRPr>
          </a:p>
        </p:txBody>
      </p:sp>
      <p:grpSp>
        <p:nvGrpSpPr>
          <p:cNvPr id="400" name="Google Shape;400;p64"/>
          <p:cNvGrpSpPr/>
          <p:nvPr/>
        </p:nvGrpSpPr>
        <p:grpSpPr>
          <a:xfrm>
            <a:off x="14412801" y="3847746"/>
            <a:ext cx="1034294" cy="1017765"/>
            <a:chOff x="4712166" y="4073588"/>
            <a:chExt cx="2173800" cy="2139509"/>
          </a:xfrm>
        </p:grpSpPr>
        <p:sp>
          <p:nvSpPr>
            <p:cNvPr id="401" name="Google Shape;401;p64"/>
            <p:cNvSpPr/>
            <p:nvPr/>
          </p:nvSpPr>
          <p:spPr>
            <a:xfrm rot="-5400000">
              <a:off x="5373366" y="4700497"/>
              <a:ext cx="851400" cy="2173800"/>
            </a:xfrm>
            <a:prstGeom prst="flowChartDelay">
              <a:avLst/>
            </a:prstGeom>
            <a:solidFill>
              <a:srgbClr val="4A86E8"/>
            </a:solidFill>
            <a:ln cap="flat" cmpd="sng" w="76200">
              <a:solidFill>
                <a:srgbClr val="FFFFFF"/>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solidFill>
                  <a:srgbClr val="FFFFFF"/>
                </a:solidFill>
              </a:endParaRPr>
            </a:p>
          </p:txBody>
        </p:sp>
        <p:sp>
          <p:nvSpPr>
            <p:cNvPr id="402" name="Google Shape;402;p64"/>
            <p:cNvSpPr/>
            <p:nvPr/>
          </p:nvSpPr>
          <p:spPr>
            <a:xfrm>
              <a:off x="5083934" y="4073588"/>
              <a:ext cx="1430100" cy="1424100"/>
            </a:xfrm>
            <a:prstGeom prst="ellipse">
              <a:avLst/>
            </a:prstGeom>
            <a:solidFill>
              <a:srgbClr val="4A86E8"/>
            </a:solidFill>
            <a:ln cap="flat" cmpd="sng" w="76200">
              <a:solidFill>
                <a:srgbClr val="FFFFFF"/>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solidFill>
                  <a:srgbClr val="FFFFFF"/>
                </a:solidFill>
              </a:endParaRPr>
            </a:p>
          </p:txBody>
        </p:sp>
      </p:grpSp>
      <p:sp>
        <p:nvSpPr>
          <p:cNvPr id="403" name="Google Shape;403;p64"/>
          <p:cNvSpPr/>
          <p:nvPr/>
        </p:nvSpPr>
        <p:spPr>
          <a:xfrm>
            <a:off x="12038775" y="5104828"/>
            <a:ext cx="438000" cy="713400"/>
          </a:xfrm>
          <a:prstGeom prst="rect">
            <a:avLst/>
          </a:prstGeom>
          <a:solidFill>
            <a:srgbClr val="FEEFC3"/>
          </a:solid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t/>
            </a:r>
            <a:endParaRPr sz="1000">
              <a:solidFill>
                <a:srgbClr val="FFFFFF"/>
              </a:solidFill>
              <a:latin typeface="Roboto Medium"/>
              <a:ea typeface="Roboto Medium"/>
              <a:cs typeface="Roboto Medium"/>
              <a:sym typeface="Roboto Medium"/>
            </a:endParaRPr>
          </a:p>
        </p:txBody>
      </p:sp>
      <p:grpSp>
        <p:nvGrpSpPr>
          <p:cNvPr id="404" name="Google Shape;404;p64"/>
          <p:cNvGrpSpPr/>
          <p:nvPr/>
        </p:nvGrpSpPr>
        <p:grpSpPr>
          <a:xfrm>
            <a:off x="14412801" y="4952646"/>
            <a:ext cx="1034294" cy="1017765"/>
            <a:chOff x="4712166" y="4073588"/>
            <a:chExt cx="2173800" cy="2139509"/>
          </a:xfrm>
        </p:grpSpPr>
        <p:sp>
          <p:nvSpPr>
            <p:cNvPr id="405" name="Google Shape;405;p64"/>
            <p:cNvSpPr/>
            <p:nvPr/>
          </p:nvSpPr>
          <p:spPr>
            <a:xfrm rot="-5400000">
              <a:off x="5373366" y="4700497"/>
              <a:ext cx="851400" cy="2173800"/>
            </a:xfrm>
            <a:prstGeom prst="flowChartDelay">
              <a:avLst/>
            </a:prstGeom>
            <a:solidFill>
              <a:srgbClr val="4A86E8"/>
            </a:solidFill>
            <a:ln cap="flat" cmpd="sng" w="76200">
              <a:solidFill>
                <a:srgbClr val="FFFFFF"/>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solidFill>
                  <a:srgbClr val="FFFFFF"/>
                </a:solidFill>
              </a:endParaRPr>
            </a:p>
          </p:txBody>
        </p:sp>
        <p:sp>
          <p:nvSpPr>
            <p:cNvPr id="406" name="Google Shape;406;p64"/>
            <p:cNvSpPr/>
            <p:nvPr/>
          </p:nvSpPr>
          <p:spPr>
            <a:xfrm>
              <a:off x="5083934" y="4073588"/>
              <a:ext cx="1430100" cy="1424100"/>
            </a:xfrm>
            <a:prstGeom prst="ellipse">
              <a:avLst/>
            </a:prstGeom>
            <a:solidFill>
              <a:srgbClr val="4A86E8"/>
            </a:solidFill>
            <a:ln cap="flat" cmpd="sng" w="76200">
              <a:solidFill>
                <a:srgbClr val="FFFFFF"/>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solidFill>
                  <a:srgbClr val="FFFFFF"/>
                </a:solidFill>
              </a:endParaRPr>
            </a:p>
          </p:txBody>
        </p:sp>
      </p:grpSp>
      <p:cxnSp>
        <p:nvCxnSpPr>
          <p:cNvPr id="407" name="Google Shape;407;p64"/>
          <p:cNvCxnSpPr/>
          <p:nvPr/>
        </p:nvCxnSpPr>
        <p:spPr>
          <a:xfrm flipH="1">
            <a:off x="12945475" y="3182100"/>
            <a:ext cx="1016400" cy="9000"/>
          </a:xfrm>
          <a:prstGeom prst="straightConnector1">
            <a:avLst/>
          </a:prstGeom>
          <a:noFill/>
          <a:ln cap="flat" cmpd="sng" w="38100">
            <a:solidFill>
              <a:srgbClr val="3B83F3"/>
            </a:solidFill>
            <a:prstDash val="solid"/>
            <a:round/>
            <a:headEnd len="med" w="med" type="none"/>
            <a:tailEnd len="med" w="med" type="triangle"/>
          </a:ln>
        </p:spPr>
      </p:cxnSp>
      <p:cxnSp>
        <p:nvCxnSpPr>
          <p:cNvPr id="408" name="Google Shape;408;p64"/>
          <p:cNvCxnSpPr/>
          <p:nvPr/>
        </p:nvCxnSpPr>
        <p:spPr>
          <a:xfrm flipH="1">
            <a:off x="12945475" y="4325100"/>
            <a:ext cx="1016400" cy="9000"/>
          </a:xfrm>
          <a:prstGeom prst="straightConnector1">
            <a:avLst/>
          </a:prstGeom>
          <a:noFill/>
          <a:ln cap="flat" cmpd="sng" w="38100">
            <a:solidFill>
              <a:srgbClr val="3B83F3"/>
            </a:solidFill>
            <a:prstDash val="solid"/>
            <a:round/>
            <a:headEnd len="med" w="med" type="none"/>
            <a:tailEnd len="med" w="med" type="triangle"/>
          </a:ln>
        </p:spPr>
      </p:cxnSp>
      <p:cxnSp>
        <p:nvCxnSpPr>
          <p:cNvPr id="409" name="Google Shape;409;p64"/>
          <p:cNvCxnSpPr/>
          <p:nvPr/>
        </p:nvCxnSpPr>
        <p:spPr>
          <a:xfrm flipH="1">
            <a:off x="12945475" y="5468100"/>
            <a:ext cx="1016400" cy="9000"/>
          </a:xfrm>
          <a:prstGeom prst="straightConnector1">
            <a:avLst/>
          </a:prstGeom>
          <a:noFill/>
          <a:ln cap="flat" cmpd="sng" w="38100">
            <a:solidFill>
              <a:srgbClr val="3B83F3"/>
            </a:solidFill>
            <a:prstDash val="solid"/>
            <a:round/>
            <a:headEnd len="med" w="med" type="none"/>
            <a:tailEnd len="med" w="med" type="triangle"/>
          </a:ln>
        </p:spPr>
      </p:cxnSp>
      <p:sp>
        <p:nvSpPr>
          <p:cNvPr id="410" name="Google Shape;410;p6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APIs hide the details and enforce contracts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5"/>
          <p:cNvSpPr txBox="1"/>
          <p:nvPr>
            <p:ph idx="1" type="body"/>
          </p:nvPr>
        </p:nvSpPr>
        <p:spPr>
          <a:xfrm>
            <a:off x="1746504" y="2432304"/>
            <a:ext cx="7315200" cy="5706300"/>
          </a:xfrm>
          <a:prstGeom prst="rect">
            <a:avLst/>
          </a:prstGeom>
          <a:noFill/>
          <a:ln>
            <a:noFill/>
          </a:ln>
        </p:spPr>
        <p:txBody>
          <a:bodyPr anchorCtr="0" anchor="t" bIns="91425" lIns="182875" spcFirstLastPara="1" rIns="91425" wrap="square" tIns="91425">
            <a:noAutofit/>
          </a:bodyPr>
          <a:lstStyle/>
          <a:p>
            <a:pPr indent="-452119" lvl="0" marL="457200" rtl="0" algn="l">
              <a:lnSpc>
                <a:spcPct val="11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Distributed API management through an API console.</a:t>
            </a:r>
            <a:endParaRPr sz="2800">
              <a:solidFill>
                <a:schemeClr val="lt1"/>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Expose your API using a RESTful interface.</a:t>
            </a:r>
            <a:endParaRPr sz="2800">
              <a:solidFill>
                <a:schemeClr val="lt1"/>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Control access and validate calls with JSON Web Tokens and Google API keys. </a:t>
            </a:r>
            <a:endParaRPr sz="2800">
              <a:solidFill>
                <a:schemeClr val="lt1"/>
              </a:solidFill>
              <a:latin typeface="Roboto"/>
              <a:ea typeface="Roboto"/>
              <a:cs typeface="Roboto"/>
              <a:sym typeface="Roboto"/>
            </a:endParaRPr>
          </a:p>
          <a:p>
            <a:pPr indent="-635000" lvl="1" marL="109728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Identify web, mobile users with Auth0 and Firebase Authentication.</a:t>
            </a:r>
            <a:endParaRPr sz="2800">
              <a:solidFill>
                <a:schemeClr val="lt1"/>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 Generate client libraries.</a:t>
            </a:r>
            <a:endParaRPr sz="2800">
              <a:solidFill>
                <a:schemeClr val="lt1"/>
              </a:solidFill>
              <a:latin typeface="Roboto"/>
              <a:ea typeface="Roboto"/>
              <a:cs typeface="Roboto"/>
              <a:sym typeface="Roboto"/>
            </a:endParaRPr>
          </a:p>
          <a:p>
            <a:pPr indent="0" lvl="0" marL="0" rtl="0" algn="l">
              <a:lnSpc>
                <a:spcPct val="115000"/>
              </a:lnSpc>
              <a:spcBef>
                <a:spcPts val="2000"/>
              </a:spcBef>
              <a:spcAft>
                <a:spcPts val="0"/>
              </a:spcAft>
              <a:buNone/>
            </a:pPr>
            <a:r>
              <a:t/>
            </a:r>
            <a:endParaRPr sz="2800">
              <a:solidFill>
                <a:schemeClr val="lt1"/>
              </a:solidFill>
              <a:latin typeface="Roboto"/>
              <a:ea typeface="Roboto"/>
              <a:cs typeface="Roboto"/>
              <a:sym typeface="Roboto"/>
            </a:endParaRPr>
          </a:p>
          <a:p>
            <a:pPr indent="0" lvl="0" marL="0" rtl="0" algn="l">
              <a:lnSpc>
                <a:spcPct val="115000"/>
              </a:lnSpc>
              <a:spcBef>
                <a:spcPts val="2000"/>
              </a:spcBef>
              <a:spcAft>
                <a:spcPts val="2000"/>
              </a:spcAft>
              <a:buNone/>
            </a:pPr>
            <a:r>
              <a:t/>
            </a:r>
            <a:endParaRPr sz="2800">
              <a:solidFill>
                <a:schemeClr val="lt1"/>
              </a:solidFill>
              <a:latin typeface="Roboto"/>
              <a:ea typeface="Roboto"/>
              <a:cs typeface="Roboto"/>
              <a:sym typeface="Roboto"/>
            </a:endParaRPr>
          </a:p>
        </p:txBody>
      </p:sp>
      <p:sp>
        <p:nvSpPr>
          <p:cNvPr id="416" name="Google Shape;416;p65"/>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Endpoints helps you create and maintain APIs</a:t>
            </a:r>
            <a:endParaRPr/>
          </a:p>
        </p:txBody>
      </p:sp>
      <p:pic>
        <p:nvPicPr>
          <p:cNvPr id="417" name="Google Shape;417;p65"/>
          <p:cNvPicPr preferRelativeResize="0"/>
          <p:nvPr/>
        </p:nvPicPr>
        <p:blipFill rotWithShape="1">
          <a:blip r:embed="rId3">
            <a:alphaModFix/>
          </a:blip>
          <a:srcRect b="5468" l="0" r="0" t="5460"/>
          <a:stretch/>
        </p:blipFill>
        <p:spPr>
          <a:xfrm>
            <a:off x="11047950" y="2729706"/>
            <a:ext cx="5734170" cy="51114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6"/>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Endpoints: Supported platforms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423" name="Google Shape;423;p66"/>
          <p:cNvGraphicFramePr/>
          <p:nvPr/>
        </p:nvGraphicFramePr>
        <p:xfrm>
          <a:off x="1851800" y="2778300"/>
          <a:ext cx="3000000" cy="3000000"/>
        </p:xfrm>
        <a:graphic>
          <a:graphicData uri="http://schemas.openxmlformats.org/drawingml/2006/table">
            <a:tbl>
              <a:tblPr>
                <a:noFill/>
                <a:tableStyleId>{E6F516DD-14B3-4E7F-881B-DBE51288A011}</a:tableStyleId>
              </a:tblPr>
              <a:tblGrid>
                <a:gridCol w="6140950"/>
              </a:tblGrid>
              <a:tr h="441625">
                <a:tc>
                  <a:txBody>
                    <a:bodyPr/>
                    <a:lstStyle/>
                    <a:p>
                      <a:pPr indent="0" lvl="0" marL="0" rtl="0" algn="ctr">
                        <a:lnSpc>
                          <a:spcPct val="100000"/>
                        </a:lnSpc>
                        <a:spcBef>
                          <a:spcPts val="0"/>
                        </a:spcBef>
                        <a:spcAft>
                          <a:spcPts val="0"/>
                        </a:spcAft>
                        <a:buNone/>
                      </a:pPr>
                      <a:r>
                        <a:rPr lang="en" sz="3600">
                          <a:solidFill>
                            <a:srgbClr val="FFFFFF"/>
                          </a:solidFill>
                          <a:latin typeface="Google Sans"/>
                          <a:ea typeface="Google Sans"/>
                          <a:cs typeface="Google Sans"/>
                          <a:sym typeface="Google Sans"/>
                        </a:rPr>
                        <a:t>Runtime environment</a:t>
                      </a:r>
                      <a:endParaRPr sz="3600">
                        <a:solidFill>
                          <a:srgbClr val="FFFFFF"/>
                        </a:solidFill>
                        <a:latin typeface="Google Sans"/>
                        <a:ea typeface="Google Sans"/>
                        <a:cs typeface="Google Sans"/>
                        <a:sym typeface="Google Sans"/>
                      </a:endParaRPr>
                    </a:p>
                  </a:txBody>
                  <a:tcPr marT="182875" marB="182875" marR="91425" marL="182875" anchor="ctr">
                    <a:lnL cap="flat" cmpd="sng" w="28575">
                      <a:solidFill>
                        <a:srgbClr val="3B83F3"/>
                      </a:solidFill>
                      <a:prstDash val="solid"/>
                      <a:round/>
                      <a:headEnd len="sm" w="sm" type="none"/>
                      <a:tailEnd len="sm" w="sm" type="none"/>
                    </a:lnL>
                    <a:lnR cap="flat" cmpd="sng" w="28575">
                      <a:solidFill>
                        <a:srgbClr val="3B83F3"/>
                      </a:solidFill>
                      <a:prstDash val="solid"/>
                      <a:round/>
                      <a:headEnd len="sm" w="sm" type="none"/>
                      <a:tailEnd len="sm" w="sm" type="none"/>
                    </a:lnR>
                    <a:lnT cap="flat" cmpd="sng" w="76200">
                      <a:solidFill>
                        <a:srgbClr val="3B83F3"/>
                      </a:solidFill>
                      <a:prstDash val="solid"/>
                      <a:round/>
                      <a:headEnd len="sm" w="sm" type="none"/>
                      <a:tailEnd len="sm" w="sm" type="none"/>
                    </a:lnT>
                    <a:lnB cap="flat" cmpd="sng" w="28575">
                      <a:solidFill>
                        <a:srgbClr val="D7D7D7">
                          <a:alpha val="0"/>
                        </a:srgbClr>
                      </a:solidFill>
                      <a:prstDash val="solid"/>
                      <a:round/>
                      <a:headEnd len="sm" w="sm" type="none"/>
                      <a:tailEnd len="sm" w="sm" type="none"/>
                    </a:lnB>
                    <a:solidFill>
                      <a:srgbClr val="3B83F3"/>
                    </a:solidFill>
                  </a:tcPr>
                </a:tc>
              </a:tr>
              <a:tr h="401575">
                <a:tc>
                  <a:txBody>
                    <a:bodyPr/>
                    <a:lstStyle/>
                    <a:p>
                      <a:pPr indent="0" lvl="0" marL="0" rtl="0" algn="l">
                        <a:lnSpc>
                          <a:spcPct val="100000"/>
                        </a:lnSpc>
                        <a:spcBef>
                          <a:spcPts val="0"/>
                        </a:spcBef>
                        <a:spcAft>
                          <a:spcPts val="0"/>
                        </a:spcAft>
                        <a:buClr>
                          <a:srgbClr val="000000"/>
                        </a:buClr>
                        <a:buSzPts val="1100"/>
                        <a:buFont typeface="Arial"/>
                        <a:buNone/>
                      </a:pPr>
                      <a:r>
                        <a:rPr lang="en" sz="3200">
                          <a:solidFill>
                            <a:srgbClr val="3C4043"/>
                          </a:solidFill>
                          <a:latin typeface="Roboto"/>
                          <a:ea typeface="Roboto"/>
                          <a:cs typeface="Roboto"/>
                          <a:sym typeface="Roboto"/>
                        </a:rPr>
                        <a:t>App Engine flexible environment</a:t>
                      </a:r>
                      <a:endParaRPr sz="3200">
                        <a:solidFill>
                          <a:srgbClr val="3C4043"/>
                        </a:solidFill>
                        <a:latin typeface="Roboto"/>
                        <a:ea typeface="Roboto"/>
                        <a:cs typeface="Roboto"/>
                        <a:sym typeface="Roboto"/>
                      </a:endParaRPr>
                    </a:p>
                  </a:txBody>
                  <a:tcPr marT="182875" marB="182875" marR="91425" marL="182875" anchor="ctr">
                    <a:lnL cap="flat" cmpd="sng" w="28575">
                      <a:solidFill>
                        <a:srgbClr val="3B83F3"/>
                      </a:solidFill>
                      <a:prstDash val="solid"/>
                      <a:round/>
                      <a:headEnd len="sm" w="sm" type="none"/>
                      <a:tailEnd len="sm" w="sm" type="none"/>
                    </a:lnL>
                    <a:lnR cap="flat" cmpd="sng" w="28575">
                      <a:solidFill>
                        <a:srgbClr val="3B83F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D7D7D7">
                          <a:alpha val="0"/>
                        </a:srgbClr>
                      </a:solidFill>
                      <a:prstDash val="solid"/>
                      <a:round/>
                      <a:headEnd len="sm" w="sm" type="none"/>
                      <a:tailEnd len="sm" w="sm" type="none"/>
                    </a:lnB>
                  </a:tcPr>
                </a:tc>
              </a:tr>
              <a:tr h="401575">
                <a:tc>
                  <a:txBody>
                    <a:bodyPr/>
                    <a:lstStyle/>
                    <a:p>
                      <a:pPr indent="0" lvl="0" marL="0" rtl="0" algn="l">
                        <a:lnSpc>
                          <a:spcPct val="100000"/>
                        </a:lnSpc>
                        <a:spcBef>
                          <a:spcPts val="0"/>
                        </a:spcBef>
                        <a:spcAft>
                          <a:spcPts val="0"/>
                        </a:spcAft>
                        <a:buClr>
                          <a:srgbClr val="000000"/>
                        </a:buClr>
                        <a:buSzPts val="1100"/>
                        <a:buFont typeface="Arial"/>
                        <a:buNone/>
                      </a:pPr>
                      <a:r>
                        <a:rPr lang="en" sz="3200">
                          <a:solidFill>
                            <a:srgbClr val="3C4043"/>
                          </a:solidFill>
                          <a:latin typeface="Roboto"/>
                          <a:ea typeface="Roboto"/>
                          <a:cs typeface="Roboto"/>
                          <a:sym typeface="Roboto"/>
                        </a:rPr>
                        <a:t>Google Kubernetes Engine</a:t>
                      </a:r>
                      <a:endParaRPr sz="3200">
                        <a:solidFill>
                          <a:srgbClr val="3C4043"/>
                        </a:solidFill>
                        <a:latin typeface="Roboto"/>
                        <a:ea typeface="Roboto"/>
                        <a:cs typeface="Roboto"/>
                        <a:sym typeface="Roboto"/>
                      </a:endParaRPr>
                    </a:p>
                  </a:txBody>
                  <a:tcPr marT="182875" marB="182875" marR="91425" marL="182875" anchor="ctr">
                    <a:lnL cap="flat" cmpd="sng" w="28575">
                      <a:solidFill>
                        <a:srgbClr val="3B83F3"/>
                      </a:solidFill>
                      <a:prstDash val="solid"/>
                      <a:round/>
                      <a:headEnd len="sm" w="sm" type="none"/>
                      <a:tailEnd len="sm" w="sm" type="none"/>
                    </a:lnL>
                    <a:lnR cap="flat" cmpd="sng" w="28575">
                      <a:solidFill>
                        <a:srgbClr val="3B83F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D7D7D7">
                          <a:alpha val="0"/>
                        </a:srgbClr>
                      </a:solidFill>
                      <a:prstDash val="solid"/>
                      <a:round/>
                      <a:headEnd len="sm" w="sm" type="none"/>
                      <a:tailEnd len="sm" w="sm" type="none"/>
                    </a:lnB>
                  </a:tcPr>
                </a:tc>
              </a:tr>
              <a:tr h="401575">
                <a:tc>
                  <a:txBody>
                    <a:bodyPr/>
                    <a:lstStyle/>
                    <a:p>
                      <a:pPr indent="0" lvl="0" marL="0" rtl="0" algn="l">
                        <a:lnSpc>
                          <a:spcPct val="100000"/>
                        </a:lnSpc>
                        <a:spcBef>
                          <a:spcPts val="0"/>
                        </a:spcBef>
                        <a:spcAft>
                          <a:spcPts val="0"/>
                        </a:spcAft>
                        <a:buClr>
                          <a:srgbClr val="000000"/>
                        </a:buClr>
                        <a:buSzPts val="1100"/>
                        <a:buFont typeface="Arial"/>
                        <a:buNone/>
                      </a:pPr>
                      <a:r>
                        <a:rPr lang="en" sz="3200">
                          <a:solidFill>
                            <a:srgbClr val="3C4043"/>
                          </a:solidFill>
                          <a:latin typeface="Roboto"/>
                          <a:ea typeface="Roboto"/>
                          <a:cs typeface="Roboto"/>
                          <a:sym typeface="Roboto"/>
                        </a:rPr>
                        <a:t>Compute Engine</a:t>
                      </a:r>
                      <a:endParaRPr sz="3200">
                        <a:solidFill>
                          <a:srgbClr val="3C4043"/>
                        </a:solidFill>
                        <a:latin typeface="Roboto"/>
                        <a:ea typeface="Roboto"/>
                        <a:cs typeface="Roboto"/>
                        <a:sym typeface="Roboto"/>
                      </a:endParaRPr>
                    </a:p>
                  </a:txBody>
                  <a:tcPr marT="182875" marB="182875" marR="91425" marL="182875" anchor="ctr">
                    <a:lnL cap="flat" cmpd="sng" w="28575">
                      <a:solidFill>
                        <a:srgbClr val="3B83F3"/>
                      </a:solidFill>
                      <a:prstDash val="solid"/>
                      <a:round/>
                      <a:headEnd len="sm" w="sm" type="none"/>
                      <a:tailEnd len="sm" w="sm" type="none"/>
                    </a:lnL>
                    <a:lnR cap="flat" cmpd="sng" w="28575">
                      <a:solidFill>
                        <a:srgbClr val="3B83F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3B83F3"/>
                      </a:solidFill>
                      <a:prstDash val="solid"/>
                      <a:round/>
                      <a:headEnd len="sm" w="sm" type="none"/>
                      <a:tailEnd len="sm" w="sm" type="none"/>
                    </a:lnB>
                  </a:tcPr>
                </a:tc>
              </a:tr>
            </a:tbl>
          </a:graphicData>
        </a:graphic>
      </p:graphicFrame>
      <p:graphicFrame>
        <p:nvGraphicFramePr>
          <p:cNvPr id="424" name="Google Shape;424;p66"/>
          <p:cNvGraphicFramePr/>
          <p:nvPr/>
        </p:nvGraphicFramePr>
        <p:xfrm>
          <a:off x="9014600" y="2778300"/>
          <a:ext cx="3000000" cy="3000000"/>
        </p:xfrm>
        <a:graphic>
          <a:graphicData uri="http://schemas.openxmlformats.org/drawingml/2006/table">
            <a:tbl>
              <a:tblPr>
                <a:noFill/>
                <a:tableStyleId>{E6F516DD-14B3-4E7F-881B-DBE51288A011}</a:tableStyleId>
              </a:tblPr>
              <a:tblGrid>
                <a:gridCol w="6140950"/>
              </a:tblGrid>
              <a:tr h="441625">
                <a:tc>
                  <a:txBody>
                    <a:bodyPr/>
                    <a:lstStyle/>
                    <a:p>
                      <a:pPr indent="0" lvl="0" marL="0" rtl="0" algn="ctr">
                        <a:lnSpc>
                          <a:spcPct val="100000"/>
                        </a:lnSpc>
                        <a:spcBef>
                          <a:spcPts val="0"/>
                        </a:spcBef>
                        <a:spcAft>
                          <a:spcPts val="0"/>
                        </a:spcAft>
                        <a:buNone/>
                      </a:pPr>
                      <a:r>
                        <a:rPr lang="en" sz="3600">
                          <a:solidFill>
                            <a:srgbClr val="FFFFFF"/>
                          </a:solidFill>
                          <a:latin typeface="Google Sans"/>
                          <a:ea typeface="Google Sans"/>
                          <a:cs typeface="Google Sans"/>
                          <a:sym typeface="Google Sans"/>
                        </a:rPr>
                        <a:t>Clients</a:t>
                      </a:r>
                      <a:endParaRPr sz="3600">
                        <a:solidFill>
                          <a:srgbClr val="FFFFFF"/>
                        </a:solidFill>
                        <a:latin typeface="Google Sans"/>
                        <a:ea typeface="Google Sans"/>
                        <a:cs typeface="Google Sans"/>
                        <a:sym typeface="Google Sans"/>
                      </a:endParaRPr>
                    </a:p>
                  </a:txBody>
                  <a:tcPr marT="182875" marB="182875" marR="91425" marL="182875" anchor="ctr">
                    <a:lnL cap="flat" cmpd="sng" w="28575">
                      <a:solidFill>
                        <a:srgbClr val="34A853"/>
                      </a:solidFill>
                      <a:prstDash val="solid"/>
                      <a:round/>
                      <a:headEnd len="sm" w="sm" type="none"/>
                      <a:tailEnd len="sm" w="sm" type="none"/>
                    </a:lnL>
                    <a:lnR cap="flat" cmpd="sng" w="28575">
                      <a:solidFill>
                        <a:srgbClr val="34A853"/>
                      </a:solidFill>
                      <a:prstDash val="solid"/>
                      <a:round/>
                      <a:headEnd len="sm" w="sm" type="none"/>
                      <a:tailEnd len="sm" w="sm" type="none"/>
                    </a:lnR>
                    <a:lnT cap="flat" cmpd="sng" w="76200">
                      <a:solidFill>
                        <a:srgbClr val="34A853"/>
                      </a:solidFill>
                      <a:prstDash val="solid"/>
                      <a:round/>
                      <a:headEnd len="sm" w="sm" type="none"/>
                      <a:tailEnd len="sm" w="sm" type="none"/>
                    </a:lnT>
                    <a:lnB cap="flat" cmpd="sng" w="28575">
                      <a:solidFill>
                        <a:srgbClr val="D7D7D7">
                          <a:alpha val="0"/>
                        </a:srgbClr>
                      </a:solidFill>
                      <a:prstDash val="solid"/>
                      <a:round/>
                      <a:headEnd len="sm" w="sm" type="none"/>
                      <a:tailEnd len="sm" w="sm" type="none"/>
                    </a:lnB>
                    <a:solidFill>
                      <a:srgbClr val="34A853"/>
                    </a:solidFill>
                  </a:tcPr>
                </a:tc>
              </a:tr>
              <a:tr h="401575">
                <a:tc>
                  <a:txBody>
                    <a:bodyPr/>
                    <a:lstStyle/>
                    <a:p>
                      <a:pPr indent="0" lvl="0" marL="0" rtl="0" algn="l">
                        <a:lnSpc>
                          <a:spcPct val="100000"/>
                        </a:lnSpc>
                        <a:spcBef>
                          <a:spcPts val="0"/>
                        </a:spcBef>
                        <a:spcAft>
                          <a:spcPts val="0"/>
                        </a:spcAft>
                        <a:buClr>
                          <a:srgbClr val="000000"/>
                        </a:buClr>
                        <a:buSzPts val="1100"/>
                        <a:buFont typeface="Arial"/>
                        <a:buNone/>
                      </a:pPr>
                      <a:r>
                        <a:rPr lang="en" sz="3200">
                          <a:solidFill>
                            <a:srgbClr val="3C4043"/>
                          </a:solidFill>
                          <a:latin typeface="Roboto"/>
                          <a:ea typeface="Roboto"/>
                          <a:cs typeface="Roboto"/>
                          <a:sym typeface="Roboto"/>
                        </a:rPr>
                        <a:t>Android</a:t>
                      </a:r>
                      <a:endParaRPr sz="3200">
                        <a:solidFill>
                          <a:srgbClr val="3C4043"/>
                        </a:solidFill>
                        <a:latin typeface="Roboto"/>
                        <a:ea typeface="Roboto"/>
                        <a:cs typeface="Roboto"/>
                        <a:sym typeface="Roboto"/>
                      </a:endParaRPr>
                    </a:p>
                  </a:txBody>
                  <a:tcPr marT="182875" marB="182875" marR="91425" marL="182875" anchor="ctr">
                    <a:lnL cap="flat" cmpd="sng" w="28575">
                      <a:solidFill>
                        <a:srgbClr val="34A853"/>
                      </a:solidFill>
                      <a:prstDash val="solid"/>
                      <a:round/>
                      <a:headEnd len="sm" w="sm" type="none"/>
                      <a:tailEnd len="sm" w="sm" type="none"/>
                    </a:lnL>
                    <a:lnR cap="flat" cmpd="sng" w="28575">
                      <a:solidFill>
                        <a:srgbClr val="34A85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D7D7D7">
                          <a:alpha val="0"/>
                        </a:srgbClr>
                      </a:solidFill>
                      <a:prstDash val="solid"/>
                      <a:round/>
                      <a:headEnd len="sm" w="sm" type="none"/>
                      <a:tailEnd len="sm" w="sm" type="none"/>
                    </a:lnB>
                  </a:tcPr>
                </a:tc>
              </a:tr>
              <a:tr h="401575">
                <a:tc>
                  <a:txBody>
                    <a:bodyPr/>
                    <a:lstStyle/>
                    <a:p>
                      <a:pPr indent="0" lvl="0" marL="0" rtl="0" algn="l">
                        <a:lnSpc>
                          <a:spcPct val="100000"/>
                        </a:lnSpc>
                        <a:spcBef>
                          <a:spcPts val="0"/>
                        </a:spcBef>
                        <a:spcAft>
                          <a:spcPts val="0"/>
                        </a:spcAft>
                        <a:buClr>
                          <a:srgbClr val="000000"/>
                        </a:buClr>
                        <a:buSzPts val="1100"/>
                        <a:buFont typeface="Arial"/>
                        <a:buNone/>
                      </a:pPr>
                      <a:r>
                        <a:rPr lang="en" sz="3200">
                          <a:solidFill>
                            <a:srgbClr val="3C4043"/>
                          </a:solidFill>
                          <a:latin typeface="Roboto"/>
                          <a:ea typeface="Roboto"/>
                          <a:cs typeface="Roboto"/>
                          <a:sym typeface="Roboto"/>
                        </a:rPr>
                        <a:t>iOS</a:t>
                      </a:r>
                      <a:endParaRPr sz="3200">
                        <a:solidFill>
                          <a:srgbClr val="3C4043"/>
                        </a:solidFill>
                        <a:latin typeface="Roboto"/>
                        <a:ea typeface="Roboto"/>
                        <a:cs typeface="Roboto"/>
                        <a:sym typeface="Roboto"/>
                      </a:endParaRPr>
                    </a:p>
                  </a:txBody>
                  <a:tcPr marT="182875" marB="182875" marR="91425" marL="182875" anchor="ctr">
                    <a:lnL cap="flat" cmpd="sng" w="28575">
                      <a:solidFill>
                        <a:srgbClr val="34A853"/>
                      </a:solidFill>
                      <a:prstDash val="solid"/>
                      <a:round/>
                      <a:headEnd len="sm" w="sm" type="none"/>
                      <a:tailEnd len="sm" w="sm" type="none"/>
                    </a:lnL>
                    <a:lnR cap="flat" cmpd="sng" w="28575">
                      <a:solidFill>
                        <a:srgbClr val="34A85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D7D7D7">
                          <a:alpha val="0"/>
                        </a:srgbClr>
                      </a:solidFill>
                      <a:prstDash val="solid"/>
                      <a:round/>
                      <a:headEnd len="sm" w="sm" type="none"/>
                      <a:tailEnd len="sm" w="sm" type="none"/>
                    </a:lnB>
                  </a:tcPr>
                </a:tc>
              </a:tr>
              <a:tr h="401575">
                <a:tc>
                  <a:txBody>
                    <a:bodyPr/>
                    <a:lstStyle/>
                    <a:p>
                      <a:pPr indent="0" lvl="0" marL="0" rtl="0" algn="l">
                        <a:lnSpc>
                          <a:spcPct val="100000"/>
                        </a:lnSpc>
                        <a:spcBef>
                          <a:spcPts val="0"/>
                        </a:spcBef>
                        <a:spcAft>
                          <a:spcPts val="0"/>
                        </a:spcAft>
                        <a:buClr>
                          <a:srgbClr val="000000"/>
                        </a:buClr>
                        <a:buSzPts val="1100"/>
                        <a:buFont typeface="Arial"/>
                        <a:buNone/>
                      </a:pPr>
                      <a:r>
                        <a:rPr lang="en" sz="3200">
                          <a:solidFill>
                            <a:srgbClr val="3C4043"/>
                          </a:solidFill>
                          <a:latin typeface="Roboto"/>
                          <a:ea typeface="Roboto"/>
                          <a:cs typeface="Roboto"/>
                          <a:sym typeface="Roboto"/>
                        </a:rPr>
                        <a:t>Javascript</a:t>
                      </a:r>
                      <a:endParaRPr sz="3200">
                        <a:solidFill>
                          <a:srgbClr val="3C4043"/>
                        </a:solidFill>
                        <a:latin typeface="Roboto"/>
                        <a:ea typeface="Roboto"/>
                        <a:cs typeface="Roboto"/>
                        <a:sym typeface="Roboto"/>
                      </a:endParaRPr>
                    </a:p>
                  </a:txBody>
                  <a:tcPr marT="182875" marB="182875" marR="91425" marL="182875" anchor="ctr">
                    <a:lnL cap="flat" cmpd="sng" w="28575">
                      <a:solidFill>
                        <a:srgbClr val="34A853"/>
                      </a:solidFill>
                      <a:prstDash val="solid"/>
                      <a:round/>
                      <a:headEnd len="sm" w="sm" type="none"/>
                      <a:tailEnd len="sm" w="sm" type="none"/>
                    </a:lnL>
                    <a:lnR cap="flat" cmpd="sng" w="28575">
                      <a:solidFill>
                        <a:srgbClr val="34A853"/>
                      </a:solidFill>
                      <a:prstDash val="solid"/>
                      <a:round/>
                      <a:headEnd len="sm" w="sm" type="none"/>
                      <a:tailEnd len="sm" w="sm" type="none"/>
                    </a:lnR>
                    <a:lnT cap="flat" cmpd="sng" w="28575">
                      <a:solidFill>
                        <a:srgbClr val="D7D7D7">
                          <a:alpha val="0"/>
                        </a:srgbClr>
                      </a:solidFill>
                      <a:prstDash val="solid"/>
                      <a:round/>
                      <a:headEnd len="sm" w="sm" type="none"/>
                      <a:tailEnd len="sm" w="sm" type="none"/>
                    </a:lnT>
                    <a:lnB cap="flat" cmpd="sng" w="28575">
                      <a:solidFill>
                        <a:srgbClr val="34A853"/>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67"/>
          <p:cNvPicPr preferRelativeResize="0"/>
          <p:nvPr/>
        </p:nvPicPr>
        <p:blipFill>
          <a:blip r:embed="rId3">
            <a:alphaModFix/>
          </a:blip>
          <a:stretch>
            <a:fillRect/>
          </a:stretch>
        </p:blipFill>
        <p:spPr>
          <a:xfrm>
            <a:off x="7095744" y="6195439"/>
            <a:ext cx="4096513" cy="1365504"/>
          </a:xfrm>
          <a:prstGeom prst="rect">
            <a:avLst/>
          </a:prstGeom>
          <a:noFill/>
          <a:ln>
            <a:noFill/>
          </a:ln>
        </p:spPr>
      </p:pic>
      <p:pic>
        <p:nvPicPr>
          <p:cNvPr id="430" name="Google Shape;430;p67"/>
          <p:cNvPicPr preferRelativeResize="0"/>
          <p:nvPr/>
        </p:nvPicPr>
        <p:blipFill rotWithShape="1">
          <a:blip r:embed="rId4">
            <a:alphaModFix/>
          </a:blip>
          <a:srcRect b="0" l="612" r="622" t="0"/>
          <a:stretch/>
        </p:blipFill>
        <p:spPr>
          <a:xfrm>
            <a:off x="1833000" y="2261345"/>
            <a:ext cx="14820995" cy="4897293"/>
          </a:xfrm>
          <a:prstGeom prst="rect">
            <a:avLst/>
          </a:prstGeom>
          <a:noFill/>
          <a:ln>
            <a:noFill/>
          </a:ln>
        </p:spPr>
      </p:pic>
      <p:sp>
        <p:nvSpPr>
          <p:cNvPr id="431" name="Google Shape;431;p67"/>
          <p:cNvSpPr txBox="1"/>
          <p:nvPr/>
        </p:nvSpPr>
        <p:spPr>
          <a:xfrm>
            <a:off x="2147375" y="7713350"/>
            <a:ext cx="22173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4A853"/>
                </a:solidFill>
                <a:latin typeface="Roboto"/>
                <a:ea typeface="Roboto"/>
                <a:cs typeface="Roboto"/>
                <a:sym typeface="Roboto"/>
              </a:rPr>
              <a:t>Connected experiences</a:t>
            </a:r>
            <a:endParaRPr sz="2400">
              <a:solidFill>
                <a:srgbClr val="34A853"/>
              </a:solidFill>
              <a:latin typeface="Roboto"/>
              <a:ea typeface="Roboto"/>
              <a:cs typeface="Roboto"/>
              <a:sym typeface="Roboto"/>
            </a:endParaRPr>
          </a:p>
        </p:txBody>
      </p:sp>
      <p:sp>
        <p:nvSpPr>
          <p:cNvPr id="432" name="Google Shape;432;p67"/>
          <p:cNvSpPr/>
          <p:nvPr/>
        </p:nvSpPr>
        <p:spPr>
          <a:xfrm rot="-5400000">
            <a:off x="2997875" y="6249200"/>
            <a:ext cx="516300" cy="2217300"/>
          </a:xfrm>
          <a:prstGeom prst="leftBrace">
            <a:avLst>
              <a:gd fmla="val 8333" name="adj1"/>
              <a:gd fmla="val 50000" name="adj2"/>
            </a:avLst>
          </a:prstGeom>
          <a:noFill/>
          <a:ln cap="flat" cmpd="sng" w="38100">
            <a:solidFill>
              <a:srgbClr val="34A85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7"/>
          <p:cNvSpPr txBox="1"/>
          <p:nvPr/>
        </p:nvSpPr>
        <p:spPr>
          <a:xfrm>
            <a:off x="14241900" y="7713350"/>
            <a:ext cx="2217300" cy="96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FBBC05"/>
                </a:solidFill>
                <a:latin typeface="Roboto"/>
                <a:ea typeface="Roboto"/>
                <a:cs typeface="Roboto"/>
                <a:sym typeface="Roboto"/>
              </a:rPr>
              <a:t>Backend systems</a:t>
            </a:r>
            <a:endParaRPr sz="2400">
              <a:solidFill>
                <a:srgbClr val="FBBC05"/>
              </a:solidFill>
              <a:latin typeface="Roboto"/>
              <a:ea typeface="Roboto"/>
              <a:cs typeface="Roboto"/>
              <a:sym typeface="Roboto"/>
            </a:endParaRPr>
          </a:p>
        </p:txBody>
      </p:sp>
      <p:sp>
        <p:nvSpPr>
          <p:cNvPr id="434" name="Google Shape;434;p67"/>
          <p:cNvSpPr/>
          <p:nvPr/>
        </p:nvSpPr>
        <p:spPr>
          <a:xfrm rot="-5400000">
            <a:off x="15111425" y="6251450"/>
            <a:ext cx="516300" cy="2212800"/>
          </a:xfrm>
          <a:prstGeom prst="leftBrace">
            <a:avLst>
              <a:gd fmla="val 8333" name="adj1"/>
              <a:gd fmla="val 50000" name="adj2"/>
            </a:avLst>
          </a:prstGeom>
          <a:noFill/>
          <a:ln cap="flat" cmpd="sng" w="38100">
            <a:solidFill>
              <a:srgbClr val="FBBC0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7"/>
          <p:cNvSpPr txBox="1"/>
          <p:nvPr/>
        </p:nvSpPr>
        <p:spPr>
          <a:xfrm>
            <a:off x="4756725" y="2888150"/>
            <a:ext cx="1127100" cy="73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757575"/>
                </a:solidFill>
                <a:latin typeface="Roboto"/>
                <a:ea typeface="Roboto"/>
                <a:cs typeface="Roboto"/>
                <a:sym typeface="Roboto"/>
              </a:rPr>
              <a:t>Partner apps</a:t>
            </a:r>
            <a:endParaRPr sz="2000">
              <a:solidFill>
                <a:srgbClr val="757575"/>
              </a:solidFill>
              <a:latin typeface="Roboto"/>
              <a:ea typeface="Roboto"/>
              <a:cs typeface="Roboto"/>
              <a:sym typeface="Roboto"/>
            </a:endParaRPr>
          </a:p>
        </p:txBody>
      </p:sp>
      <p:sp>
        <p:nvSpPr>
          <p:cNvPr id="436" name="Google Shape;436;p67"/>
          <p:cNvSpPr txBox="1"/>
          <p:nvPr/>
        </p:nvSpPr>
        <p:spPr>
          <a:xfrm>
            <a:off x="4299525" y="4564550"/>
            <a:ext cx="1508100" cy="73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757575"/>
                </a:solidFill>
                <a:latin typeface="Roboto"/>
                <a:ea typeface="Roboto"/>
                <a:cs typeface="Roboto"/>
                <a:sym typeface="Roboto"/>
              </a:rPr>
              <a:t>Consumer apps</a:t>
            </a:r>
            <a:endParaRPr sz="2000">
              <a:solidFill>
                <a:srgbClr val="757575"/>
              </a:solidFill>
              <a:latin typeface="Roboto"/>
              <a:ea typeface="Roboto"/>
              <a:cs typeface="Roboto"/>
              <a:sym typeface="Roboto"/>
            </a:endParaRPr>
          </a:p>
        </p:txBody>
      </p:sp>
      <p:sp>
        <p:nvSpPr>
          <p:cNvPr id="437" name="Google Shape;437;p67"/>
          <p:cNvSpPr txBox="1"/>
          <p:nvPr/>
        </p:nvSpPr>
        <p:spPr>
          <a:xfrm>
            <a:off x="4832925" y="6393350"/>
            <a:ext cx="1508100" cy="73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757575"/>
                </a:solidFill>
                <a:latin typeface="Roboto"/>
                <a:ea typeface="Roboto"/>
                <a:cs typeface="Roboto"/>
                <a:sym typeface="Roboto"/>
              </a:rPr>
              <a:t>Employee apps</a:t>
            </a:r>
            <a:endParaRPr sz="2000">
              <a:solidFill>
                <a:srgbClr val="757575"/>
              </a:solidFill>
              <a:latin typeface="Roboto"/>
              <a:ea typeface="Roboto"/>
              <a:cs typeface="Roboto"/>
              <a:sym typeface="Roboto"/>
            </a:endParaRPr>
          </a:p>
        </p:txBody>
      </p:sp>
      <p:sp>
        <p:nvSpPr>
          <p:cNvPr id="438" name="Google Shape;438;p67"/>
          <p:cNvSpPr txBox="1"/>
          <p:nvPr/>
        </p:nvSpPr>
        <p:spPr>
          <a:xfrm>
            <a:off x="12833925" y="2735750"/>
            <a:ext cx="1127100" cy="73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757575"/>
                </a:solidFill>
                <a:latin typeface="Roboto"/>
                <a:ea typeface="Roboto"/>
                <a:cs typeface="Roboto"/>
                <a:sym typeface="Roboto"/>
              </a:rPr>
              <a:t>Cloud apps</a:t>
            </a:r>
            <a:endParaRPr sz="2000">
              <a:solidFill>
                <a:srgbClr val="757575"/>
              </a:solidFill>
              <a:latin typeface="Roboto"/>
              <a:ea typeface="Roboto"/>
              <a:cs typeface="Roboto"/>
              <a:sym typeface="Roboto"/>
            </a:endParaRPr>
          </a:p>
        </p:txBody>
      </p:sp>
      <p:sp>
        <p:nvSpPr>
          <p:cNvPr id="439" name="Google Shape;439;p67"/>
          <p:cNvSpPr txBox="1"/>
          <p:nvPr/>
        </p:nvSpPr>
        <p:spPr>
          <a:xfrm>
            <a:off x="13107313" y="4488350"/>
            <a:ext cx="1387200" cy="73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757575"/>
                </a:solidFill>
                <a:latin typeface="Roboto"/>
                <a:ea typeface="Roboto"/>
                <a:cs typeface="Roboto"/>
                <a:sym typeface="Roboto"/>
              </a:rPr>
              <a:t>Systems of record</a:t>
            </a:r>
            <a:endParaRPr sz="2000">
              <a:solidFill>
                <a:srgbClr val="757575"/>
              </a:solidFill>
              <a:latin typeface="Roboto"/>
              <a:ea typeface="Roboto"/>
              <a:cs typeface="Roboto"/>
              <a:sym typeface="Roboto"/>
            </a:endParaRPr>
          </a:p>
        </p:txBody>
      </p:sp>
      <p:sp>
        <p:nvSpPr>
          <p:cNvPr id="440" name="Google Shape;440;p67"/>
          <p:cNvSpPr txBox="1"/>
          <p:nvPr/>
        </p:nvSpPr>
        <p:spPr>
          <a:xfrm>
            <a:off x="12497713" y="6317150"/>
            <a:ext cx="1387200" cy="73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rgbClr val="757575"/>
                </a:solidFill>
                <a:latin typeface="Roboto"/>
                <a:ea typeface="Roboto"/>
                <a:cs typeface="Roboto"/>
                <a:sym typeface="Roboto"/>
              </a:rPr>
              <a:t>Internet of Things</a:t>
            </a:r>
            <a:endParaRPr sz="2000">
              <a:solidFill>
                <a:srgbClr val="757575"/>
              </a:solidFill>
              <a:latin typeface="Roboto"/>
              <a:ea typeface="Roboto"/>
              <a:cs typeface="Roboto"/>
              <a:sym typeface="Roboto"/>
            </a:endParaRPr>
          </a:p>
        </p:txBody>
      </p:sp>
      <p:sp>
        <p:nvSpPr>
          <p:cNvPr id="441" name="Google Shape;441;p67"/>
          <p:cNvSpPr txBox="1"/>
          <p:nvPr/>
        </p:nvSpPr>
        <p:spPr>
          <a:xfrm>
            <a:off x="5609100" y="7631900"/>
            <a:ext cx="7069800" cy="82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latin typeface="Roboto"/>
                <a:ea typeface="Roboto"/>
                <a:cs typeface="Roboto"/>
                <a:sym typeface="Roboto"/>
              </a:rPr>
              <a:t>Design, Secure, Publish, Analyze, Monitor, and Monetize APIs</a:t>
            </a:r>
            <a:endParaRPr sz="2000">
              <a:solidFill>
                <a:schemeClr val="lt1"/>
              </a:solidFill>
              <a:latin typeface="Roboto"/>
              <a:ea typeface="Roboto"/>
              <a:cs typeface="Roboto"/>
              <a:sym typeface="Roboto"/>
            </a:endParaRPr>
          </a:p>
          <a:p>
            <a:pPr indent="0" lvl="0" marL="0" rtl="0" algn="ctr">
              <a:spcBef>
                <a:spcPts val="0"/>
              </a:spcBef>
              <a:spcAft>
                <a:spcPts val="0"/>
              </a:spcAft>
              <a:buNone/>
            </a:pPr>
            <a:r>
              <a:rPr lang="en" sz="2000">
                <a:solidFill>
                  <a:schemeClr val="lt1"/>
                </a:solidFill>
                <a:latin typeface="Roboto"/>
                <a:ea typeface="Roboto"/>
                <a:cs typeface="Roboto"/>
                <a:sym typeface="Roboto"/>
              </a:rPr>
              <a:t>Manage microservices, Leverage developer portal</a:t>
            </a:r>
            <a:endParaRPr sz="2000">
              <a:solidFill>
                <a:schemeClr val="lt1"/>
              </a:solidFill>
              <a:latin typeface="Roboto"/>
              <a:ea typeface="Roboto"/>
              <a:cs typeface="Roboto"/>
              <a:sym typeface="Roboto"/>
            </a:endParaRPr>
          </a:p>
        </p:txBody>
      </p:sp>
      <p:sp>
        <p:nvSpPr>
          <p:cNvPr id="442" name="Google Shape;442;p6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Apigee Edge helps you secure and monetize APIs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6" name="Shape 446"/>
        <p:cNvGrpSpPr/>
        <p:nvPr/>
      </p:nvGrpSpPr>
      <p:grpSpPr>
        <a:xfrm>
          <a:off x="0" y="0"/>
          <a:ext cx="0" cy="0"/>
          <a:chOff x="0" y="0"/>
          <a:chExt cx="0" cy="0"/>
        </a:xfrm>
      </p:grpSpPr>
      <p:sp>
        <p:nvSpPr>
          <p:cNvPr id="447" name="Google Shape;447;p68"/>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a:t>
            </a:r>
            <a:endParaRPr/>
          </a:p>
          <a:p>
            <a:pPr indent="0" lvl="0" marL="0" rtl="0" algn="l">
              <a:spcBef>
                <a:spcPts val="2900"/>
              </a:spcBef>
              <a:spcAft>
                <a:spcPts val="0"/>
              </a:spcAft>
              <a:buNone/>
            </a:pPr>
            <a:r>
              <a:rPr lang="en"/>
              <a:t>App Engine Standard Environment</a:t>
            </a:r>
            <a:endParaRPr/>
          </a:p>
          <a:p>
            <a:pPr indent="0" lvl="0" marL="0" rtl="0" algn="l">
              <a:spcBef>
                <a:spcPts val="2900"/>
              </a:spcBef>
              <a:spcAft>
                <a:spcPts val="0"/>
              </a:spcAft>
              <a:buNone/>
            </a:pPr>
            <a:r>
              <a:rPr lang="en"/>
              <a:t>App Engine Flexible Environment</a:t>
            </a:r>
            <a:endParaRPr/>
          </a:p>
          <a:p>
            <a:pPr indent="0" lvl="0" marL="0" rtl="0" algn="l">
              <a:spcBef>
                <a:spcPts val="2900"/>
              </a:spcBef>
              <a:spcAft>
                <a:spcPts val="0"/>
              </a:spcAft>
              <a:buNone/>
            </a:pPr>
            <a:r>
              <a:rPr lang="en"/>
              <a:t>Cloud Endpoints and Apigee Edge</a:t>
            </a:r>
            <a:endParaRPr/>
          </a:p>
          <a:p>
            <a:pPr indent="0" lvl="0" marL="0" rtl="0" algn="l">
              <a:spcBef>
                <a:spcPts val="2900"/>
              </a:spcBef>
              <a:spcAft>
                <a:spcPts val="0"/>
              </a:spcAft>
              <a:buNone/>
            </a:pPr>
            <a:r>
              <a:rPr lang="en">
                <a:solidFill>
                  <a:schemeClr val="accent2"/>
                </a:solidFill>
              </a:rPr>
              <a:t>Cloud Run</a:t>
            </a:r>
            <a:endParaRPr>
              <a:solidFill>
                <a:schemeClr val="accent2"/>
              </a:solidFill>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448" name="Google Shape;448;p68"/>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aphicFrame>
        <p:nvGraphicFramePr>
          <p:cNvPr id="453" name="Google Shape;453;p69"/>
          <p:cNvGraphicFramePr/>
          <p:nvPr/>
        </p:nvGraphicFramePr>
        <p:xfrm>
          <a:off x="1746500" y="2432304"/>
          <a:ext cx="3000000" cy="3000000"/>
        </p:xfrm>
        <a:graphic>
          <a:graphicData uri="http://schemas.openxmlformats.org/drawingml/2006/table">
            <a:tbl>
              <a:tblPr>
                <a:noFill/>
                <a:tableStyleId>{E6F516DD-14B3-4E7F-881B-DBE51288A011}</a:tableStyleId>
              </a:tblPr>
              <a:tblGrid>
                <a:gridCol w="10531675"/>
              </a:tblGrid>
              <a:tr h="511675">
                <a:tc>
                  <a:txBody>
                    <a:bodyPr/>
                    <a:lstStyle/>
                    <a:p>
                      <a:pPr indent="-406400" lvl="0" marL="457200" rtl="0" algn="l">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Enables stateless containers.</a:t>
                      </a:r>
                      <a:endParaRPr sz="2800">
                        <a:solidFill>
                          <a:schemeClr val="lt1"/>
                        </a:solidFill>
                        <a:latin typeface="Roboto"/>
                        <a:ea typeface="Roboto"/>
                        <a:cs typeface="Roboto"/>
                        <a:sym typeface="Roboto"/>
                      </a:endParaRPr>
                    </a:p>
                  </a:txBody>
                  <a:tcPr marT="182875" marB="182875" marR="182875" marL="1828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11675">
                <a:tc>
                  <a:txBody>
                    <a:bodyPr/>
                    <a:lstStyle/>
                    <a:p>
                      <a:pPr indent="-406400" lvl="0" marL="457200" rtl="0" algn="l">
                        <a:lnSpc>
                          <a:spcPct val="100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Abstracts away infrastructure management.</a:t>
                      </a:r>
                      <a:endParaRPr sz="2800">
                        <a:solidFill>
                          <a:schemeClr val="lt1"/>
                        </a:solidFill>
                        <a:latin typeface="Roboto"/>
                        <a:ea typeface="Roboto"/>
                        <a:cs typeface="Roboto"/>
                        <a:sym typeface="Roboto"/>
                      </a:endParaRPr>
                    </a:p>
                  </a:txBody>
                  <a:tcPr marT="182875" marB="182875" marR="182875" marL="1828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11675">
                <a:tc>
                  <a:txBody>
                    <a:bodyPr/>
                    <a:lstStyle/>
                    <a:p>
                      <a:pPr indent="-406400" lvl="0" marL="457200" rtl="0" algn="l">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Automatically scales up and down.</a:t>
                      </a:r>
                      <a:endParaRPr sz="2800">
                        <a:solidFill>
                          <a:schemeClr val="lt1"/>
                        </a:solidFill>
                        <a:latin typeface="Roboto"/>
                        <a:ea typeface="Roboto"/>
                        <a:cs typeface="Roboto"/>
                        <a:sym typeface="Roboto"/>
                      </a:endParaRPr>
                    </a:p>
                  </a:txBody>
                  <a:tcPr marT="182875" marB="182875" marR="182875" marL="1828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11675">
                <a:tc>
                  <a:txBody>
                    <a:bodyPr/>
                    <a:lstStyle/>
                    <a:p>
                      <a:pPr indent="-406400" lvl="0" marL="457200" rtl="0" algn="l">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Open API and runtime environment.</a:t>
                      </a:r>
                      <a:endParaRPr sz="2800">
                        <a:solidFill>
                          <a:schemeClr val="lt1"/>
                        </a:solidFill>
                        <a:latin typeface="Roboto"/>
                        <a:ea typeface="Roboto"/>
                        <a:cs typeface="Roboto"/>
                        <a:sym typeface="Roboto"/>
                      </a:endParaRPr>
                    </a:p>
                  </a:txBody>
                  <a:tcPr marT="182875" marB="182875" marR="182875" marL="18287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454" name="Google Shape;454;p69"/>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Cloud Run</a:t>
            </a:r>
            <a:endParaRPr/>
          </a:p>
        </p:txBody>
      </p:sp>
      <p:pic>
        <p:nvPicPr>
          <p:cNvPr id="455" name="Google Shape;455;p69"/>
          <p:cNvPicPr preferRelativeResize="0"/>
          <p:nvPr/>
        </p:nvPicPr>
        <p:blipFill rotWithShape="1">
          <a:blip r:embed="rId3">
            <a:alphaModFix/>
          </a:blip>
          <a:srcRect b="4954" l="0" r="0" t="4954"/>
          <a:stretch/>
        </p:blipFill>
        <p:spPr>
          <a:xfrm>
            <a:off x="11439144" y="2484120"/>
            <a:ext cx="4963272" cy="44714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9" name="Shape 459"/>
        <p:cNvGrpSpPr/>
        <p:nvPr/>
      </p:nvGrpSpPr>
      <p:grpSpPr>
        <a:xfrm>
          <a:off x="0" y="0"/>
          <a:ext cx="0" cy="0"/>
          <a:chOff x="0" y="0"/>
          <a:chExt cx="0" cy="0"/>
        </a:xfrm>
      </p:grpSpPr>
      <p:sp>
        <p:nvSpPr>
          <p:cNvPr id="460" name="Google Shape;460;p70"/>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a:t>
            </a:r>
            <a:endParaRPr/>
          </a:p>
          <a:p>
            <a:pPr indent="0" lvl="0" marL="0" rtl="0" algn="l">
              <a:spcBef>
                <a:spcPts val="2900"/>
              </a:spcBef>
              <a:spcAft>
                <a:spcPts val="0"/>
              </a:spcAft>
              <a:buNone/>
            </a:pPr>
            <a:r>
              <a:rPr lang="en"/>
              <a:t>App Engine Standard Environment</a:t>
            </a:r>
            <a:endParaRPr/>
          </a:p>
          <a:p>
            <a:pPr indent="0" lvl="0" marL="0" rtl="0" algn="l">
              <a:spcBef>
                <a:spcPts val="2900"/>
              </a:spcBef>
              <a:spcAft>
                <a:spcPts val="0"/>
              </a:spcAft>
              <a:buNone/>
            </a:pPr>
            <a:r>
              <a:rPr lang="en"/>
              <a:t>App Engine Flexible Environment</a:t>
            </a:r>
            <a:endParaRPr/>
          </a:p>
          <a:p>
            <a:pPr indent="0" lvl="0" marL="0" rtl="0" algn="l">
              <a:spcBef>
                <a:spcPts val="2900"/>
              </a:spcBef>
              <a:spcAft>
                <a:spcPts val="0"/>
              </a:spcAft>
              <a:buNone/>
            </a:pPr>
            <a:r>
              <a:rPr lang="en"/>
              <a:t>Cloud Endpoints and Apigee Edge</a:t>
            </a:r>
            <a:endParaRPr/>
          </a:p>
          <a:p>
            <a:pPr indent="0" lvl="0" marL="0" rtl="0" algn="l">
              <a:spcBef>
                <a:spcPts val="2900"/>
              </a:spcBef>
              <a:spcAft>
                <a:spcPts val="0"/>
              </a:spcAft>
              <a:buNone/>
            </a:pPr>
            <a:r>
              <a:rPr lang="en"/>
              <a:t>Cloud Run</a:t>
            </a:r>
            <a:endParaRPr/>
          </a:p>
          <a:p>
            <a:pPr indent="0" lvl="0" marL="0" rtl="0" algn="l">
              <a:spcBef>
                <a:spcPts val="2900"/>
              </a:spcBef>
              <a:spcAft>
                <a:spcPts val="0"/>
              </a:spcAft>
              <a:buNone/>
            </a:pPr>
            <a:r>
              <a:rPr lang="en">
                <a:solidFill>
                  <a:schemeClr val="accent2"/>
                </a:solidFill>
              </a:rPr>
              <a:t>Quiz and Lab</a:t>
            </a:r>
            <a:endParaRPr>
              <a:solidFill>
                <a:schemeClr val="accent2"/>
              </a:solidFill>
            </a:endParaRPr>
          </a:p>
          <a:p>
            <a:pPr indent="0" lvl="0" marL="0" rtl="0" algn="l">
              <a:spcBef>
                <a:spcPts val="2900"/>
              </a:spcBef>
              <a:spcAft>
                <a:spcPts val="2900"/>
              </a:spcAft>
              <a:buNone/>
            </a:pPr>
            <a:r>
              <a:rPr lang="en"/>
              <a:t>Resources</a:t>
            </a:r>
            <a:endParaRPr/>
          </a:p>
        </p:txBody>
      </p:sp>
      <p:sp>
        <p:nvSpPr>
          <p:cNvPr id="461" name="Google Shape;461;p70"/>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sp>
        <p:nvSpPr>
          <p:cNvPr id="223" name="Google Shape;223;p53"/>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App Engine</a:t>
            </a:r>
            <a:endParaRPr>
              <a:solidFill>
                <a:schemeClr val="accent2"/>
              </a:solidFill>
            </a:endParaRPr>
          </a:p>
          <a:p>
            <a:pPr indent="0" lvl="0" marL="0" rtl="0" algn="l">
              <a:spcBef>
                <a:spcPts val="2900"/>
              </a:spcBef>
              <a:spcAft>
                <a:spcPts val="0"/>
              </a:spcAft>
              <a:buNone/>
            </a:pPr>
            <a:r>
              <a:rPr lang="en"/>
              <a:t>App Engine Standard Environment</a:t>
            </a:r>
            <a:endParaRPr/>
          </a:p>
          <a:p>
            <a:pPr indent="0" lvl="0" marL="0" rtl="0" algn="l">
              <a:spcBef>
                <a:spcPts val="2900"/>
              </a:spcBef>
              <a:spcAft>
                <a:spcPts val="0"/>
              </a:spcAft>
              <a:buNone/>
            </a:pPr>
            <a:r>
              <a:rPr lang="en"/>
              <a:t>App Engine Flexible Environment</a:t>
            </a:r>
            <a:endParaRPr/>
          </a:p>
          <a:p>
            <a:pPr indent="0" lvl="0" marL="0" rtl="0" algn="l">
              <a:spcBef>
                <a:spcPts val="2900"/>
              </a:spcBef>
              <a:spcAft>
                <a:spcPts val="0"/>
              </a:spcAft>
              <a:buNone/>
            </a:pPr>
            <a:r>
              <a:rPr lang="en"/>
              <a:t>Cloud Endpoints and Apigee Edge</a:t>
            </a:r>
            <a:endParaRPr/>
          </a:p>
          <a:p>
            <a:pPr indent="0" lvl="0" marL="0" rtl="0" algn="l">
              <a:spcBef>
                <a:spcPts val="2900"/>
              </a:spcBef>
              <a:spcAft>
                <a:spcPts val="0"/>
              </a:spcAft>
              <a:buNone/>
            </a:pPr>
            <a:r>
              <a:rPr lang="en"/>
              <a:t>Cloud Run</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224" name="Google Shape;224;p53"/>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1"/>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467" name="Google Shape;467;p71"/>
          <p:cNvGraphicFramePr/>
          <p:nvPr/>
        </p:nvGraphicFramePr>
        <p:xfrm>
          <a:off x="1746504" y="2432304"/>
          <a:ext cx="3000000" cy="3000000"/>
        </p:xfrm>
        <a:graphic>
          <a:graphicData uri="http://schemas.openxmlformats.org/drawingml/2006/table">
            <a:tbl>
              <a:tblPr>
                <a:noFill/>
                <a:tableStyleId>{E6F516DD-14B3-4E7F-881B-DBE51288A011}</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Name 3 advantages of using the App Engine flexible environment over App Engine standard environment.</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0" lvl="0" marL="0" marR="0" rtl="0" algn="l">
                        <a:lnSpc>
                          <a:spcPct val="100000"/>
                        </a:lnSpc>
                        <a:spcBef>
                          <a:spcPts val="0"/>
                        </a:spcBef>
                        <a:spcAft>
                          <a:spcPts val="1000"/>
                        </a:spcAft>
                        <a:buNone/>
                      </a:pPr>
                      <a:r>
                        <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468" name="Google Shape;468;p71"/>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graphicFrame>
        <p:nvGraphicFramePr>
          <p:cNvPr id="473" name="Google Shape;473;p72"/>
          <p:cNvGraphicFramePr/>
          <p:nvPr/>
        </p:nvGraphicFramePr>
        <p:xfrm>
          <a:off x="1746504" y="2432304"/>
          <a:ext cx="3000000" cy="3000000"/>
        </p:xfrm>
        <a:graphic>
          <a:graphicData uri="http://schemas.openxmlformats.org/drawingml/2006/table">
            <a:tbl>
              <a:tblPr>
                <a:noFill/>
                <a:tableStyleId>{E6F516DD-14B3-4E7F-881B-DBE51288A011}</a:tableStyleId>
              </a:tblPr>
              <a:tblGrid>
                <a:gridCol w="13778325"/>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Name 3 advantages of using the App Engine flexible environment over App Engine standard environment.</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527850">
                <a:tc>
                  <a:txBody>
                    <a:bodyPr/>
                    <a:lstStyle/>
                    <a:p>
                      <a:pPr indent="0" lvl="0" marL="0" marR="0" rtl="0" algn="l">
                        <a:lnSpc>
                          <a:spcPct val="100000"/>
                        </a:lnSpc>
                        <a:spcBef>
                          <a:spcPts val="0"/>
                        </a:spcBef>
                        <a:spcAft>
                          <a:spcPts val="1000"/>
                        </a:spcAft>
                        <a:buNone/>
                      </a:pPr>
                      <a:r>
                        <a:rPr lang="en" sz="2800">
                          <a:solidFill>
                            <a:schemeClr val="accent2"/>
                          </a:solidFill>
                          <a:latin typeface="Roboto"/>
                          <a:ea typeface="Roboto"/>
                          <a:cs typeface="Roboto"/>
                          <a:sym typeface="Roboto"/>
                        </a:rPr>
                        <a:t>The flexible environment allows SSH access, allows disk writes,  and supports third-party binaries (also allows stack customization and background processes).</a:t>
                      </a:r>
                      <a:endParaRPr sz="2800">
                        <a:solidFill>
                          <a:schemeClr val="accent2"/>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474" name="Google Shape;474;p72"/>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3"/>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480" name="Google Shape;480;p73"/>
          <p:cNvGraphicFramePr/>
          <p:nvPr/>
        </p:nvGraphicFramePr>
        <p:xfrm>
          <a:off x="1746504" y="2432304"/>
          <a:ext cx="3000000" cy="3000000"/>
        </p:xfrm>
        <a:graphic>
          <a:graphicData uri="http://schemas.openxmlformats.org/drawingml/2006/table">
            <a:tbl>
              <a:tblPr>
                <a:noFill/>
                <a:tableStyleId>{E6F516DD-14B3-4E7F-881B-DBE51288A011}</a:tableStyleId>
              </a:tblPr>
              <a:tblGrid>
                <a:gridCol w="12308650"/>
              </a:tblGrid>
              <a:tr h="1269950">
                <a:tc>
                  <a:txBody>
                    <a:bodyPr/>
                    <a:lstStyle/>
                    <a:p>
                      <a:pPr indent="0" lvl="0" marL="0" marR="0" rtl="0" algn="l">
                        <a:lnSpc>
                          <a:spcPct val="100000"/>
                        </a:lnSpc>
                        <a:spcBef>
                          <a:spcPts val="0"/>
                        </a:spcBef>
                        <a:spcAft>
                          <a:spcPts val="2000"/>
                        </a:spcAft>
                        <a:buClr>
                          <a:srgbClr val="000000"/>
                        </a:buClr>
                        <a:buSzPts val="1100"/>
                        <a:buFont typeface="Arial"/>
                        <a:buNone/>
                      </a:pPr>
                      <a:r>
                        <a:rPr lang="en" sz="2800">
                          <a:solidFill>
                            <a:schemeClr val="lt1"/>
                          </a:solidFill>
                          <a:latin typeface="Roboto"/>
                          <a:ea typeface="Roboto"/>
                          <a:cs typeface="Roboto"/>
                          <a:sym typeface="Roboto"/>
                        </a:rPr>
                        <a:t>What is the difference between Cloud Endpoints and Apigee Edge?</a:t>
                      </a:r>
                      <a:endParaRPr sz="2800">
                        <a:solidFill>
                          <a:schemeClr val="lt1"/>
                        </a:solidFill>
                        <a:latin typeface="Roboto"/>
                        <a:ea typeface="Roboto"/>
                        <a:cs typeface="Roboto"/>
                        <a:sym typeface="Roboto"/>
                      </a:endParaRPr>
                    </a:p>
                  </a:txBody>
                  <a:tcPr marT="91425" marB="91425" marR="0"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914400">
                <a:tc>
                  <a:txBody>
                    <a:bodyPr/>
                    <a:lstStyle/>
                    <a:p>
                      <a:pPr indent="0" lvl="0" marL="0" marR="0" rtl="0" algn="l">
                        <a:lnSpc>
                          <a:spcPct val="100000"/>
                        </a:lnSpc>
                        <a:spcBef>
                          <a:spcPts val="0"/>
                        </a:spcBef>
                        <a:spcAft>
                          <a:spcPts val="1000"/>
                        </a:spcAft>
                        <a:buNone/>
                      </a:pPr>
                      <a:r>
                        <a:t/>
                      </a:r>
                      <a:endParaRPr sz="2800">
                        <a:solidFill>
                          <a:schemeClr val="lt1"/>
                        </a:solidFill>
                        <a:latin typeface="Roboto"/>
                        <a:ea typeface="Roboto"/>
                        <a:cs typeface="Roboto"/>
                        <a:sym typeface="Roboto"/>
                      </a:endParaRPr>
                    </a:p>
                  </a:txBody>
                  <a:tcPr marT="91425" marB="91425" marR="18287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481" name="Google Shape;481;p73"/>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4"/>
          <p:cNvSpPr txBox="1"/>
          <p:nvPr/>
        </p:nvSpPr>
        <p:spPr>
          <a:xfrm>
            <a:off x="1847850" y="5591075"/>
            <a:ext cx="14611200" cy="3914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3000">
              <a:solidFill>
                <a:srgbClr val="666666"/>
              </a:solidFill>
              <a:latin typeface="Roboto"/>
              <a:ea typeface="Roboto"/>
              <a:cs typeface="Roboto"/>
              <a:sym typeface="Roboto"/>
            </a:endParaRPr>
          </a:p>
          <a:p>
            <a:pPr indent="0" lvl="0" marL="457200" rtl="0" algn="l">
              <a:lnSpc>
                <a:spcPct val="150000"/>
              </a:lnSpc>
              <a:spcBef>
                <a:spcPts val="1000"/>
              </a:spcBef>
              <a:spcAft>
                <a:spcPts val="1000"/>
              </a:spcAft>
              <a:buNone/>
            </a:pPr>
            <a:r>
              <a:rPr lang="en" sz="3000">
                <a:solidFill>
                  <a:srgbClr val="666666"/>
                </a:solidFill>
                <a:latin typeface="Roboto"/>
                <a:ea typeface="Roboto"/>
                <a:cs typeface="Roboto"/>
                <a:sym typeface="Roboto"/>
              </a:rPr>
              <a:t>  </a:t>
            </a:r>
            <a:endParaRPr sz="3000">
              <a:solidFill>
                <a:srgbClr val="666666"/>
              </a:solidFill>
              <a:latin typeface="Roboto"/>
              <a:ea typeface="Roboto"/>
              <a:cs typeface="Roboto"/>
              <a:sym typeface="Roboto"/>
            </a:endParaRPr>
          </a:p>
        </p:txBody>
      </p:sp>
      <p:graphicFrame>
        <p:nvGraphicFramePr>
          <p:cNvPr id="487" name="Google Shape;487;p74"/>
          <p:cNvGraphicFramePr/>
          <p:nvPr/>
        </p:nvGraphicFramePr>
        <p:xfrm>
          <a:off x="1746504" y="2432304"/>
          <a:ext cx="3000000" cy="3000000"/>
        </p:xfrm>
        <a:graphic>
          <a:graphicData uri="http://schemas.openxmlformats.org/drawingml/2006/table">
            <a:tbl>
              <a:tblPr>
                <a:noFill/>
                <a:tableStyleId>{E6F516DD-14B3-4E7F-881B-DBE51288A011}</a:tableStyleId>
              </a:tblPr>
              <a:tblGrid>
                <a:gridCol w="12308650"/>
              </a:tblGrid>
              <a:tr h="219800">
                <a:tc>
                  <a:txBody>
                    <a:bodyPr/>
                    <a:lstStyle/>
                    <a:p>
                      <a:pPr indent="0" lvl="0" marL="0" marR="0" rtl="0" algn="l">
                        <a:lnSpc>
                          <a:spcPct val="100000"/>
                        </a:lnSpc>
                        <a:spcBef>
                          <a:spcPts val="0"/>
                        </a:spcBef>
                        <a:spcAft>
                          <a:spcPts val="4000"/>
                        </a:spcAft>
                        <a:buClr>
                          <a:srgbClr val="000000"/>
                        </a:buClr>
                        <a:buSzPts val="1100"/>
                        <a:buFont typeface="Arial"/>
                        <a:buNone/>
                      </a:pPr>
                      <a:r>
                        <a:rPr lang="en" sz="2800">
                          <a:solidFill>
                            <a:schemeClr val="lt1"/>
                          </a:solidFill>
                          <a:latin typeface="Roboto"/>
                          <a:ea typeface="Roboto"/>
                          <a:cs typeface="Roboto"/>
                          <a:sym typeface="Roboto"/>
                        </a:rPr>
                        <a:t>What is the difference between Cloud Endpoints and Apigee Edge?</a:t>
                      </a:r>
                      <a:endParaRPr sz="2800">
                        <a:solidFill>
                          <a:schemeClr val="lt1"/>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solidFill>
                      <a:srgbClr val="FFFFFF"/>
                    </a:solidFill>
                  </a:tcPr>
                </a:tc>
              </a:tr>
              <a:tr h="229175">
                <a:tc>
                  <a:txBody>
                    <a:bodyPr/>
                    <a:lstStyle/>
                    <a:p>
                      <a:pPr indent="0" lvl="0" marL="0" marR="0" rtl="0" algn="l">
                        <a:lnSpc>
                          <a:spcPct val="100000"/>
                        </a:lnSpc>
                        <a:spcBef>
                          <a:spcPts val="0"/>
                        </a:spcBef>
                        <a:spcAft>
                          <a:spcPts val="1000"/>
                        </a:spcAft>
                        <a:buNone/>
                      </a:pPr>
                      <a:r>
                        <a:rPr lang="en" sz="2800">
                          <a:solidFill>
                            <a:schemeClr val="accent2"/>
                          </a:solidFill>
                          <a:latin typeface="Roboto"/>
                          <a:ea typeface="Roboto"/>
                          <a:cs typeface="Roboto"/>
                          <a:sym typeface="Roboto"/>
                        </a:rPr>
                        <a:t>Cloud Endpoints helps you create and maintain APIs; Apigee Edge helps you secure and monetize APIs.</a:t>
                      </a:r>
                      <a:endParaRPr sz="2800">
                        <a:solidFill>
                          <a:schemeClr val="accent2"/>
                        </a:solidFill>
                        <a:latin typeface="Roboto"/>
                        <a:ea typeface="Roboto"/>
                        <a:cs typeface="Roboto"/>
                        <a:sym typeface="Roboto"/>
                      </a:endParaRPr>
                    </a:p>
                  </a:txBody>
                  <a:tcPr marT="91425" marB="91425" marR="91425" marL="91425">
                    <a:lnL cap="flat" cmpd="sng" w="152400">
                      <a:solidFill>
                        <a:srgbClr val="FFFFFF"/>
                      </a:solidFill>
                      <a:prstDash val="solid"/>
                      <a:round/>
                      <a:headEnd len="sm" w="sm" type="none"/>
                      <a:tailEnd len="sm" w="sm" type="none"/>
                    </a:lnL>
                    <a:lnR cap="flat" cmpd="sng" w="152400">
                      <a:solidFill>
                        <a:srgbClr val="FFFFFF"/>
                      </a:solidFill>
                      <a:prstDash val="solid"/>
                      <a:round/>
                      <a:headEnd len="sm" w="sm" type="none"/>
                      <a:tailEnd len="sm" w="sm" type="none"/>
                    </a:lnR>
                    <a:lnT cap="flat" cmpd="sng" w="152400">
                      <a:solidFill>
                        <a:srgbClr val="FFFFFF"/>
                      </a:solidFill>
                      <a:prstDash val="solid"/>
                      <a:round/>
                      <a:headEnd len="sm" w="sm" type="none"/>
                      <a:tailEnd len="sm" w="sm" type="none"/>
                    </a:lnT>
                    <a:lnB cap="flat" cmpd="sng" w="152400">
                      <a:solidFill>
                        <a:srgbClr val="FFFFFF"/>
                      </a:solidFill>
                      <a:prstDash val="solid"/>
                      <a:round/>
                      <a:headEnd len="sm" w="sm" type="none"/>
                      <a:tailEnd len="sm" w="sm" type="none"/>
                    </a:lnB>
                  </a:tcPr>
                </a:tc>
              </a:tr>
            </a:tbl>
          </a:graphicData>
        </a:graphic>
      </p:graphicFrame>
      <p:sp>
        <p:nvSpPr>
          <p:cNvPr id="488" name="Google Shape;488;p7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Quiz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5"/>
          <p:cNvSpPr txBox="1"/>
          <p:nvPr>
            <p:ph idx="1" type="subTitle"/>
          </p:nvPr>
        </p:nvSpPr>
        <p:spPr>
          <a:xfrm>
            <a:off x="1724150" y="5169125"/>
            <a:ext cx="7428900" cy="9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Started with App Engine</a:t>
            </a:r>
            <a:endParaRPr/>
          </a:p>
          <a:p>
            <a:pPr indent="0" lvl="0" marL="0" rtl="0" algn="l">
              <a:spcBef>
                <a:spcPts val="0"/>
              </a:spcBef>
              <a:spcAft>
                <a:spcPts val="0"/>
              </a:spcAft>
              <a:buNone/>
            </a:pPr>
            <a:r>
              <a:t/>
            </a:r>
            <a:endParaRPr/>
          </a:p>
        </p:txBody>
      </p:sp>
      <p:sp>
        <p:nvSpPr>
          <p:cNvPr id="494" name="Google Shape;494;p75"/>
          <p:cNvSpPr txBox="1"/>
          <p:nvPr/>
        </p:nvSpPr>
        <p:spPr>
          <a:xfrm>
            <a:off x="1672475" y="6512325"/>
            <a:ext cx="4622400" cy="12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lt1"/>
                </a:solidFill>
                <a:latin typeface="Roboto"/>
                <a:ea typeface="Roboto"/>
                <a:cs typeface="Roboto"/>
                <a:sym typeface="Roboto"/>
              </a:rPr>
              <a:t>Duration: 20 minutes</a:t>
            </a:r>
            <a:endParaRPr sz="2800">
              <a:solidFill>
                <a:schemeClr val="lt1"/>
              </a:solidFill>
              <a:latin typeface="Roboto"/>
              <a:ea typeface="Roboto"/>
              <a:cs typeface="Roboto"/>
              <a:sym typeface="Roboto"/>
            </a:endParaRPr>
          </a:p>
        </p:txBody>
      </p:sp>
      <p:sp>
        <p:nvSpPr>
          <p:cNvPr id="495" name="Google Shape;495;p75"/>
          <p:cNvSpPr txBox="1"/>
          <p:nvPr>
            <p:ph type="title"/>
          </p:nvPr>
        </p:nvSpPr>
        <p:spPr>
          <a:xfrm>
            <a:off x="1672475" y="41484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Lab Intro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9" name="Shape 499"/>
        <p:cNvGrpSpPr/>
        <p:nvPr/>
      </p:nvGrpSpPr>
      <p:grpSpPr>
        <a:xfrm>
          <a:off x="0" y="0"/>
          <a:ext cx="0" cy="0"/>
          <a:chOff x="0" y="0"/>
          <a:chExt cx="0" cy="0"/>
        </a:xfrm>
      </p:grpSpPr>
      <p:sp>
        <p:nvSpPr>
          <p:cNvPr id="500" name="Google Shape;500;p76"/>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a:t>
            </a:r>
            <a:endParaRPr/>
          </a:p>
          <a:p>
            <a:pPr indent="0" lvl="0" marL="0" rtl="0" algn="l">
              <a:spcBef>
                <a:spcPts val="2900"/>
              </a:spcBef>
              <a:spcAft>
                <a:spcPts val="0"/>
              </a:spcAft>
              <a:buNone/>
            </a:pPr>
            <a:r>
              <a:rPr lang="en"/>
              <a:t>App Engine Standard Environment</a:t>
            </a:r>
            <a:endParaRPr/>
          </a:p>
          <a:p>
            <a:pPr indent="0" lvl="0" marL="0" rtl="0" algn="l">
              <a:spcBef>
                <a:spcPts val="2900"/>
              </a:spcBef>
              <a:spcAft>
                <a:spcPts val="0"/>
              </a:spcAft>
              <a:buNone/>
            </a:pPr>
            <a:r>
              <a:rPr lang="en"/>
              <a:t>App Engine Flexible Environment</a:t>
            </a:r>
            <a:endParaRPr/>
          </a:p>
          <a:p>
            <a:pPr indent="0" lvl="0" marL="0" rtl="0" algn="l">
              <a:spcBef>
                <a:spcPts val="2900"/>
              </a:spcBef>
              <a:spcAft>
                <a:spcPts val="0"/>
              </a:spcAft>
              <a:buNone/>
            </a:pPr>
            <a:r>
              <a:rPr lang="en"/>
              <a:t>Cloud Endpoints and Apigee Edge</a:t>
            </a:r>
            <a:endParaRPr/>
          </a:p>
          <a:p>
            <a:pPr indent="0" lvl="0" marL="0" rtl="0" algn="l">
              <a:spcBef>
                <a:spcPts val="2900"/>
              </a:spcBef>
              <a:spcAft>
                <a:spcPts val="0"/>
              </a:spcAft>
              <a:buNone/>
            </a:pPr>
            <a:r>
              <a:rPr lang="en"/>
              <a:t>Cloud Run</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solidFill>
                  <a:schemeClr val="accent2"/>
                </a:solidFill>
              </a:rPr>
              <a:t>Resources</a:t>
            </a:r>
            <a:endParaRPr>
              <a:solidFill>
                <a:schemeClr val="accent2"/>
              </a:solidFill>
            </a:endParaRPr>
          </a:p>
        </p:txBody>
      </p:sp>
      <p:sp>
        <p:nvSpPr>
          <p:cNvPr id="501" name="Google Shape;501;p76"/>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7"/>
          <p:cNvSpPr txBox="1"/>
          <p:nvPr/>
        </p:nvSpPr>
        <p:spPr>
          <a:xfrm>
            <a:off x="1746501" y="2432300"/>
            <a:ext cx="14630400" cy="455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lt1"/>
                </a:solidFill>
                <a:latin typeface="Roboto"/>
                <a:ea typeface="Roboto"/>
                <a:cs typeface="Roboto"/>
                <a:sym typeface="Roboto"/>
              </a:rPr>
              <a:t>App Engine</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3">
                  <a:extLst>
                    <a:ext uri="{A12FA001-AC4F-418D-AE19-62706E023703}">
                      <ahyp:hlinkClr val="tx"/>
                    </a:ext>
                  </a:extLst>
                </a:hlinkClick>
              </a:rPr>
              <a:t>https://cloud.google.com/appengine/docs/</a:t>
            </a:r>
            <a:r>
              <a:rPr lang="en" sz="2800" u="sng">
                <a:solidFill>
                  <a:srgbClr val="4285F4"/>
                </a:solidFill>
                <a:latin typeface="Roboto"/>
                <a:ea typeface="Roboto"/>
                <a:cs typeface="Roboto"/>
                <a:sym typeface="Roboto"/>
              </a:rPr>
              <a:t> </a:t>
            </a:r>
            <a:endParaRPr sz="2800">
              <a:solidFill>
                <a:srgbClr val="4285F4"/>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1100"/>
              <a:buFont typeface="Arial"/>
              <a:buNone/>
            </a:pPr>
            <a:r>
              <a:rPr lang="en" sz="2800">
                <a:solidFill>
                  <a:schemeClr val="lt1"/>
                </a:solidFill>
                <a:latin typeface="Roboto"/>
                <a:ea typeface="Roboto"/>
                <a:cs typeface="Roboto"/>
                <a:sym typeface="Roboto"/>
              </a:rPr>
              <a:t>App Engine flexible environment  </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4">
                  <a:extLst>
                    <a:ext uri="{A12FA001-AC4F-418D-AE19-62706E023703}">
                      <ahyp:hlinkClr val="tx"/>
                    </a:ext>
                  </a:extLst>
                </a:hlinkClick>
              </a:rPr>
              <a:t>https://cloud.google.com/appengine/docs/flexible/</a:t>
            </a:r>
            <a:endParaRPr sz="2800">
              <a:solidFill>
                <a:srgbClr val="757575"/>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1100"/>
              <a:buFont typeface="Arial"/>
              <a:buNone/>
            </a:pPr>
            <a:r>
              <a:rPr lang="en" sz="2800">
                <a:solidFill>
                  <a:schemeClr val="lt1"/>
                </a:solidFill>
                <a:latin typeface="Roboto"/>
                <a:ea typeface="Roboto"/>
                <a:cs typeface="Roboto"/>
                <a:sym typeface="Roboto"/>
              </a:rPr>
              <a:t>App Engine standard environment</a:t>
            </a:r>
            <a:r>
              <a:rPr lang="en" sz="2800">
                <a:solidFill>
                  <a:srgbClr val="434343"/>
                </a:solidFill>
                <a:latin typeface="Roboto"/>
                <a:ea typeface="Roboto"/>
                <a:cs typeface="Roboto"/>
                <a:sym typeface="Roboto"/>
              </a:rPr>
              <a:t>   </a:t>
            </a:r>
            <a:r>
              <a:rPr lang="en" sz="2800" u="sng">
                <a:solidFill>
                  <a:srgbClr val="4285F4"/>
                </a:solidFill>
                <a:latin typeface="Roboto"/>
                <a:ea typeface="Roboto"/>
                <a:cs typeface="Roboto"/>
                <a:sym typeface="Roboto"/>
                <a:hlinkClick r:id="rId5">
                  <a:extLst>
                    <a:ext uri="{A12FA001-AC4F-418D-AE19-62706E023703}">
                      <ahyp:hlinkClr val="tx"/>
                    </a:ext>
                  </a:extLst>
                </a:hlinkClick>
              </a:rPr>
              <a:t>https://cloud.google.com/appengine/docs/standard/</a:t>
            </a:r>
            <a:endParaRPr sz="2800">
              <a:solidFill>
                <a:srgbClr val="757575"/>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1100"/>
              <a:buFont typeface="Arial"/>
              <a:buNone/>
            </a:pPr>
            <a:r>
              <a:rPr lang="en" sz="2800">
                <a:solidFill>
                  <a:schemeClr val="lt1"/>
                </a:solidFill>
                <a:latin typeface="Roboto"/>
                <a:ea typeface="Roboto"/>
                <a:cs typeface="Roboto"/>
                <a:sym typeface="Roboto"/>
              </a:rPr>
              <a:t>Cloud Endpoints</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6">
                  <a:extLst>
                    <a:ext uri="{A12FA001-AC4F-418D-AE19-62706E023703}">
                      <ahyp:hlinkClr val="tx"/>
                    </a:ext>
                  </a:extLst>
                </a:hlinkClick>
              </a:rPr>
              <a:t>https://cloud.google.com/endpoints/docs/</a:t>
            </a:r>
            <a:endParaRPr sz="2800">
              <a:solidFill>
                <a:srgbClr val="757575"/>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1100"/>
              <a:buFont typeface="Arial"/>
              <a:buNone/>
            </a:pPr>
            <a:r>
              <a:rPr lang="en" sz="2800">
                <a:solidFill>
                  <a:schemeClr val="lt1"/>
                </a:solidFill>
                <a:latin typeface="Roboto"/>
                <a:ea typeface="Roboto"/>
                <a:cs typeface="Roboto"/>
                <a:sym typeface="Roboto"/>
              </a:rPr>
              <a:t>Apigee Edge</a:t>
            </a:r>
            <a:r>
              <a:rPr lang="en" sz="2800">
                <a:solidFill>
                  <a:srgbClr val="434343"/>
                </a:solidFill>
                <a:latin typeface="Roboto"/>
                <a:ea typeface="Roboto"/>
                <a:cs typeface="Roboto"/>
                <a:sym typeface="Roboto"/>
              </a:rPr>
              <a:t> </a:t>
            </a:r>
            <a:r>
              <a:rPr lang="en" sz="2800">
                <a:solidFill>
                  <a:srgbClr val="757575"/>
                </a:solidFill>
                <a:latin typeface="Roboto"/>
                <a:ea typeface="Roboto"/>
                <a:cs typeface="Roboto"/>
                <a:sym typeface="Roboto"/>
              </a:rPr>
              <a:t>  </a:t>
            </a:r>
            <a:r>
              <a:rPr lang="en" sz="2800" u="sng">
                <a:solidFill>
                  <a:srgbClr val="4285F4"/>
                </a:solidFill>
                <a:latin typeface="Roboto"/>
                <a:ea typeface="Roboto"/>
                <a:cs typeface="Roboto"/>
                <a:sym typeface="Roboto"/>
                <a:hlinkClick r:id="rId7">
                  <a:extLst>
                    <a:ext uri="{A12FA001-AC4F-418D-AE19-62706E023703}">
                      <ahyp:hlinkClr val="tx"/>
                    </a:ext>
                  </a:extLst>
                </a:hlinkClick>
              </a:rPr>
              <a:t>http://docs.apigee.com/api-services/content/what-apigee-edge</a:t>
            </a:r>
            <a:endParaRPr sz="2800">
              <a:solidFill>
                <a:srgbClr val="757575"/>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1100"/>
              <a:buFont typeface="Arial"/>
              <a:buNone/>
            </a:pPr>
            <a:r>
              <a:rPr lang="en" sz="2800">
                <a:solidFill>
                  <a:schemeClr val="lt1"/>
                </a:solidFill>
                <a:latin typeface="Roboto"/>
                <a:ea typeface="Roboto"/>
                <a:cs typeface="Roboto"/>
                <a:sym typeface="Roboto"/>
              </a:rPr>
              <a:t>Cloud Run</a:t>
            </a:r>
            <a:r>
              <a:rPr lang="en" sz="2800">
                <a:solidFill>
                  <a:srgbClr val="434343"/>
                </a:solidFill>
                <a:latin typeface="Roboto"/>
                <a:ea typeface="Roboto"/>
                <a:cs typeface="Roboto"/>
                <a:sym typeface="Roboto"/>
              </a:rPr>
              <a:t>  </a:t>
            </a:r>
            <a:r>
              <a:rPr lang="en" sz="2800">
                <a:solidFill>
                  <a:schemeClr val="accent2"/>
                </a:solidFill>
                <a:latin typeface="Roboto"/>
                <a:ea typeface="Roboto"/>
                <a:cs typeface="Roboto"/>
                <a:sym typeface="Roboto"/>
              </a:rPr>
              <a:t> </a:t>
            </a:r>
            <a:r>
              <a:rPr lang="en" sz="2800" u="sng">
                <a:solidFill>
                  <a:schemeClr val="accent2"/>
                </a:solidFill>
                <a:latin typeface="Roboto"/>
                <a:ea typeface="Roboto"/>
                <a:cs typeface="Roboto"/>
                <a:sym typeface="Roboto"/>
                <a:hlinkClick r:id="rId8">
                  <a:extLst>
                    <a:ext uri="{A12FA001-AC4F-418D-AE19-62706E023703}">
                      <ahyp:hlinkClr val="tx"/>
                    </a:ext>
                  </a:extLst>
                </a:hlinkClick>
              </a:rPr>
              <a:t>https://cloud.google.com/run/docs</a:t>
            </a:r>
            <a:endParaRPr sz="2800">
              <a:solidFill>
                <a:schemeClr val="accent2"/>
              </a:solidFill>
              <a:latin typeface="Roboto"/>
              <a:ea typeface="Roboto"/>
              <a:cs typeface="Roboto"/>
              <a:sym typeface="Roboto"/>
            </a:endParaRPr>
          </a:p>
          <a:p>
            <a:pPr indent="0" lvl="0" marL="0" rtl="0" algn="l">
              <a:lnSpc>
                <a:spcPct val="100000"/>
              </a:lnSpc>
              <a:spcBef>
                <a:spcPts val="2000"/>
              </a:spcBef>
              <a:spcAft>
                <a:spcPts val="0"/>
              </a:spcAft>
              <a:buClr>
                <a:schemeClr val="dk1"/>
              </a:buClr>
              <a:buSzPts val="1100"/>
              <a:buFont typeface="Arial"/>
              <a:buNone/>
            </a:pPr>
            <a:r>
              <a:t/>
            </a:r>
            <a:endParaRPr sz="2800">
              <a:solidFill>
                <a:srgbClr val="757575"/>
              </a:solidFill>
              <a:latin typeface="Roboto"/>
              <a:ea typeface="Roboto"/>
              <a:cs typeface="Roboto"/>
              <a:sym typeface="Roboto"/>
            </a:endParaRPr>
          </a:p>
          <a:p>
            <a:pPr indent="0" lvl="0" marL="0" rtl="0" algn="l">
              <a:lnSpc>
                <a:spcPct val="100000"/>
              </a:lnSpc>
              <a:spcBef>
                <a:spcPts val="2000"/>
              </a:spcBef>
              <a:spcAft>
                <a:spcPts val="2000"/>
              </a:spcAft>
              <a:buNone/>
            </a:pPr>
            <a:r>
              <a:t/>
            </a:r>
            <a:endParaRPr sz="2800">
              <a:solidFill>
                <a:srgbClr val="757575"/>
              </a:solidFill>
              <a:latin typeface="Roboto"/>
              <a:ea typeface="Roboto"/>
              <a:cs typeface="Roboto"/>
              <a:sym typeface="Roboto"/>
            </a:endParaRPr>
          </a:p>
        </p:txBody>
      </p:sp>
      <p:sp>
        <p:nvSpPr>
          <p:cNvPr id="507" name="Google Shape;507;p7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4"/>
          <p:cNvSpPr txBox="1"/>
          <p:nvPr>
            <p:ph idx="1" type="body"/>
          </p:nvPr>
        </p:nvSpPr>
        <p:spPr>
          <a:xfrm>
            <a:off x="1746504" y="2980944"/>
            <a:ext cx="7315200" cy="5706300"/>
          </a:xfrm>
          <a:prstGeom prst="rect">
            <a:avLst/>
          </a:prstGeom>
          <a:noFill/>
          <a:ln>
            <a:noFill/>
          </a:ln>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App Engine makes deployment, maintenance, and scalability easy so you can focus on innovation.</a:t>
            </a:r>
            <a:endParaRPr sz="2800">
              <a:solidFill>
                <a:schemeClr val="lt1"/>
              </a:solidFill>
              <a:latin typeface="Roboto"/>
              <a:ea typeface="Roboto"/>
              <a:cs typeface="Roboto"/>
              <a:sym typeface="Roboto"/>
            </a:endParaRPr>
          </a:p>
          <a:p>
            <a:pPr indent="-406400"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Especially suited for building scalable web applications and mobile backends.</a:t>
            </a:r>
            <a:endParaRPr sz="2800">
              <a:solidFill>
                <a:schemeClr val="lt1"/>
              </a:solidFill>
              <a:latin typeface="Roboto"/>
              <a:ea typeface="Roboto"/>
              <a:cs typeface="Roboto"/>
              <a:sym typeface="Roboto"/>
            </a:endParaRPr>
          </a:p>
          <a:p>
            <a:pPr indent="-228600" lvl="0" marL="457200" rtl="0" algn="l">
              <a:lnSpc>
                <a:spcPct val="115000"/>
              </a:lnSpc>
              <a:spcBef>
                <a:spcPts val="2000"/>
              </a:spcBef>
              <a:spcAft>
                <a:spcPts val="0"/>
              </a:spcAft>
              <a:buNone/>
            </a:pPr>
            <a:r>
              <a:t/>
            </a:r>
            <a:endParaRPr sz="2800">
              <a:solidFill>
                <a:schemeClr val="lt1"/>
              </a:solidFill>
              <a:latin typeface="Roboto"/>
              <a:ea typeface="Roboto"/>
              <a:cs typeface="Roboto"/>
              <a:sym typeface="Roboto"/>
            </a:endParaRPr>
          </a:p>
          <a:p>
            <a:pPr indent="-228600" lvl="0" marL="457200" rtl="0" algn="l">
              <a:lnSpc>
                <a:spcPct val="115000"/>
              </a:lnSpc>
              <a:spcBef>
                <a:spcPts val="2000"/>
              </a:spcBef>
              <a:spcAft>
                <a:spcPts val="2000"/>
              </a:spcAft>
              <a:buNone/>
            </a:pPr>
            <a:r>
              <a:t/>
            </a:r>
            <a:endParaRPr sz="2800">
              <a:solidFill>
                <a:schemeClr val="lt1"/>
              </a:solidFill>
              <a:latin typeface="Roboto"/>
              <a:ea typeface="Roboto"/>
              <a:cs typeface="Roboto"/>
              <a:sym typeface="Roboto"/>
            </a:endParaRPr>
          </a:p>
        </p:txBody>
      </p:sp>
      <p:sp>
        <p:nvSpPr>
          <p:cNvPr id="230" name="Google Shape;230;p54"/>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 is a PaaS for building scalable applications </a:t>
            </a:r>
            <a:endParaRPr/>
          </a:p>
        </p:txBody>
      </p:sp>
      <p:pic>
        <p:nvPicPr>
          <p:cNvPr id="231" name="Google Shape;231;p54"/>
          <p:cNvPicPr preferRelativeResize="0"/>
          <p:nvPr/>
        </p:nvPicPr>
        <p:blipFill rotWithShape="1">
          <a:blip r:embed="rId3">
            <a:alphaModFix/>
          </a:blip>
          <a:srcRect b="5658" l="0" r="0" t="5649"/>
          <a:stretch/>
        </p:blipFill>
        <p:spPr>
          <a:xfrm>
            <a:off x="11124613" y="2587614"/>
            <a:ext cx="5763511" cy="5111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5" name="Shape 235"/>
        <p:cNvGrpSpPr/>
        <p:nvPr/>
      </p:nvGrpSpPr>
      <p:grpSpPr>
        <a:xfrm>
          <a:off x="0" y="0"/>
          <a:ext cx="0" cy="0"/>
          <a:chOff x="0" y="0"/>
          <a:chExt cx="0" cy="0"/>
        </a:xfrm>
      </p:grpSpPr>
      <p:sp>
        <p:nvSpPr>
          <p:cNvPr id="236" name="Google Shape;236;p55"/>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a:t>
            </a:r>
            <a:endParaRPr/>
          </a:p>
          <a:p>
            <a:pPr indent="0" lvl="0" marL="0" rtl="0" algn="l">
              <a:spcBef>
                <a:spcPts val="2900"/>
              </a:spcBef>
              <a:spcAft>
                <a:spcPts val="0"/>
              </a:spcAft>
              <a:buNone/>
            </a:pPr>
            <a:r>
              <a:rPr lang="en">
                <a:solidFill>
                  <a:schemeClr val="accent2"/>
                </a:solidFill>
              </a:rPr>
              <a:t>App Engine Standard Environment</a:t>
            </a:r>
            <a:endParaRPr>
              <a:solidFill>
                <a:schemeClr val="accent2"/>
              </a:solidFill>
            </a:endParaRPr>
          </a:p>
          <a:p>
            <a:pPr indent="0" lvl="0" marL="0" rtl="0" algn="l">
              <a:spcBef>
                <a:spcPts val="2900"/>
              </a:spcBef>
              <a:spcAft>
                <a:spcPts val="0"/>
              </a:spcAft>
              <a:buNone/>
            </a:pPr>
            <a:r>
              <a:rPr lang="en"/>
              <a:t>App Engine Flexible Environment</a:t>
            </a:r>
            <a:endParaRPr/>
          </a:p>
          <a:p>
            <a:pPr indent="0" lvl="0" marL="0" rtl="0" algn="l">
              <a:spcBef>
                <a:spcPts val="2900"/>
              </a:spcBef>
              <a:spcAft>
                <a:spcPts val="0"/>
              </a:spcAft>
              <a:buNone/>
            </a:pPr>
            <a:r>
              <a:rPr lang="en"/>
              <a:t>Cloud Endpoints and Apigee Edge</a:t>
            </a:r>
            <a:endParaRPr/>
          </a:p>
          <a:p>
            <a:pPr indent="0" lvl="0" marL="0" rtl="0" algn="l">
              <a:spcBef>
                <a:spcPts val="2900"/>
              </a:spcBef>
              <a:spcAft>
                <a:spcPts val="0"/>
              </a:spcAft>
              <a:buNone/>
            </a:pPr>
            <a:r>
              <a:rPr lang="en"/>
              <a:t>Cloud Run</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237" name="Google Shape;237;p55"/>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6"/>
          <p:cNvSpPr txBox="1"/>
          <p:nvPr>
            <p:ph idx="1" type="body"/>
          </p:nvPr>
        </p:nvSpPr>
        <p:spPr>
          <a:xfrm>
            <a:off x="1746504" y="2432304"/>
            <a:ext cx="8454900" cy="5706300"/>
          </a:xfrm>
          <a:prstGeom prst="rect">
            <a:avLst/>
          </a:prstGeom>
          <a:noFill/>
          <a:ln>
            <a:noFill/>
          </a:ln>
        </p:spPr>
        <p:txBody>
          <a:bodyPr anchorCtr="0" anchor="t" bIns="91425" lIns="91425" spcFirstLastPara="1" rIns="91425" wrap="square" tIns="91425">
            <a:noAutofit/>
          </a:bodyPr>
          <a:lstStyle/>
          <a:p>
            <a:pPr indent="-452119" lvl="0" marL="457200" rtl="0" algn="l">
              <a:lnSpc>
                <a:spcPct val="11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Easily deploy your applications.</a:t>
            </a:r>
            <a:endParaRPr sz="2800">
              <a:solidFill>
                <a:schemeClr val="lt1"/>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Autoscale workloads to meet demand.</a:t>
            </a:r>
            <a:endParaRPr sz="2800">
              <a:solidFill>
                <a:schemeClr val="lt1"/>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Economical</a:t>
            </a:r>
            <a:endParaRPr sz="2800">
              <a:solidFill>
                <a:schemeClr val="lt1"/>
              </a:solidFill>
              <a:latin typeface="Roboto"/>
              <a:ea typeface="Roboto"/>
              <a:cs typeface="Roboto"/>
              <a:sym typeface="Roboto"/>
            </a:endParaRPr>
          </a:p>
          <a:p>
            <a:pPr indent="-635000" lvl="1" marL="1828800" rtl="0" algn="l">
              <a:lnSpc>
                <a:spcPct val="11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Free daily quota</a:t>
            </a:r>
            <a:endParaRPr sz="2800">
              <a:solidFill>
                <a:schemeClr val="lt1"/>
              </a:solidFill>
              <a:latin typeface="Roboto"/>
              <a:ea typeface="Roboto"/>
              <a:cs typeface="Roboto"/>
              <a:sym typeface="Roboto"/>
            </a:endParaRPr>
          </a:p>
          <a:p>
            <a:pPr indent="-635000" lvl="1" marL="1828800" rtl="0" algn="l">
              <a:lnSpc>
                <a:spcPct val="11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Usage based </a:t>
            </a:r>
            <a:r>
              <a:rPr lang="en" sz="2800" u="sng">
                <a:solidFill>
                  <a:schemeClr val="accent2"/>
                </a:solidFill>
                <a:latin typeface="Roboto"/>
                <a:ea typeface="Roboto"/>
                <a:cs typeface="Roboto"/>
                <a:sym typeface="Roboto"/>
                <a:hlinkClick r:id="rId3">
                  <a:extLst>
                    <a:ext uri="{A12FA001-AC4F-418D-AE19-62706E023703}">
                      <ahyp:hlinkClr val="tx"/>
                    </a:ext>
                  </a:extLst>
                </a:hlinkClick>
              </a:rPr>
              <a:t>pricing</a:t>
            </a:r>
            <a:endParaRPr sz="2800">
              <a:solidFill>
                <a:schemeClr val="accent2"/>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SDKs for development, testing and deployment.</a:t>
            </a:r>
            <a:endParaRPr sz="2800">
              <a:solidFill>
                <a:schemeClr val="lt1"/>
              </a:solidFill>
              <a:latin typeface="Roboto"/>
              <a:ea typeface="Roboto"/>
              <a:cs typeface="Roboto"/>
              <a:sym typeface="Roboto"/>
            </a:endParaRPr>
          </a:p>
          <a:p>
            <a:pPr indent="0" lvl="0" marL="0" rtl="0" algn="l">
              <a:lnSpc>
                <a:spcPct val="125000"/>
              </a:lnSpc>
              <a:spcBef>
                <a:spcPts val="0"/>
              </a:spcBef>
              <a:spcAft>
                <a:spcPts val="0"/>
              </a:spcAft>
              <a:buNone/>
            </a:pPr>
            <a:r>
              <a:t/>
            </a:r>
            <a:endParaRPr sz="2800">
              <a:solidFill>
                <a:schemeClr val="lt1"/>
              </a:solidFill>
              <a:latin typeface="Roboto"/>
              <a:ea typeface="Roboto"/>
              <a:cs typeface="Roboto"/>
              <a:sym typeface="Roboto"/>
            </a:endParaRPr>
          </a:p>
          <a:p>
            <a:pPr indent="0" lvl="0" marL="0" rtl="0" algn="l">
              <a:spcBef>
                <a:spcPts val="2000"/>
              </a:spcBef>
              <a:spcAft>
                <a:spcPts val="0"/>
              </a:spcAft>
              <a:buNone/>
            </a:pPr>
            <a:r>
              <a:t/>
            </a:r>
            <a:endParaRPr sz="2800">
              <a:solidFill>
                <a:schemeClr val="lt1"/>
              </a:solidFill>
              <a:latin typeface="Roboto"/>
              <a:ea typeface="Roboto"/>
              <a:cs typeface="Roboto"/>
              <a:sym typeface="Roboto"/>
            </a:endParaRPr>
          </a:p>
        </p:txBody>
      </p:sp>
      <p:sp>
        <p:nvSpPr>
          <p:cNvPr id="243" name="Google Shape;243;p56"/>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 standard environment</a:t>
            </a:r>
            <a:endParaRPr/>
          </a:p>
        </p:txBody>
      </p:sp>
      <p:pic>
        <p:nvPicPr>
          <p:cNvPr id="244" name="Google Shape;244;p56"/>
          <p:cNvPicPr preferRelativeResize="0"/>
          <p:nvPr/>
        </p:nvPicPr>
        <p:blipFill rotWithShape="1">
          <a:blip r:embed="rId4">
            <a:alphaModFix/>
          </a:blip>
          <a:srcRect b="5658" l="0" r="0" t="5649"/>
          <a:stretch/>
        </p:blipFill>
        <p:spPr>
          <a:xfrm>
            <a:off x="11124613" y="2587614"/>
            <a:ext cx="5763511" cy="511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7"/>
          <p:cNvSpPr txBox="1"/>
          <p:nvPr>
            <p:ph idx="1" type="body"/>
          </p:nvPr>
        </p:nvSpPr>
        <p:spPr>
          <a:xfrm>
            <a:off x="1746504" y="2432304"/>
            <a:ext cx="8131200" cy="5706300"/>
          </a:xfrm>
          <a:prstGeom prst="rect">
            <a:avLst/>
          </a:prstGeom>
          <a:noFill/>
          <a:ln>
            <a:noFill/>
          </a:ln>
        </p:spPr>
        <p:txBody>
          <a:bodyPr anchorCtr="0" anchor="t" bIns="91425" lIns="91425" spcFirstLastPara="1" rIns="91425" wrap="square" tIns="91425">
            <a:noAutofit/>
          </a:bodyPr>
          <a:lstStyle/>
          <a:p>
            <a:pPr indent="-452119" lvl="0" marL="457200" rtl="0" algn="l">
              <a:lnSpc>
                <a:spcPct val="11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Specific versions of Java, Python, PHP, Go, Node.js, and Ruby (beta) are supported.</a:t>
            </a:r>
            <a:endParaRPr sz="2800">
              <a:solidFill>
                <a:schemeClr val="lt1"/>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Your application must conform to certain sandbox constraints dependant on runtime.</a:t>
            </a:r>
            <a:endParaRPr sz="2800">
              <a:solidFill>
                <a:schemeClr val="lt1"/>
              </a:solidFill>
              <a:latin typeface="Roboto"/>
              <a:ea typeface="Roboto"/>
              <a:cs typeface="Roboto"/>
              <a:sym typeface="Roboto"/>
            </a:endParaRPr>
          </a:p>
          <a:p>
            <a:pPr indent="0" lvl="0" marL="0" rtl="0" algn="l">
              <a:lnSpc>
                <a:spcPct val="115000"/>
              </a:lnSpc>
              <a:spcBef>
                <a:spcPts val="2000"/>
              </a:spcBef>
              <a:spcAft>
                <a:spcPts val="0"/>
              </a:spcAft>
              <a:buNone/>
            </a:pPr>
            <a:r>
              <a:t/>
            </a:r>
            <a:endParaRPr sz="2800">
              <a:solidFill>
                <a:schemeClr val="lt1"/>
              </a:solidFill>
              <a:latin typeface="Roboto"/>
              <a:ea typeface="Roboto"/>
              <a:cs typeface="Roboto"/>
              <a:sym typeface="Roboto"/>
            </a:endParaRPr>
          </a:p>
          <a:p>
            <a:pPr indent="0" lvl="0" marL="0" rtl="0" algn="l">
              <a:lnSpc>
                <a:spcPct val="115000"/>
              </a:lnSpc>
              <a:spcBef>
                <a:spcPts val="2000"/>
              </a:spcBef>
              <a:spcAft>
                <a:spcPts val="2000"/>
              </a:spcAft>
              <a:buNone/>
            </a:pPr>
            <a:r>
              <a:t/>
            </a:r>
            <a:endParaRPr sz="2800">
              <a:solidFill>
                <a:schemeClr val="lt1"/>
              </a:solidFill>
              <a:latin typeface="Roboto"/>
              <a:ea typeface="Roboto"/>
              <a:cs typeface="Roboto"/>
              <a:sym typeface="Roboto"/>
            </a:endParaRPr>
          </a:p>
        </p:txBody>
      </p:sp>
      <p:sp>
        <p:nvSpPr>
          <p:cNvPr id="250" name="Google Shape;250;p57"/>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 standard environment: Requirements</a:t>
            </a:r>
            <a:endParaRPr/>
          </a:p>
        </p:txBody>
      </p:sp>
      <p:pic>
        <p:nvPicPr>
          <p:cNvPr id="251" name="Google Shape;251;p57"/>
          <p:cNvPicPr preferRelativeResize="0"/>
          <p:nvPr/>
        </p:nvPicPr>
        <p:blipFill rotWithShape="1">
          <a:blip r:embed="rId3">
            <a:alphaModFix/>
          </a:blip>
          <a:srcRect b="5658" l="0" r="0" t="5649"/>
          <a:stretch/>
        </p:blipFill>
        <p:spPr>
          <a:xfrm>
            <a:off x="11124613" y="2587614"/>
            <a:ext cx="5763511" cy="511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8"/>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App Engine standard workflow: Web apps</a:t>
            </a:r>
            <a:endParaRPr/>
          </a:p>
        </p:txBody>
      </p:sp>
      <p:sp>
        <p:nvSpPr>
          <p:cNvPr id="257" name="Google Shape;257;p58"/>
          <p:cNvSpPr/>
          <p:nvPr/>
        </p:nvSpPr>
        <p:spPr>
          <a:xfrm>
            <a:off x="7090050" y="3914250"/>
            <a:ext cx="8695500" cy="5296500"/>
          </a:xfrm>
          <a:prstGeom prst="rect">
            <a:avLst/>
          </a:prstGeom>
          <a:solidFill>
            <a:srgbClr val="FFFFFF"/>
          </a:solidFill>
          <a:ln cap="flat" cmpd="sng" w="19050">
            <a:solidFill>
              <a:srgbClr val="009925"/>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3400">
                <a:solidFill>
                  <a:schemeClr val="lt1"/>
                </a:solidFill>
                <a:latin typeface="Roboto"/>
                <a:ea typeface="Roboto"/>
                <a:cs typeface="Roboto"/>
                <a:sym typeface="Roboto"/>
              </a:rPr>
              <a:t>Project</a:t>
            </a:r>
            <a:endParaRPr sz="3400">
              <a:solidFill>
                <a:schemeClr val="lt1"/>
              </a:solidFill>
              <a:latin typeface="Roboto"/>
              <a:ea typeface="Roboto"/>
              <a:cs typeface="Roboto"/>
              <a:sym typeface="Roboto"/>
            </a:endParaRPr>
          </a:p>
        </p:txBody>
      </p:sp>
      <p:sp>
        <p:nvSpPr>
          <p:cNvPr id="258" name="Google Shape;258;p58"/>
          <p:cNvSpPr/>
          <p:nvPr/>
        </p:nvSpPr>
        <p:spPr>
          <a:xfrm>
            <a:off x="7565600" y="4710625"/>
            <a:ext cx="3075900" cy="4265400"/>
          </a:xfrm>
          <a:prstGeom prst="roundRect">
            <a:avLst>
              <a:gd fmla="val 4199" name="adj"/>
            </a:avLst>
          </a:prstGeom>
          <a:solidFill>
            <a:srgbClr val="FAF9F8"/>
          </a:solidFill>
          <a:ln cap="flat" cmpd="sng" w="19050">
            <a:solidFill>
              <a:srgbClr val="62CBA7"/>
            </a:solidFill>
            <a:prstDash val="solid"/>
            <a:round/>
            <a:headEnd len="sm" w="sm" type="none"/>
            <a:tailEnd len="sm" w="sm" type="none"/>
          </a:ln>
        </p:spPr>
        <p:txBody>
          <a:bodyPr anchorCtr="0" anchor="t" bIns="182850" lIns="182850" spcFirstLastPara="1" rIns="182850" wrap="square" tIns="182850">
            <a:noAutofit/>
          </a:bodyPr>
          <a:lstStyle/>
          <a:p>
            <a:pPr indent="0" lvl="0" marL="0" rtl="0" algn="l">
              <a:spcBef>
                <a:spcPts val="0"/>
              </a:spcBef>
              <a:spcAft>
                <a:spcPts val="0"/>
              </a:spcAft>
              <a:buNone/>
            </a:pPr>
            <a:r>
              <a:rPr lang="en" sz="3000">
                <a:solidFill>
                  <a:schemeClr val="lt1"/>
                </a:solidFill>
                <a:latin typeface="Roboto"/>
                <a:ea typeface="Roboto"/>
                <a:cs typeface="Roboto"/>
                <a:sym typeface="Roboto"/>
              </a:rPr>
              <a:t>App Engine</a:t>
            </a:r>
            <a:endParaRPr sz="3000">
              <a:solidFill>
                <a:schemeClr val="lt1"/>
              </a:solidFill>
              <a:latin typeface="Roboto"/>
              <a:ea typeface="Roboto"/>
              <a:cs typeface="Roboto"/>
              <a:sym typeface="Roboto"/>
            </a:endParaRPr>
          </a:p>
          <a:p>
            <a:pPr indent="0" lvl="0" marL="0" rtl="0" algn="ctr">
              <a:spcBef>
                <a:spcPts val="0"/>
              </a:spcBef>
              <a:spcAft>
                <a:spcPts val="0"/>
              </a:spcAft>
              <a:buNone/>
            </a:pPr>
            <a:r>
              <a:t/>
            </a:r>
            <a:endParaRPr sz="900">
              <a:solidFill>
                <a:schemeClr val="lt1"/>
              </a:solidFill>
              <a:latin typeface="Roboto"/>
              <a:ea typeface="Roboto"/>
              <a:cs typeface="Roboto"/>
              <a:sym typeface="Roboto"/>
            </a:endParaRPr>
          </a:p>
          <a:p>
            <a:pPr indent="0" lvl="0" marL="0" rtl="0" algn="ctr">
              <a:spcBef>
                <a:spcPts val="0"/>
              </a:spcBef>
              <a:spcAft>
                <a:spcPts val="0"/>
              </a:spcAft>
              <a:buNone/>
            </a:pPr>
            <a:r>
              <a:rPr lang="en" sz="2800">
                <a:solidFill>
                  <a:schemeClr val="lt1"/>
                </a:solidFill>
                <a:latin typeface="Roboto"/>
                <a:ea typeface="Roboto"/>
                <a:cs typeface="Roboto"/>
                <a:sym typeface="Roboto"/>
              </a:rPr>
              <a:t>App Servers</a:t>
            </a:r>
            <a:endParaRPr sz="2800">
              <a:solidFill>
                <a:schemeClr val="lt1"/>
              </a:solidFill>
              <a:latin typeface="Roboto"/>
              <a:ea typeface="Roboto"/>
              <a:cs typeface="Roboto"/>
              <a:sym typeface="Roboto"/>
            </a:endParaRPr>
          </a:p>
        </p:txBody>
      </p:sp>
      <p:sp>
        <p:nvSpPr>
          <p:cNvPr id="259" name="Google Shape;259;p58"/>
          <p:cNvSpPr/>
          <p:nvPr/>
        </p:nvSpPr>
        <p:spPr>
          <a:xfrm>
            <a:off x="7786427" y="7939605"/>
            <a:ext cx="2594700" cy="845700"/>
          </a:xfrm>
          <a:prstGeom prst="roundRect">
            <a:avLst>
              <a:gd fmla="val 9529" name="adj"/>
            </a:avLst>
          </a:prstGeom>
          <a:solidFill>
            <a:srgbClr val="F3F3F3"/>
          </a:solidFill>
          <a:ln cap="flat" cmpd="sng" w="9525">
            <a:solidFill>
              <a:srgbClr val="CCCCCC"/>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2300">
                <a:solidFill>
                  <a:schemeClr val="lt1"/>
                </a:solidFill>
                <a:latin typeface="Roboto"/>
                <a:ea typeface="Roboto"/>
                <a:cs typeface="Roboto"/>
                <a:sym typeface="Roboto"/>
              </a:rPr>
              <a:t>Application instances</a:t>
            </a:r>
            <a:endParaRPr sz="2300">
              <a:solidFill>
                <a:schemeClr val="lt1"/>
              </a:solidFill>
              <a:latin typeface="Roboto"/>
              <a:ea typeface="Roboto"/>
              <a:cs typeface="Roboto"/>
              <a:sym typeface="Roboto"/>
            </a:endParaRPr>
          </a:p>
        </p:txBody>
      </p:sp>
      <p:sp>
        <p:nvSpPr>
          <p:cNvPr id="260" name="Google Shape;260;p58"/>
          <p:cNvSpPr/>
          <p:nvPr/>
        </p:nvSpPr>
        <p:spPr>
          <a:xfrm>
            <a:off x="7786427" y="6978967"/>
            <a:ext cx="2594700" cy="845700"/>
          </a:xfrm>
          <a:prstGeom prst="roundRect">
            <a:avLst>
              <a:gd fmla="val 9529" name="adj"/>
            </a:avLst>
          </a:prstGeom>
          <a:solidFill>
            <a:srgbClr val="F3F3F3"/>
          </a:solidFill>
          <a:ln cap="flat" cmpd="sng" w="9525">
            <a:solidFill>
              <a:srgbClr val="CCCCCC"/>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2300">
                <a:solidFill>
                  <a:schemeClr val="lt1"/>
                </a:solidFill>
                <a:latin typeface="Roboto"/>
                <a:ea typeface="Roboto"/>
                <a:cs typeface="Roboto"/>
                <a:sym typeface="Roboto"/>
              </a:rPr>
              <a:t>Application instances</a:t>
            </a:r>
            <a:endParaRPr sz="2300">
              <a:solidFill>
                <a:schemeClr val="lt1"/>
              </a:solidFill>
              <a:latin typeface="Roboto"/>
              <a:ea typeface="Roboto"/>
              <a:cs typeface="Roboto"/>
              <a:sym typeface="Roboto"/>
            </a:endParaRPr>
          </a:p>
        </p:txBody>
      </p:sp>
      <p:sp>
        <p:nvSpPr>
          <p:cNvPr id="261" name="Google Shape;261;p58"/>
          <p:cNvSpPr/>
          <p:nvPr/>
        </p:nvSpPr>
        <p:spPr>
          <a:xfrm>
            <a:off x="7786375" y="6018375"/>
            <a:ext cx="2594700" cy="845700"/>
          </a:xfrm>
          <a:prstGeom prst="roundRect">
            <a:avLst>
              <a:gd fmla="val 9529" name="adj"/>
            </a:avLst>
          </a:prstGeom>
          <a:solidFill>
            <a:srgbClr val="F3F3F3"/>
          </a:solidFill>
          <a:ln cap="flat" cmpd="sng" w="9525">
            <a:solidFill>
              <a:srgbClr val="CCCCCC"/>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rPr lang="en" sz="2300">
                <a:solidFill>
                  <a:schemeClr val="lt1"/>
                </a:solidFill>
                <a:latin typeface="Roboto"/>
                <a:ea typeface="Roboto"/>
                <a:cs typeface="Roboto"/>
                <a:sym typeface="Roboto"/>
              </a:rPr>
              <a:t>Application instances</a:t>
            </a:r>
            <a:endParaRPr sz="2300">
              <a:solidFill>
                <a:schemeClr val="lt1"/>
              </a:solidFill>
              <a:latin typeface="Roboto"/>
              <a:ea typeface="Roboto"/>
              <a:cs typeface="Roboto"/>
              <a:sym typeface="Roboto"/>
            </a:endParaRPr>
          </a:p>
        </p:txBody>
      </p:sp>
      <p:cxnSp>
        <p:nvCxnSpPr>
          <p:cNvPr id="262" name="Google Shape;262;p58"/>
          <p:cNvCxnSpPr>
            <a:endCxn id="263" idx="1"/>
          </p:cNvCxnSpPr>
          <p:nvPr/>
        </p:nvCxnSpPr>
        <p:spPr>
          <a:xfrm>
            <a:off x="10659986" y="6679435"/>
            <a:ext cx="1241100" cy="2400"/>
          </a:xfrm>
          <a:prstGeom prst="straightConnector1">
            <a:avLst/>
          </a:prstGeom>
          <a:noFill/>
          <a:ln cap="flat" cmpd="sng" w="19050">
            <a:solidFill>
              <a:srgbClr val="464646"/>
            </a:solidFill>
            <a:prstDash val="solid"/>
            <a:round/>
            <a:headEnd len="med" w="med" type="triangle"/>
            <a:tailEnd len="med" w="med" type="triangle"/>
          </a:ln>
        </p:spPr>
      </p:cxnSp>
      <p:cxnSp>
        <p:nvCxnSpPr>
          <p:cNvPr id="264" name="Google Shape;264;p58"/>
          <p:cNvCxnSpPr>
            <a:stCxn id="265" idx="1"/>
          </p:cNvCxnSpPr>
          <p:nvPr/>
        </p:nvCxnSpPr>
        <p:spPr>
          <a:xfrm flipH="1">
            <a:off x="12634300" y="2898650"/>
            <a:ext cx="473100" cy="1266900"/>
          </a:xfrm>
          <a:prstGeom prst="straightConnector1">
            <a:avLst/>
          </a:prstGeom>
          <a:noFill/>
          <a:ln cap="flat" cmpd="sng" w="28575">
            <a:solidFill>
              <a:srgbClr val="999999"/>
            </a:solidFill>
            <a:prstDash val="dash"/>
            <a:round/>
            <a:headEnd len="med" w="med" type="none"/>
            <a:tailEnd len="med" w="med" type="none"/>
          </a:ln>
        </p:spPr>
      </p:cxnSp>
      <p:sp>
        <p:nvSpPr>
          <p:cNvPr id="265" name="Google Shape;265;p58"/>
          <p:cNvSpPr txBox="1"/>
          <p:nvPr/>
        </p:nvSpPr>
        <p:spPr>
          <a:xfrm>
            <a:off x="13107400" y="2066750"/>
            <a:ext cx="3374400" cy="16638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 sz="2600">
                <a:solidFill>
                  <a:schemeClr val="lt1"/>
                </a:solidFill>
                <a:latin typeface="Roboto"/>
                <a:ea typeface="Roboto"/>
                <a:cs typeface="Roboto"/>
                <a:sym typeface="Roboto"/>
              </a:rPr>
              <a:t>App Engine can access a variety of services using dedicated APIs.</a:t>
            </a:r>
            <a:endParaRPr b="1" sz="2600">
              <a:solidFill>
                <a:schemeClr val="lt1"/>
              </a:solidFill>
              <a:latin typeface="Roboto"/>
              <a:ea typeface="Roboto"/>
              <a:cs typeface="Roboto"/>
              <a:sym typeface="Roboto"/>
            </a:endParaRPr>
          </a:p>
        </p:txBody>
      </p:sp>
      <p:grpSp>
        <p:nvGrpSpPr>
          <p:cNvPr id="266" name="Google Shape;266;p58"/>
          <p:cNvGrpSpPr/>
          <p:nvPr/>
        </p:nvGrpSpPr>
        <p:grpSpPr>
          <a:xfrm>
            <a:off x="1828800" y="2998590"/>
            <a:ext cx="914401" cy="914395"/>
            <a:chOff x="1416195" y="1784851"/>
            <a:chExt cx="712206" cy="712201"/>
          </a:xfrm>
        </p:grpSpPr>
        <p:sp>
          <p:nvSpPr>
            <p:cNvPr id="267" name="Google Shape;267;p58"/>
            <p:cNvSpPr/>
            <p:nvPr/>
          </p:nvSpPr>
          <p:spPr>
            <a:xfrm>
              <a:off x="1416195" y="1784852"/>
              <a:ext cx="712200" cy="712200"/>
            </a:xfrm>
            <a:prstGeom prst="ellipse">
              <a:avLst/>
            </a:prstGeom>
            <a:solidFill>
              <a:srgbClr val="4285F4"/>
            </a:solidFill>
            <a:ln>
              <a:noFill/>
            </a:ln>
          </p:spPr>
          <p:txBody>
            <a:bodyPr anchorCtr="0" anchor="ctr" bIns="137150" lIns="137150" spcFirstLastPara="1" rIns="137150" wrap="square" tIns="137150">
              <a:noAutofit/>
            </a:bodyPr>
            <a:lstStyle/>
            <a:p>
              <a:pPr indent="0" lvl="0" marL="0" rtl="0" algn="l">
                <a:spcBef>
                  <a:spcPts val="0"/>
                </a:spcBef>
                <a:spcAft>
                  <a:spcPts val="0"/>
                </a:spcAft>
                <a:buNone/>
              </a:pPr>
              <a:r>
                <a:t/>
              </a:r>
              <a:endParaRPr sz="2400">
                <a:solidFill>
                  <a:srgbClr val="FFFFFF"/>
                </a:solidFill>
              </a:endParaRPr>
            </a:p>
          </p:txBody>
        </p:sp>
        <p:sp>
          <p:nvSpPr>
            <p:cNvPr id="268" name="Google Shape;268;p58"/>
            <p:cNvSpPr txBox="1"/>
            <p:nvPr/>
          </p:nvSpPr>
          <p:spPr>
            <a:xfrm>
              <a:off x="1416201" y="1784851"/>
              <a:ext cx="712200" cy="712200"/>
            </a:xfrm>
            <a:prstGeom prst="rect">
              <a:avLst/>
            </a:prstGeom>
            <a:noFill/>
            <a:ln>
              <a:noFill/>
            </a:ln>
          </p:spPr>
          <p:txBody>
            <a:bodyPr anchorCtr="0" anchor="ctr" bIns="137150" lIns="137150" spcFirstLastPara="1" rIns="137150" wrap="square" tIns="137150">
              <a:noAutofit/>
            </a:bodyPr>
            <a:lstStyle/>
            <a:p>
              <a:pPr indent="0" lvl="0" marL="0" rtl="0" algn="ctr">
                <a:spcBef>
                  <a:spcPts val="0"/>
                </a:spcBef>
                <a:spcAft>
                  <a:spcPts val="0"/>
                </a:spcAft>
                <a:buNone/>
              </a:pPr>
              <a:r>
                <a:rPr b="1" lang="en" sz="3200">
                  <a:solidFill>
                    <a:srgbClr val="FFFFFF"/>
                  </a:solidFill>
                  <a:latin typeface="Google Sans"/>
                  <a:ea typeface="Google Sans"/>
                  <a:cs typeface="Google Sans"/>
                  <a:sym typeface="Google Sans"/>
                </a:rPr>
                <a:t>1</a:t>
              </a:r>
              <a:endParaRPr b="1" sz="3200">
                <a:solidFill>
                  <a:srgbClr val="FFFFFF"/>
                </a:solidFill>
                <a:latin typeface="Google Sans"/>
                <a:ea typeface="Google Sans"/>
                <a:cs typeface="Google Sans"/>
                <a:sym typeface="Google Sans"/>
              </a:endParaRPr>
            </a:p>
          </p:txBody>
        </p:sp>
      </p:grpSp>
      <p:sp>
        <p:nvSpPr>
          <p:cNvPr id="269" name="Google Shape;269;p58"/>
          <p:cNvSpPr txBox="1"/>
          <p:nvPr/>
        </p:nvSpPr>
        <p:spPr>
          <a:xfrm>
            <a:off x="2804500" y="2663650"/>
            <a:ext cx="3374400" cy="15390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 sz="2600">
                <a:solidFill>
                  <a:schemeClr val="lt1"/>
                </a:solidFill>
                <a:latin typeface="Roboto"/>
                <a:ea typeface="Roboto"/>
                <a:cs typeface="Roboto"/>
                <a:sym typeface="Roboto"/>
              </a:rPr>
              <a:t>Develop &amp; test the web application locally.</a:t>
            </a:r>
            <a:endParaRPr b="1" sz="2600">
              <a:solidFill>
                <a:schemeClr val="lt1"/>
              </a:solidFill>
              <a:latin typeface="Roboto"/>
              <a:ea typeface="Roboto"/>
              <a:cs typeface="Roboto"/>
              <a:sym typeface="Roboto"/>
            </a:endParaRPr>
          </a:p>
        </p:txBody>
      </p:sp>
      <p:grpSp>
        <p:nvGrpSpPr>
          <p:cNvPr id="270" name="Google Shape;270;p58"/>
          <p:cNvGrpSpPr/>
          <p:nvPr/>
        </p:nvGrpSpPr>
        <p:grpSpPr>
          <a:xfrm>
            <a:off x="1828800" y="6187510"/>
            <a:ext cx="914408" cy="914402"/>
            <a:chOff x="1961594" y="6187510"/>
            <a:chExt cx="914408" cy="914402"/>
          </a:xfrm>
        </p:grpSpPr>
        <p:sp>
          <p:nvSpPr>
            <p:cNvPr id="271" name="Google Shape;271;p58"/>
            <p:cNvSpPr/>
            <p:nvPr/>
          </p:nvSpPr>
          <p:spPr>
            <a:xfrm>
              <a:off x="1961594" y="6187512"/>
              <a:ext cx="914400" cy="914400"/>
            </a:xfrm>
            <a:prstGeom prst="ellipse">
              <a:avLst/>
            </a:prstGeom>
            <a:solidFill>
              <a:srgbClr val="EA4335"/>
            </a:solidFill>
            <a:ln>
              <a:noFill/>
            </a:ln>
          </p:spPr>
          <p:txBody>
            <a:bodyPr anchorCtr="0" anchor="ctr" bIns="137150" lIns="137150" spcFirstLastPara="1" rIns="137150" wrap="square" tIns="137150">
              <a:noAutofit/>
            </a:bodyPr>
            <a:lstStyle/>
            <a:p>
              <a:pPr indent="0" lvl="0" marL="0" rtl="0" algn="l">
                <a:spcBef>
                  <a:spcPts val="0"/>
                </a:spcBef>
                <a:spcAft>
                  <a:spcPts val="0"/>
                </a:spcAft>
                <a:buNone/>
              </a:pPr>
              <a:r>
                <a:t/>
              </a:r>
              <a:endParaRPr b="1" sz="3000">
                <a:solidFill>
                  <a:srgbClr val="FFFFFF"/>
                </a:solidFill>
                <a:latin typeface="Google Sans"/>
                <a:ea typeface="Google Sans"/>
                <a:cs typeface="Google Sans"/>
                <a:sym typeface="Google Sans"/>
              </a:endParaRPr>
            </a:p>
          </p:txBody>
        </p:sp>
        <p:sp>
          <p:nvSpPr>
            <p:cNvPr id="272" name="Google Shape;272;p58"/>
            <p:cNvSpPr txBox="1"/>
            <p:nvPr/>
          </p:nvSpPr>
          <p:spPr>
            <a:xfrm>
              <a:off x="1961602" y="6187510"/>
              <a:ext cx="914400" cy="914400"/>
            </a:xfrm>
            <a:prstGeom prst="rect">
              <a:avLst/>
            </a:prstGeom>
            <a:noFill/>
            <a:ln>
              <a:noFill/>
            </a:ln>
          </p:spPr>
          <p:txBody>
            <a:bodyPr anchorCtr="0" anchor="ctr" bIns="137150" lIns="137150" spcFirstLastPara="1" rIns="137150" wrap="square" tIns="137150">
              <a:noAutofit/>
            </a:bodyPr>
            <a:lstStyle/>
            <a:p>
              <a:pPr indent="0" lvl="0" marL="0" rtl="0" algn="ctr">
                <a:spcBef>
                  <a:spcPts val="0"/>
                </a:spcBef>
                <a:spcAft>
                  <a:spcPts val="0"/>
                </a:spcAft>
                <a:buNone/>
              </a:pPr>
              <a:r>
                <a:rPr b="1" lang="en" sz="3200">
                  <a:solidFill>
                    <a:srgbClr val="FFFFFF"/>
                  </a:solidFill>
                  <a:latin typeface="Google Sans"/>
                  <a:ea typeface="Google Sans"/>
                  <a:cs typeface="Google Sans"/>
                  <a:sym typeface="Google Sans"/>
                </a:rPr>
                <a:t>2</a:t>
              </a:r>
              <a:endParaRPr b="1" sz="3200">
                <a:solidFill>
                  <a:srgbClr val="FFFFFF"/>
                </a:solidFill>
                <a:latin typeface="Google Sans"/>
                <a:ea typeface="Google Sans"/>
                <a:cs typeface="Google Sans"/>
                <a:sym typeface="Google Sans"/>
              </a:endParaRPr>
            </a:p>
          </p:txBody>
        </p:sp>
      </p:grpSp>
      <p:sp>
        <p:nvSpPr>
          <p:cNvPr id="273" name="Google Shape;273;p58"/>
          <p:cNvSpPr txBox="1"/>
          <p:nvPr/>
        </p:nvSpPr>
        <p:spPr>
          <a:xfrm>
            <a:off x="2844325" y="6137000"/>
            <a:ext cx="3374400" cy="119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t/>
            </a:r>
            <a:endParaRPr b="1" sz="2800">
              <a:solidFill>
                <a:srgbClr val="434343"/>
              </a:solidFill>
              <a:latin typeface="Open Sans"/>
              <a:ea typeface="Open Sans"/>
              <a:cs typeface="Open Sans"/>
              <a:sym typeface="Open Sans"/>
            </a:endParaRPr>
          </a:p>
        </p:txBody>
      </p:sp>
      <p:sp>
        <p:nvSpPr>
          <p:cNvPr id="274" name="Google Shape;274;p58"/>
          <p:cNvSpPr txBox="1"/>
          <p:nvPr/>
        </p:nvSpPr>
        <p:spPr>
          <a:xfrm>
            <a:off x="2817075" y="6054050"/>
            <a:ext cx="3581100" cy="119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rPr lang="en" sz="2600">
                <a:solidFill>
                  <a:schemeClr val="lt1"/>
                </a:solidFill>
                <a:latin typeface="Roboto"/>
                <a:ea typeface="Roboto"/>
                <a:cs typeface="Roboto"/>
                <a:sym typeface="Roboto"/>
              </a:rPr>
              <a:t>Use the SDK to deploy to App Engine.</a:t>
            </a:r>
            <a:endParaRPr b="1" sz="2600">
              <a:solidFill>
                <a:schemeClr val="lt1"/>
              </a:solidFill>
              <a:latin typeface="Roboto"/>
              <a:ea typeface="Roboto"/>
              <a:cs typeface="Roboto"/>
              <a:sym typeface="Roboto"/>
            </a:endParaRPr>
          </a:p>
        </p:txBody>
      </p:sp>
      <p:grpSp>
        <p:nvGrpSpPr>
          <p:cNvPr id="275" name="Google Shape;275;p58"/>
          <p:cNvGrpSpPr/>
          <p:nvPr/>
        </p:nvGrpSpPr>
        <p:grpSpPr>
          <a:xfrm>
            <a:off x="6530792" y="2529073"/>
            <a:ext cx="914400" cy="914400"/>
            <a:chOff x="6987992" y="2376673"/>
            <a:chExt cx="914400" cy="914400"/>
          </a:xfrm>
        </p:grpSpPr>
        <p:sp>
          <p:nvSpPr>
            <p:cNvPr id="276" name="Google Shape;276;p58"/>
            <p:cNvSpPr/>
            <p:nvPr/>
          </p:nvSpPr>
          <p:spPr>
            <a:xfrm>
              <a:off x="6987992" y="2376673"/>
              <a:ext cx="914400" cy="914400"/>
            </a:xfrm>
            <a:prstGeom prst="ellipse">
              <a:avLst/>
            </a:prstGeom>
            <a:solidFill>
              <a:srgbClr val="34A853"/>
            </a:solidFill>
            <a:ln>
              <a:noFill/>
            </a:ln>
          </p:spPr>
          <p:txBody>
            <a:bodyPr anchorCtr="0" anchor="ctr" bIns="137150" lIns="137150" spcFirstLastPara="1" rIns="137150" wrap="square" tIns="137150">
              <a:noAutofit/>
            </a:bodyPr>
            <a:lstStyle/>
            <a:p>
              <a:pPr indent="0" lvl="0" marL="0" rtl="0" algn="l">
                <a:spcBef>
                  <a:spcPts val="0"/>
                </a:spcBef>
                <a:spcAft>
                  <a:spcPts val="0"/>
                </a:spcAft>
                <a:buNone/>
              </a:pPr>
              <a:r>
                <a:t/>
              </a:r>
              <a:endParaRPr sz="2400">
                <a:solidFill>
                  <a:srgbClr val="FFFFFF"/>
                </a:solidFill>
              </a:endParaRPr>
            </a:p>
          </p:txBody>
        </p:sp>
        <p:sp>
          <p:nvSpPr>
            <p:cNvPr id="277" name="Google Shape;277;p58"/>
            <p:cNvSpPr txBox="1"/>
            <p:nvPr/>
          </p:nvSpPr>
          <p:spPr>
            <a:xfrm>
              <a:off x="7093592" y="2458873"/>
              <a:ext cx="703200" cy="750000"/>
            </a:xfrm>
            <a:prstGeom prst="rect">
              <a:avLst/>
            </a:prstGeom>
            <a:noFill/>
            <a:ln>
              <a:noFill/>
            </a:ln>
          </p:spPr>
          <p:txBody>
            <a:bodyPr anchorCtr="0" anchor="ctr" bIns="137150" lIns="137150" spcFirstLastPara="1" rIns="137150" wrap="square" tIns="137150">
              <a:noAutofit/>
            </a:bodyPr>
            <a:lstStyle/>
            <a:p>
              <a:pPr indent="0" lvl="0" marL="0" rtl="0" algn="ctr">
                <a:spcBef>
                  <a:spcPts val="0"/>
                </a:spcBef>
                <a:spcAft>
                  <a:spcPts val="0"/>
                </a:spcAft>
                <a:buNone/>
              </a:pPr>
              <a:r>
                <a:rPr b="1" lang="en" sz="3200">
                  <a:solidFill>
                    <a:srgbClr val="FFFFFF"/>
                  </a:solidFill>
                  <a:latin typeface="Google Sans"/>
                  <a:ea typeface="Google Sans"/>
                  <a:cs typeface="Google Sans"/>
                  <a:sym typeface="Google Sans"/>
                </a:rPr>
                <a:t>3</a:t>
              </a:r>
              <a:endParaRPr b="1" sz="3200">
                <a:solidFill>
                  <a:srgbClr val="FFFFFF"/>
                </a:solidFill>
                <a:latin typeface="Google Sans"/>
                <a:ea typeface="Google Sans"/>
                <a:cs typeface="Google Sans"/>
                <a:sym typeface="Google Sans"/>
              </a:endParaRPr>
            </a:p>
          </p:txBody>
        </p:sp>
      </p:grpSp>
      <p:sp>
        <p:nvSpPr>
          <p:cNvPr id="278" name="Google Shape;278;p58"/>
          <p:cNvSpPr txBox="1"/>
          <p:nvPr/>
        </p:nvSpPr>
        <p:spPr>
          <a:xfrm>
            <a:off x="8032150" y="2025200"/>
            <a:ext cx="3374400" cy="1197600"/>
          </a:xfrm>
          <a:prstGeom prst="rect">
            <a:avLst/>
          </a:prstGeom>
          <a:noFill/>
          <a:ln>
            <a:noFill/>
          </a:ln>
        </p:spPr>
        <p:txBody>
          <a:bodyPr anchorCtr="0" anchor="t" bIns="182850" lIns="182850" spcFirstLastPara="1" rIns="182850" wrap="square" tIns="182850">
            <a:noAutofit/>
          </a:bodyPr>
          <a:lstStyle/>
          <a:p>
            <a:pPr indent="0" lvl="0" marL="0" rtl="0" algn="l">
              <a:spcBef>
                <a:spcPts val="0"/>
              </a:spcBef>
              <a:spcAft>
                <a:spcPts val="0"/>
              </a:spcAft>
              <a:buNone/>
            </a:pPr>
            <a:r>
              <a:t/>
            </a:r>
            <a:endParaRPr b="1" sz="2800">
              <a:solidFill>
                <a:srgbClr val="434343"/>
              </a:solidFill>
              <a:latin typeface="Open Sans"/>
              <a:ea typeface="Open Sans"/>
              <a:cs typeface="Open Sans"/>
              <a:sym typeface="Open Sans"/>
            </a:endParaRPr>
          </a:p>
        </p:txBody>
      </p:sp>
      <p:sp>
        <p:nvSpPr>
          <p:cNvPr id="279" name="Google Shape;279;p58"/>
          <p:cNvSpPr txBox="1"/>
          <p:nvPr/>
        </p:nvSpPr>
        <p:spPr>
          <a:xfrm>
            <a:off x="7471500" y="2399450"/>
            <a:ext cx="4148400" cy="1197600"/>
          </a:xfrm>
          <a:prstGeom prst="rect">
            <a:avLst/>
          </a:prstGeom>
          <a:noFill/>
          <a:ln>
            <a:noFill/>
          </a:ln>
        </p:spPr>
        <p:txBody>
          <a:bodyPr anchorCtr="0" anchor="ctr" bIns="182850" lIns="182850" spcFirstLastPara="1" rIns="182850" wrap="square" tIns="182850">
            <a:noAutofit/>
          </a:bodyPr>
          <a:lstStyle/>
          <a:p>
            <a:pPr indent="0" lvl="0" marL="0" rtl="0" algn="l">
              <a:spcBef>
                <a:spcPts val="0"/>
              </a:spcBef>
              <a:spcAft>
                <a:spcPts val="0"/>
              </a:spcAft>
              <a:buNone/>
            </a:pPr>
            <a:r>
              <a:rPr lang="en" sz="2600">
                <a:solidFill>
                  <a:schemeClr val="lt1"/>
                </a:solidFill>
                <a:latin typeface="Roboto"/>
                <a:ea typeface="Roboto"/>
                <a:cs typeface="Roboto"/>
                <a:sym typeface="Roboto"/>
              </a:rPr>
              <a:t>App Engine automatically scales &amp; reliably serves your web application.</a:t>
            </a:r>
            <a:endParaRPr b="1" sz="2600">
              <a:solidFill>
                <a:schemeClr val="lt1"/>
              </a:solidFill>
              <a:latin typeface="Roboto"/>
              <a:ea typeface="Roboto"/>
              <a:cs typeface="Roboto"/>
              <a:sym typeface="Roboto"/>
            </a:endParaRPr>
          </a:p>
        </p:txBody>
      </p:sp>
      <p:sp>
        <p:nvSpPr>
          <p:cNvPr id="280" name="Google Shape;280;p58"/>
          <p:cNvSpPr/>
          <p:nvPr/>
        </p:nvSpPr>
        <p:spPr>
          <a:xfrm>
            <a:off x="11900813" y="5190510"/>
            <a:ext cx="3777600" cy="961200"/>
          </a:xfrm>
          <a:prstGeom prst="rect">
            <a:avLst/>
          </a:prstGeom>
          <a:solidFill>
            <a:srgbClr val="FFFFFF"/>
          </a:solidFill>
          <a:ln cap="flat" cmpd="sng" w="9525">
            <a:solidFill>
              <a:srgbClr val="4381EB"/>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281" name="Google Shape;281;p58"/>
          <p:cNvSpPr txBox="1"/>
          <p:nvPr/>
        </p:nvSpPr>
        <p:spPr>
          <a:xfrm>
            <a:off x="12218511" y="5203999"/>
            <a:ext cx="2194500" cy="9144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2700">
                <a:solidFill>
                  <a:srgbClr val="3369E8"/>
                </a:solidFill>
                <a:latin typeface="Roboto"/>
                <a:ea typeface="Roboto"/>
                <a:cs typeface="Roboto"/>
                <a:sym typeface="Roboto"/>
              </a:rPr>
              <a:t>Task queues</a:t>
            </a:r>
            <a:endParaRPr sz="2700">
              <a:solidFill>
                <a:srgbClr val="3369E8"/>
              </a:solidFill>
              <a:latin typeface="Roboto"/>
              <a:ea typeface="Roboto"/>
              <a:cs typeface="Roboto"/>
              <a:sym typeface="Roboto"/>
            </a:endParaRPr>
          </a:p>
        </p:txBody>
      </p:sp>
      <p:pic>
        <p:nvPicPr>
          <p:cNvPr id="282" name="Google Shape;282;p58"/>
          <p:cNvPicPr preferRelativeResize="0"/>
          <p:nvPr/>
        </p:nvPicPr>
        <p:blipFill>
          <a:blip r:embed="rId3">
            <a:alphaModFix/>
          </a:blip>
          <a:stretch>
            <a:fillRect/>
          </a:stretch>
        </p:blipFill>
        <p:spPr>
          <a:xfrm>
            <a:off x="14124258" y="5289192"/>
            <a:ext cx="1453729" cy="688272"/>
          </a:xfrm>
          <a:prstGeom prst="rect">
            <a:avLst/>
          </a:prstGeom>
          <a:noFill/>
          <a:ln>
            <a:noFill/>
          </a:ln>
        </p:spPr>
      </p:pic>
      <p:sp>
        <p:nvSpPr>
          <p:cNvPr id="263" name="Google Shape;263;p58"/>
          <p:cNvSpPr/>
          <p:nvPr/>
        </p:nvSpPr>
        <p:spPr>
          <a:xfrm>
            <a:off x="11901086" y="6219085"/>
            <a:ext cx="3777600" cy="925500"/>
          </a:xfrm>
          <a:prstGeom prst="rect">
            <a:avLst/>
          </a:prstGeom>
          <a:solidFill>
            <a:srgbClr val="FFFFFF"/>
          </a:solidFill>
          <a:ln cap="flat" cmpd="sng" w="9525">
            <a:solidFill>
              <a:srgbClr val="4381EB"/>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283" name="Google Shape;283;p58"/>
          <p:cNvSpPr txBox="1"/>
          <p:nvPr/>
        </p:nvSpPr>
        <p:spPr>
          <a:xfrm>
            <a:off x="12218511" y="6205373"/>
            <a:ext cx="2194500" cy="9144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2700">
                <a:solidFill>
                  <a:srgbClr val="3369E8"/>
                </a:solidFill>
                <a:latin typeface="Roboto"/>
                <a:ea typeface="Roboto"/>
                <a:cs typeface="Roboto"/>
                <a:sym typeface="Roboto"/>
              </a:rPr>
              <a:t>Scheduled tasks</a:t>
            </a:r>
            <a:endParaRPr sz="2700">
              <a:solidFill>
                <a:srgbClr val="3369E8"/>
              </a:solidFill>
              <a:latin typeface="Roboto"/>
              <a:ea typeface="Roboto"/>
              <a:cs typeface="Roboto"/>
              <a:sym typeface="Roboto"/>
            </a:endParaRPr>
          </a:p>
        </p:txBody>
      </p:sp>
      <p:pic>
        <p:nvPicPr>
          <p:cNvPr id="284" name="Google Shape;284;p58"/>
          <p:cNvPicPr preferRelativeResize="0"/>
          <p:nvPr/>
        </p:nvPicPr>
        <p:blipFill>
          <a:blip r:embed="rId4">
            <a:alphaModFix/>
          </a:blip>
          <a:stretch>
            <a:fillRect/>
          </a:stretch>
        </p:blipFill>
        <p:spPr>
          <a:xfrm>
            <a:off x="14359014" y="7154698"/>
            <a:ext cx="1067562" cy="806601"/>
          </a:xfrm>
          <a:prstGeom prst="rect">
            <a:avLst/>
          </a:prstGeom>
          <a:noFill/>
          <a:ln>
            <a:noFill/>
          </a:ln>
        </p:spPr>
      </p:pic>
      <p:sp>
        <p:nvSpPr>
          <p:cNvPr id="285" name="Google Shape;285;p58"/>
          <p:cNvSpPr/>
          <p:nvPr/>
        </p:nvSpPr>
        <p:spPr>
          <a:xfrm>
            <a:off x="11901815" y="7204771"/>
            <a:ext cx="3777600" cy="925500"/>
          </a:xfrm>
          <a:prstGeom prst="rect">
            <a:avLst/>
          </a:prstGeom>
          <a:solidFill>
            <a:srgbClr val="FFFFFF"/>
          </a:solidFill>
          <a:ln cap="flat" cmpd="sng" w="9525">
            <a:solidFill>
              <a:srgbClr val="4381EB"/>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286" name="Google Shape;286;p58"/>
          <p:cNvSpPr txBox="1"/>
          <p:nvPr/>
        </p:nvSpPr>
        <p:spPr>
          <a:xfrm>
            <a:off x="12218511" y="7206747"/>
            <a:ext cx="2194500" cy="9144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2700">
                <a:solidFill>
                  <a:srgbClr val="3369E8"/>
                </a:solidFill>
                <a:latin typeface="Roboto"/>
                <a:ea typeface="Roboto"/>
                <a:cs typeface="Roboto"/>
                <a:sym typeface="Roboto"/>
              </a:rPr>
              <a:t>Search</a:t>
            </a:r>
            <a:endParaRPr sz="2700">
              <a:solidFill>
                <a:srgbClr val="3369E8"/>
              </a:solidFill>
              <a:latin typeface="Roboto"/>
              <a:ea typeface="Roboto"/>
              <a:cs typeface="Roboto"/>
              <a:sym typeface="Roboto"/>
            </a:endParaRPr>
          </a:p>
        </p:txBody>
      </p:sp>
      <p:pic>
        <p:nvPicPr>
          <p:cNvPr id="287" name="Google Shape;287;p58"/>
          <p:cNvPicPr preferRelativeResize="0"/>
          <p:nvPr/>
        </p:nvPicPr>
        <p:blipFill>
          <a:blip r:embed="rId4">
            <a:alphaModFix/>
          </a:blip>
          <a:stretch>
            <a:fillRect/>
          </a:stretch>
        </p:blipFill>
        <p:spPr>
          <a:xfrm>
            <a:off x="14435194" y="6188762"/>
            <a:ext cx="914400" cy="914400"/>
          </a:xfrm>
          <a:prstGeom prst="rect">
            <a:avLst/>
          </a:prstGeom>
          <a:noFill/>
          <a:ln>
            <a:noFill/>
          </a:ln>
        </p:spPr>
      </p:pic>
      <p:pic>
        <p:nvPicPr>
          <p:cNvPr id="288" name="Google Shape;288;p58"/>
          <p:cNvPicPr preferRelativeResize="0"/>
          <p:nvPr/>
        </p:nvPicPr>
        <p:blipFill>
          <a:blip r:embed="rId5">
            <a:alphaModFix/>
          </a:blip>
          <a:stretch>
            <a:fillRect/>
          </a:stretch>
        </p:blipFill>
        <p:spPr>
          <a:xfrm>
            <a:off x="14554820" y="7241467"/>
            <a:ext cx="930276" cy="806614"/>
          </a:xfrm>
          <a:prstGeom prst="rect">
            <a:avLst/>
          </a:prstGeom>
          <a:noFill/>
          <a:ln>
            <a:noFill/>
          </a:ln>
        </p:spPr>
      </p:pic>
      <p:sp>
        <p:nvSpPr>
          <p:cNvPr id="289" name="Google Shape;289;p58"/>
          <p:cNvSpPr/>
          <p:nvPr/>
        </p:nvSpPr>
        <p:spPr>
          <a:xfrm>
            <a:off x="11902543" y="8190684"/>
            <a:ext cx="3777600" cy="925500"/>
          </a:xfrm>
          <a:prstGeom prst="rect">
            <a:avLst/>
          </a:prstGeom>
          <a:solidFill>
            <a:srgbClr val="FFFFFF"/>
          </a:solidFill>
          <a:ln cap="flat" cmpd="sng" w="9525">
            <a:solidFill>
              <a:srgbClr val="4381EB"/>
            </a:solidFill>
            <a:prstDash val="dash"/>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pic>
        <p:nvPicPr>
          <p:cNvPr id="290" name="Google Shape;290;p58"/>
          <p:cNvPicPr preferRelativeResize="0"/>
          <p:nvPr/>
        </p:nvPicPr>
        <p:blipFill>
          <a:blip r:embed="rId6">
            <a:alphaModFix/>
          </a:blip>
          <a:stretch>
            <a:fillRect/>
          </a:stretch>
        </p:blipFill>
        <p:spPr>
          <a:xfrm>
            <a:off x="14608525" y="8318957"/>
            <a:ext cx="755704" cy="806601"/>
          </a:xfrm>
          <a:prstGeom prst="rect">
            <a:avLst/>
          </a:prstGeom>
          <a:noFill/>
          <a:ln>
            <a:noFill/>
          </a:ln>
        </p:spPr>
      </p:pic>
      <p:sp>
        <p:nvSpPr>
          <p:cNvPr id="291" name="Google Shape;291;p58"/>
          <p:cNvSpPr/>
          <p:nvPr/>
        </p:nvSpPr>
        <p:spPr>
          <a:xfrm>
            <a:off x="11901906" y="4205143"/>
            <a:ext cx="3777600" cy="925500"/>
          </a:xfrm>
          <a:prstGeom prst="rect">
            <a:avLst/>
          </a:prstGeom>
          <a:solidFill>
            <a:srgbClr val="FFFFFF"/>
          </a:solidFill>
          <a:ln cap="flat" cmpd="sng" w="9525">
            <a:solidFill>
              <a:srgbClr val="4381EB"/>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292" name="Google Shape;292;p58"/>
          <p:cNvSpPr txBox="1"/>
          <p:nvPr/>
        </p:nvSpPr>
        <p:spPr>
          <a:xfrm>
            <a:off x="12218511" y="4202625"/>
            <a:ext cx="2194500" cy="9144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2700">
                <a:solidFill>
                  <a:srgbClr val="3369E8"/>
                </a:solidFill>
                <a:latin typeface="Roboto"/>
                <a:ea typeface="Roboto"/>
                <a:cs typeface="Roboto"/>
                <a:sym typeface="Roboto"/>
              </a:rPr>
              <a:t>Memcache</a:t>
            </a:r>
            <a:endParaRPr sz="2700">
              <a:solidFill>
                <a:srgbClr val="3369E8"/>
              </a:solidFill>
              <a:latin typeface="Roboto"/>
              <a:ea typeface="Roboto"/>
              <a:cs typeface="Roboto"/>
              <a:sym typeface="Roboto"/>
            </a:endParaRPr>
          </a:p>
        </p:txBody>
      </p:sp>
      <p:pic>
        <p:nvPicPr>
          <p:cNvPr id="293" name="Google Shape;293;p58"/>
          <p:cNvPicPr preferRelativeResize="0"/>
          <p:nvPr/>
        </p:nvPicPr>
        <p:blipFill>
          <a:blip r:embed="rId7">
            <a:alphaModFix/>
          </a:blip>
          <a:stretch>
            <a:fillRect/>
          </a:stretch>
        </p:blipFill>
        <p:spPr>
          <a:xfrm>
            <a:off x="14420078" y="4443750"/>
            <a:ext cx="945431" cy="368932"/>
          </a:xfrm>
          <a:prstGeom prst="rect">
            <a:avLst/>
          </a:prstGeom>
          <a:noFill/>
          <a:ln>
            <a:noFill/>
          </a:ln>
        </p:spPr>
      </p:pic>
      <p:pic>
        <p:nvPicPr>
          <p:cNvPr id="294" name="Google Shape;294;p58"/>
          <p:cNvPicPr preferRelativeResize="0"/>
          <p:nvPr/>
        </p:nvPicPr>
        <p:blipFill>
          <a:blip r:embed="rId8">
            <a:alphaModFix/>
          </a:blip>
          <a:stretch>
            <a:fillRect/>
          </a:stretch>
        </p:blipFill>
        <p:spPr>
          <a:xfrm>
            <a:off x="3571502" y="4449337"/>
            <a:ext cx="1434550" cy="1434550"/>
          </a:xfrm>
          <a:prstGeom prst="rect">
            <a:avLst/>
          </a:prstGeom>
          <a:noFill/>
          <a:ln>
            <a:noFill/>
          </a:ln>
        </p:spPr>
      </p:pic>
      <p:pic>
        <p:nvPicPr>
          <p:cNvPr id="295" name="Google Shape;295;p58"/>
          <p:cNvPicPr preferRelativeResize="0"/>
          <p:nvPr/>
        </p:nvPicPr>
        <p:blipFill>
          <a:blip r:embed="rId9">
            <a:alphaModFix/>
          </a:blip>
          <a:stretch>
            <a:fillRect/>
          </a:stretch>
        </p:blipFill>
        <p:spPr>
          <a:xfrm>
            <a:off x="5183352" y="4982920"/>
            <a:ext cx="487650" cy="367442"/>
          </a:xfrm>
          <a:prstGeom prst="rect">
            <a:avLst/>
          </a:prstGeom>
          <a:noFill/>
          <a:ln>
            <a:noFill/>
          </a:ln>
        </p:spPr>
      </p:pic>
      <p:sp>
        <p:nvSpPr>
          <p:cNvPr id="296" name="Google Shape;296;p58"/>
          <p:cNvSpPr/>
          <p:nvPr/>
        </p:nvSpPr>
        <p:spPr>
          <a:xfrm>
            <a:off x="11891149" y="6777538"/>
            <a:ext cx="189000" cy="364500"/>
          </a:xfrm>
          <a:prstGeom prst="rect">
            <a:avLst/>
          </a:prstGeom>
          <a:solidFill>
            <a:srgbClr val="0F9D5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297" name="Google Shape;297;p58"/>
          <p:cNvSpPr/>
          <p:nvPr/>
        </p:nvSpPr>
        <p:spPr>
          <a:xfrm rot="5400000">
            <a:off x="12036319" y="6847398"/>
            <a:ext cx="153000" cy="442500"/>
          </a:xfrm>
          <a:prstGeom prst="rect">
            <a:avLst/>
          </a:prstGeom>
          <a:solidFill>
            <a:srgbClr val="0F9D5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298" name="Google Shape;298;p58"/>
          <p:cNvSpPr/>
          <p:nvPr/>
        </p:nvSpPr>
        <p:spPr>
          <a:xfrm>
            <a:off x="11891331" y="5777988"/>
            <a:ext cx="189000" cy="364500"/>
          </a:xfrm>
          <a:prstGeom prst="rect">
            <a:avLst/>
          </a:prstGeom>
          <a:solidFill>
            <a:srgbClr val="0F9D5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299" name="Google Shape;299;p58"/>
          <p:cNvSpPr/>
          <p:nvPr/>
        </p:nvSpPr>
        <p:spPr>
          <a:xfrm rot="5400000">
            <a:off x="12036502" y="5847849"/>
            <a:ext cx="153000" cy="442500"/>
          </a:xfrm>
          <a:prstGeom prst="rect">
            <a:avLst/>
          </a:prstGeom>
          <a:solidFill>
            <a:srgbClr val="0F9D5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300" name="Google Shape;300;p58"/>
          <p:cNvSpPr/>
          <p:nvPr/>
        </p:nvSpPr>
        <p:spPr>
          <a:xfrm>
            <a:off x="11891149" y="4780009"/>
            <a:ext cx="189000" cy="364500"/>
          </a:xfrm>
          <a:prstGeom prst="rect">
            <a:avLst/>
          </a:prstGeom>
          <a:solidFill>
            <a:srgbClr val="0F9D5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301" name="Google Shape;301;p58"/>
          <p:cNvSpPr/>
          <p:nvPr/>
        </p:nvSpPr>
        <p:spPr>
          <a:xfrm rot="5400000">
            <a:off x="12045293" y="4873195"/>
            <a:ext cx="153000" cy="392700"/>
          </a:xfrm>
          <a:prstGeom prst="rect">
            <a:avLst/>
          </a:prstGeom>
          <a:solidFill>
            <a:srgbClr val="0F9D5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cxnSp>
        <p:nvCxnSpPr>
          <p:cNvPr id="302" name="Google Shape;302;p58"/>
          <p:cNvCxnSpPr>
            <a:stCxn id="303" idx="3"/>
          </p:cNvCxnSpPr>
          <p:nvPr/>
        </p:nvCxnSpPr>
        <p:spPr>
          <a:xfrm>
            <a:off x="4959202" y="8057319"/>
            <a:ext cx="2583900" cy="1800"/>
          </a:xfrm>
          <a:prstGeom prst="straightConnector1">
            <a:avLst/>
          </a:prstGeom>
          <a:noFill/>
          <a:ln cap="flat" cmpd="sng" w="28575">
            <a:solidFill>
              <a:srgbClr val="009925"/>
            </a:solidFill>
            <a:prstDash val="solid"/>
            <a:round/>
            <a:headEnd len="med" w="med" type="none"/>
            <a:tailEnd len="med" w="med" type="triangle"/>
          </a:ln>
        </p:spPr>
      </p:cxnSp>
      <p:grpSp>
        <p:nvGrpSpPr>
          <p:cNvPr id="304" name="Google Shape;304;p58"/>
          <p:cNvGrpSpPr/>
          <p:nvPr/>
        </p:nvGrpSpPr>
        <p:grpSpPr>
          <a:xfrm>
            <a:off x="3537711" y="7635911"/>
            <a:ext cx="1502167" cy="1244187"/>
            <a:chOff x="7696200" y="11713400"/>
            <a:chExt cx="2262300" cy="1873775"/>
          </a:xfrm>
        </p:grpSpPr>
        <p:sp>
          <p:nvSpPr>
            <p:cNvPr id="303" name="Google Shape;303;p58"/>
            <p:cNvSpPr/>
            <p:nvPr/>
          </p:nvSpPr>
          <p:spPr>
            <a:xfrm>
              <a:off x="7817700" y="11713400"/>
              <a:ext cx="2019300" cy="1269300"/>
            </a:xfrm>
            <a:prstGeom prst="rect">
              <a:avLst/>
            </a:prstGeom>
            <a:solidFill>
              <a:srgbClr val="0F9D58"/>
            </a:solidFill>
            <a:ln cap="rnd" cmpd="sng" w="76200">
              <a:solidFill>
                <a:srgbClr val="0F9D58"/>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305" name="Google Shape;305;p58"/>
            <p:cNvSpPr/>
            <p:nvPr/>
          </p:nvSpPr>
          <p:spPr>
            <a:xfrm>
              <a:off x="8802600" y="11721708"/>
              <a:ext cx="49500" cy="46500"/>
            </a:xfrm>
            <a:prstGeom prst="ellipse">
              <a:avLst/>
            </a:prstGeom>
            <a:solidFill>
              <a:srgbClr val="FFFFFF"/>
            </a:solidFill>
            <a:ln cap="flat" cmpd="sng" w="19050">
              <a:solidFill>
                <a:srgbClr val="FFFFFF"/>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306" name="Google Shape;306;p58"/>
            <p:cNvSpPr/>
            <p:nvPr/>
          </p:nvSpPr>
          <p:spPr>
            <a:xfrm>
              <a:off x="7696200" y="13106275"/>
              <a:ext cx="2262300" cy="480900"/>
            </a:xfrm>
            <a:prstGeom prst="trapezoid">
              <a:avLst>
                <a:gd fmla="val 25000" name="adj"/>
              </a:avLst>
            </a:prstGeom>
            <a:solidFill>
              <a:srgbClr val="0F9D58"/>
            </a:solidFill>
            <a:ln cap="flat" cmpd="sng" w="76200">
              <a:solidFill>
                <a:srgbClr val="0F9D58"/>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307" name="Google Shape;307;p58"/>
            <p:cNvSpPr/>
            <p:nvPr/>
          </p:nvSpPr>
          <p:spPr>
            <a:xfrm>
              <a:off x="7900200" y="11835388"/>
              <a:ext cx="1854300" cy="1085400"/>
            </a:xfrm>
            <a:prstGeom prst="rect">
              <a:avLst/>
            </a:prstGeom>
            <a:solidFill>
              <a:srgbClr val="FFFFFF"/>
            </a:solidFill>
            <a:ln cap="rnd" cmpd="sng" w="76200">
              <a:solidFill>
                <a:srgbClr val="FFFFFF"/>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sp>
          <p:nvSpPr>
            <p:cNvPr id="308" name="Google Shape;308;p58"/>
            <p:cNvSpPr/>
            <p:nvPr/>
          </p:nvSpPr>
          <p:spPr>
            <a:xfrm>
              <a:off x="8645588" y="13509425"/>
              <a:ext cx="363528" cy="46494"/>
            </a:xfrm>
            <a:prstGeom prst="flowChartTerminator">
              <a:avLst/>
            </a:prstGeom>
            <a:solidFill>
              <a:srgbClr val="FFFFFF"/>
            </a:solidFill>
            <a:ln cap="flat" cmpd="sng" w="9525">
              <a:solidFill>
                <a:srgbClr val="FFFFFF"/>
              </a:solidFill>
              <a:prstDash val="solid"/>
              <a:round/>
              <a:headEnd len="sm" w="sm" type="none"/>
              <a:tailEnd len="sm" w="sm" type="none"/>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p>
          </p:txBody>
        </p:sp>
        <p:cxnSp>
          <p:nvCxnSpPr>
            <p:cNvPr id="309" name="Google Shape;309;p58"/>
            <p:cNvCxnSpPr>
              <a:endCxn id="306" idx="2"/>
            </p:cNvCxnSpPr>
            <p:nvPr/>
          </p:nvCxnSpPr>
          <p:spPr>
            <a:xfrm>
              <a:off x="8827350" y="13495975"/>
              <a:ext cx="0" cy="91200"/>
            </a:xfrm>
            <a:prstGeom prst="straightConnector1">
              <a:avLst/>
            </a:prstGeom>
            <a:noFill/>
            <a:ln cap="flat" cmpd="sng" w="9525">
              <a:solidFill>
                <a:srgbClr val="0F9D58"/>
              </a:solidFill>
              <a:prstDash val="solid"/>
              <a:round/>
              <a:headEnd len="med" w="med" type="none"/>
              <a:tailEnd len="med" w="med" type="none"/>
            </a:ln>
          </p:spPr>
        </p:cxnSp>
      </p:grpSp>
      <p:sp>
        <p:nvSpPr>
          <p:cNvPr id="310" name="Google Shape;310;p58"/>
          <p:cNvSpPr/>
          <p:nvPr/>
        </p:nvSpPr>
        <p:spPr>
          <a:xfrm>
            <a:off x="11891331" y="7770986"/>
            <a:ext cx="189000" cy="364500"/>
          </a:xfrm>
          <a:prstGeom prst="rect">
            <a:avLst/>
          </a:prstGeom>
          <a:solidFill>
            <a:srgbClr val="0F9D5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311" name="Google Shape;311;p58"/>
          <p:cNvSpPr/>
          <p:nvPr/>
        </p:nvSpPr>
        <p:spPr>
          <a:xfrm rot="5400000">
            <a:off x="12036502" y="7840847"/>
            <a:ext cx="153000" cy="442500"/>
          </a:xfrm>
          <a:prstGeom prst="rect">
            <a:avLst/>
          </a:prstGeom>
          <a:solidFill>
            <a:srgbClr val="0F9D5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312" name="Google Shape;312;p58"/>
          <p:cNvSpPr txBox="1"/>
          <p:nvPr/>
        </p:nvSpPr>
        <p:spPr>
          <a:xfrm>
            <a:off x="12218511" y="8208121"/>
            <a:ext cx="2194500" cy="914400"/>
          </a:xfrm>
          <a:prstGeom prst="rect">
            <a:avLst/>
          </a:prstGeom>
          <a:noFill/>
          <a:ln>
            <a:noFill/>
          </a:ln>
        </p:spPr>
        <p:txBody>
          <a:bodyPr anchorCtr="0" anchor="ctr" bIns="91425" lIns="182875" spcFirstLastPara="1" rIns="182875" wrap="square" tIns="91425">
            <a:noAutofit/>
          </a:bodyPr>
          <a:lstStyle/>
          <a:p>
            <a:pPr indent="0" lvl="0" marL="0" rtl="0" algn="ctr">
              <a:spcBef>
                <a:spcPts val="0"/>
              </a:spcBef>
              <a:spcAft>
                <a:spcPts val="0"/>
              </a:spcAft>
              <a:buNone/>
            </a:pPr>
            <a:r>
              <a:rPr lang="en" sz="2700">
                <a:solidFill>
                  <a:srgbClr val="3369E8"/>
                </a:solidFill>
                <a:latin typeface="Roboto"/>
                <a:ea typeface="Roboto"/>
                <a:cs typeface="Roboto"/>
                <a:sym typeface="Roboto"/>
              </a:rPr>
              <a:t>Logs</a:t>
            </a:r>
            <a:endParaRPr sz="2700">
              <a:solidFill>
                <a:srgbClr val="3369E8"/>
              </a:solidFill>
              <a:latin typeface="Roboto"/>
              <a:ea typeface="Roboto"/>
              <a:cs typeface="Roboto"/>
              <a:sym typeface="Roboto"/>
            </a:endParaRPr>
          </a:p>
        </p:txBody>
      </p:sp>
      <p:sp>
        <p:nvSpPr>
          <p:cNvPr id="313" name="Google Shape;313;p58"/>
          <p:cNvSpPr/>
          <p:nvPr/>
        </p:nvSpPr>
        <p:spPr>
          <a:xfrm rot="5400000">
            <a:off x="12045547" y="8831871"/>
            <a:ext cx="153000" cy="441000"/>
          </a:xfrm>
          <a:prstGeom prst="rect">
            <a:avLst/>
          </a:prstGeom>
          <a:solidFill>
            <a:srgbClr val="0F9D5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
        <p:nvSpPr>
          <p:cNvPr id="314" name="Google Shape;314;p58"/>
          <p:cNvSpPr/>
          <p:nvPr/>
        </p:nvSpPr>
        <p:spPr>
          <a:xfrm>
            <a:off x="11900917" y="8761260"/>
            <a:ext cx="188400" cy="364500"/>
          </a:xfrm>
          <a:prstGeom prst="rect">
            <a:avLst/>
          </a:prstGeom>
          <a:solidFill>
            <a:srgbClr val="0F9D58"/>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sz="28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8" name="Shape 318"/>
        <p:cNvGrpSpPr/>
        <p:nvPr/>
      </p:nvGrpSpPr>
      <p:grpSpPr>
        <a:xfrm>
          <a:off x="0" y="0"/>
          <a:ext cx="0" cy="0"/>
          <a:chOff x="0" y="0"/>
          <a:chExt cx="0" cy="0"/>
        </a:xfrm>
      </p:grpSpPr>
      <p:sp>
        <p:nvSpPr>
          <p:cNvPr id="319" name="Google Shape;319;p59"/>
          <p:cNvSpPr txBox="1"/>
          <p:nvPr>
            <p:ph idx="1" type="body"/>
          </p:nvPr>
        </p:nvSpPr>
        <p:spPr>
          <a:xfrm>
            <a:off x="1701275" y="2432125"/>
            <a:ext cx="7319700" cy="67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a:t>
            </a:r>
            <a:endParaRPr/>
          </a:p>
          <a:p>
            <a:pPr indent="0" lvl="0" marL="0" rtl="0" algn="l">
              <a:spcBef>
                <a:spcPts val="2900"/>
              </a:spcBef>
              <a:spcAft>
                <a:spcPts val="0"/>
              </a:spcAft>
              <a:buNone/>
            </a:pPr>
            <a:r>
              <a:rPr lang="en"/>
              <a:t>App Engine Standard Environment</a:t>
            </a:r>
            <a:endParaRPr/>
          </a:p>
          <a:p>
            <a:pPr indent="0" lvl="0" marL="0" rtl="0" algn="l">
              <a:spcBef>
                <a:spcPts val="2900"/>
              </a:spcBef>
              <a:spcAft>
                <a:spcPts val="0"/>
              </a:spcAft>
              <a:buNone/>
            </a:pPr>
            <a:r>
              <a:rPr lang="en">
                <a:solidFill>
                  <a:schemeClr val="accent2"/>
                </a:solidFill>
              </a:rPr>
              <a:t>App Engine Flexible Environment</a:t>
            </a:r>
            <a:endParaRPr>
              <a:solidFill>
                <a:schemeClr val="accent2"/>
              </a:solidFill>
            </a:endParaRPr>
          </a:p>
          <a:p>
            <a:pPr indent="0" lvl="0" marL="0" rtl="0" algn="l">
              <a:spcBef>
                <a:spcPts val="2900"/>
              </a:spcBef>
              <a:spcAft>
                <a:spcPts val="0"/>
              </a:spcAft>
              <a:buNone/>
            </a:pPr>
            <a:r>
              <a:rPr lang="en"/>
              <a:t>Cloud Endpoints and Apigee Edge</a:t>
            </a:r>
            <a:endParaRPr/>
          </a:p>
          <a:p>
            <a:pPr indent="0" lvl="0" marL="0" rtl="0" algn="l">
              <a:spcBef>
                <a:spcPts val="2900"/>
              </a:spcBef>
              <a:spcAft>
                <a:spcPts val="0"/>
              </a:spcAft>
              <a:buNone/>
            </a:pPr>
            <a:r>
              <a:rPr lang="en"/>
              <a:t>Cloud Run</a:t>
            </a:r>
            <a:endParaRPr/>
          </a:p>
          <a:p>
            <a:pPr indent="0" lvl="0" marL="0" rtl="0" algn="l">
              <a:spcBef>
                <a:spcPts val="2900"/>
              </a:spcBef>
              <a:spcAft>
                <a:spcPts val="0"/>
              </a:spcAft>
              <a:buNone/>
            </a:pPr>
            <a:r>
              <a:rPr lang="en"/>
              <a:t>Quiz and Lab</a:t>
            </a:r>
            <a:endParaRPr/>
          </a:p>
          <a:p>
            <a:pPr indent="0" lvl="0" marL="0" rtl="0" algn="l">
              <a:spcBef>
                <a:spcPts val="2900"/>
              </a:spcBef>
              <a:spcAft>
                <a:spcPts val="2900"/>
              </a:spcAft>
              <a:buNone/>
            </a:pPr>
            <a:r>
              <a:rPr lang="en"/>
              <a:t>Resources</a:t>
            </a:r>
            <a:endParaRPr/>
          </a:p>
        </p:txBody>
      </p:sp>
      <p:sp>
        <p:nvSpPr>
          <p:cNvPr id="320" name="Google Shape;320;p59"/>
          <p:cNvSpPr txBox="1"/>
          <p:nvPr>
            <p:ph type="title"/>
          </p:nvPr>
        </p:nvSpPr>
        <p:spPr>
          <a:xfrm>
            <a:off x="1672475" y="1154875"/>
            <a:ext cx="74865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0"/>
          <p:cNvSpPr txBox="1"/>
          <p:nvPr>
            <p:ph idx="1" type="body"/>
          </p:nvPr>
        </p:nvSpPr>
        <p:spPr>
          <a:xfrm>
            <a:off x="1746504" y="2432304"/>
            <a:ext cx="7315200" cy="5706300"/>
          </a:xfrm>
          <a:prstGeom prst="rect">
            <a:avLst/>
          </a:prstGeom>
          <a:noFill/>
          <a:ln>
            <a:noFill/>
          </a:ln>
        </p:spPr>
        <p:txBody>
          <a:bodyPr anchorCtr="0" anchor="t" bIns="91425" lIns="91425" spcFirstLastPara="1" rIns="91425" wrap="square" tIns="91425">
            <a:noAutofit/>
          </a:bodyPr>
          <a:lstStyle/>
          <a:p>
            <a:pPr indent="-452119" lvl="0" marL="457200" rtl="0" algn="l">
              <a:lnSpc>
                <a:spcPct val="115000"/>
              </a:lnSpc>
              <a:spcBef>
                <a:spcPts val="0"/>
              </a:spcBef>
              <a:spcAft>
                <a:spcPts val="0"/>
              </a:spcAft>
              <a:buClr>
                <a:schemeClr val="lt1"/>
              </a:buClr>
              <a:buSzPts val="2800"/>
              <a:buFont typeface="Roboto"/>
              <a:buChar char="●"/>
            </a:pPr>
            <a:r>
              <a:rPr lang="en" sz="2800">
                <a:solidFill>
                  <a:schemeClr val="lt1"/>
                </a:solidFill>
                <a:latin typeface="Roboto"/>
                <a:ea typeface="Roboto"/>
                <a:cs typeface="Roboto"/>
                <a:sym typeface="Roboto"/>
              </a:rPr>
              <a:t>Build and deploy containerized apps with a click.</a:t>
            </a:r>
            <a:endParaRPr sz="2800">
              <a:solidFill>
                <a:schemeClr val="lt1"/>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No sandbox constraints.</a:t>
            </a:r>
            <a:endParaRPr sz="2800">
              <a:solidFill>
                <a:schemeClr val="lt1"/>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Can access App Engine resources.</a:t>
            </a:r>
            <a:endParaRPr sz="2800">
              <a:solidFill>
                <a:schemeClr val="lt1"/>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i="1" lang="en" sz="2800">
                <a:solidFill>
                  <a:schemeClr val="lt1"/>
                </a:solidFill>
                <a:latin typeface="Roboto"/>
                <a:ea typeface="Roboto"/>
                <a:cs typeface="Roboto"/>
                <a:sym typeface="Roboto"/>
              </a:rPr>
              <a:t>Standard runtimes:</a:t>
            </a:r>
            <a:r>
              <a:rPr lang="en" sz="2800">
                <a:solidFill>
                  <a:schemeClr val="lt1"/>
                </a:solidFill>
                <a:latin typeface="Roboto"/>
                <a:ea typeface="Roboto"/>
                <a:cs typeface="Roboto"/>
                <a:sym typeface="Roboto"/>
              </a:rPr>
              <a:t> Python, Java, Go, Node.js, PHP, .NET, and Ruby.</a:t>
            </a:r>
            <a:endParaRPr sz="2800">
              <a:solidFill>
                <a:schemeClr val="lt1"/>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i="1" lang="en" sz="2800">
                <a:solidFill>
                  <a:schemeClr val="lt1"/>
                </a:solidFill>
                <a:latin typeface="Roboto"/>
                <a:ea typeface="Roboto"/>
                <a:cs typeface="Roboto"/>
                <a:sym typeface="Roboto"/>
              </a:rPr>
              <a:t>Custom runtime support:</a:t>
            </a:r>
            <a:r>
              <a:rPr lang="en" sz="2800">
                <a:solidFill>
                  <a:schemeClr val="lt1"/>
                </a:solidFill>
                <a:latin typeface="Roboto"/>
                <a:ea typeface="Roboto"/>
                <a:cs typeface="Roboto"/>
                <a:sym typeface="Roboto"/>
              </a:rPr>
              <a:t> Any language that supports HTTP requests.</a:t>
            </a:r>
            <a:endParaRPr sz="2800">
              <a:solidFill>
                <a:schemeClr val="lt1"/>
              </a:solidFill>
              <a:latin typeface="Roboto"/>
              <a:ea typeface="Roboto"/>
              <a:cs typeface="Roboto"/>
              <a:sym typeface="Roboto"/>
            </a:endParaRPr>
          </a:p>
          <a:p>
            <a:pPr indent="-452119" lvl="0" marL="457200" rtl="0" algn="l">
              <a:lnSpc>
                <a:spcPct val="115000"/>
              </a:lnSpc>
              <a:spcBef>
                <a:spcPts val="2000"/>
              </a:spcBef>
              <a:spcAft>
                <a:spcPts val="0"/>
              </a:spcAft>
              <a:buClr>
                <a:schemeClr val="lt1"/>
              </a:buClr>
              <a:buSzPts val="2800"/>
              <a:buFont typeface="Roboto"/>
              <a:buChar char="●"/>
            </a:pPr>
            <a:r>
              <a:rPr lang="en" sz="2800">
                <a:solidFill>
                  <a:schemeClr val="lt1"/>
                </a:solidFill>
                <a:latin typeface="Roboto"/>
                <a:ea typeface="Roboto"/>
                <a:cs typeface="Roboto"/>
                <a:sym typeface="Roboto"/>
              </a:rPr>
              <a:t>Package your runtime as a Dockerfile.</a:t>
            </a:r>
            <a:endParaRPr sz="2800">
              <a:solidFill>
                <a:schemeClr val="lt1"/>
              </a:solidFill>
              <a:latin typeface="Roboto"/>
              <a:ea typeface="Roboto"/>
              <a:cs typeface="Roboto"/>
              <a:sym typeface="Roboto"/>
            </a:endParaRPr>
          </a:p>
          <a:p>
            <a:pPr indent="0" lvl="0" marL="0" rtl="0" algn="l">
              <a:lnSpc>
                <a:spcPct val="115000"/>
              </a:lnSpc>
              <a:spcBef>
                <a:spcPts val="2000"/>
              </a:spcBef>
              <a:spcAft>
                <a:spcPts val="0"/>
              </a:spcAft>
              <a:buNone/>
            </a:pPr>
            <a:r>
              <a:t/>
            </a:r>
            <a:endParaRPr sz="2800">
              <a:solidFill>
                <a:schemeClr val="lt1"/>
              </a:solidFill>
              <a:latin typeface="Roboto"/>
              <a:ea typeface="Roboto"/>
              <a:cs typeface="Roboto"/>
              <a:sym typeface="Roboto"/>
            </a:endParaRPr>
          </a:p>
          <a:p>
            <a:pPr indent="0" lvl="0" marL="0" rtl="0" algn="l">
              <a:lnSpc>
                <a:spcPct val="115000"/>
              </a:lnSpc>
              <a:spcBef>
                <a:spcPts val="2000"/>
              </a:spcBef>
              <a:spcAft>
                <a:spcPts val="2000"/>
              </a:spcAft>
              <a:buNone/>
            </a:pPr>
            <a:r>
              <a:t/>
            </a:r>
            <a:endParaRPr sz="2800">
              <a:solidFill>
                <a:schemeClr val="lt1"/>
              </a:solidFill>
              <a:latin typeface="Roboto"/>
              <a:ea typeface="Roboto"/>
              <a:cs typeface="Roboto"/>
              <a:sym typeface="Roboto"/>
            </a:endParaRPr>
          </a:p>
        </p:txBody>
      </p:sp>
      <p:sp>
        <p:nvSpPr>
          <p:cNvPr id="326" name="Google Shape;326;p60"/>
          <p:cNvSpPr txBox="1"/>
          <p:nvPr>
            <p:ph type="title"/>
          </p:nvPr>
        </p:nvSpPr>
        <p:spPr>
          <a:xfrm>
            <a:off x="1672475" y="1154875"/>
            <a:ext cx="14775300" cy="114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Engine flexible environment</a:t>
            </a:r>
            <a:endParaRPr/>
          </a:p>
        </p:txBody>
      </p:sp>
      <p:pic>
        <p:nvPicPr>
          <p:cNvPr id="327" name="Google Shape;327;p60"/>
          <p:cNvPicPr preferRelativeResize="0"/>
          <p:nvPr/>
        </p:nvPicPr>
        <p:blipFill rotWithShape="1">
          <a:blip r:embed="rId3">
            <a:alphaModFix/>
          </a:blip>
          <a:srcRect b="5658" l="0" r="0" t="5649"/>
          <a:stretch/>
        </p:blipFill>
        <p:spPr>
          <a:xfrm>
            <a:off x="11124613" y="2587614"/>
            <a:ext cx="5763511" cy="511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oogle">
  <a:themeElements>
    <a:clrScheme name="Google">
      <a:dk1>
        <a:srgbClr val="3B83F3"/>
      </a:dk1>
      <a:lt1>
        <a:srgbClr val="EA4335"/>
      </a:lt1>
      <a:dk2>
        <a:srgbClr val="34A853"/>
      </a:dk2>
      <a:lt2>
        <a:srgbClr val="FBBC05"/>
      </a:lt2>
      <a:accent1>
        <a:srgbClr val="FFFFFF"/>
      </a:accent1>
      <a:accent2>
        <a:srgbClr val="757575"/>
      </a:accent2>
      <a:accent3>
        <a:srgbClr val="BFBFBF"/>
      </a:accent3>
      <a:accent4>
        <a:srgbClr val="093D90"/>
      </a:accent4>
      <a:accent5>
        <a:srgbClr val="0D5BD8"/>
      </a:accent5>
      <a:accent6>
        <a:srgbClr val="FFFFFF"/>
      </a:accent6>
      <a:hlink>
        <a:srgbClr val="FFFFFF"/>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3.0">
  <a:themeElements>
    <a:clrScheme name="Simple Light">
      <a:dk1>
        <a:srgbClr val="202124"/>
      </a:dk1>
      <a:lt1>
        <a:srgbClr val="3C4043"/>
      </a:lt1>
      <a:dk2>
        <a:srgbClr val="5F6368"/>
      </a:dk2>
      <a:lt2>
        <a:srgbClr val="80868B"/>
      </a:lt2>
      <a:accent1>
        <a:srgbClr val="9AA0A6"/>
      </a:accent1>
      <a:accent2>
        <a:srgbClr val="1A73E8"/>
      </a:accent2>
      <a:accent3>
        <a:srgbClr val="4285F4"/>
      </a:accent3>
      <a:accent4>
        <a:srgbClr val="EA4335"/>
      </a:accent4>
      <a:accent5>
        <a:srgbClr val="FBBC04"/>
      </a:accent5>
      <a:accent6>
        <a:srgbClr val="34A853"/>
      </a:accent6>
      <a:hlink>
        <a:srgbClr val="185AB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