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6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7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8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1"/>
  </p:notesMasterIdLst>
  <p:sldIdLst>
    <p:sldId id="256" r:id="rId2"/>
    <p:sldId id="282" r:id="rId3"/>
    <p:sldId id="261" r:id="rId4"/>
    <p:sldId id="258" r:id="rId5"/>
    <p:sldId id="312" r:id="rId6"/>
    <p:sldId id="313" r:id="rId7"/>
    <p:sldId id="279" r:id="rId8"/>
    <p:sldId id="292" r:id="rId9"/>
    <p:sldId id="290" r:id="rId10"/>
    <p:sldId id="291" r:id="rId11"/>
    <p:sldId id="283" r:id="rId12"/>
    <p:sldId id="295" r:id="rId13"/>
    <p:sldId id="340" r:id="rId14"/>
    <p:sldId id="297" r:id="rId15"/>
    <p:sldId id="299" r:id="rId16"/>
    <p:sldId id="302" r:id="rId17"/>
    <p:sldId id="300" r:id="rId18"/>
    <p:sldId id="284" r:id="rId19"/>
    <p:sldId id="303" r:id="rId20"/>
    <p:sldId id="304" r:id="rId21"/>
    <p:sldId id="341" r:id="rId22"/>
    <p:sldId id="342" r:id="rId23"/>
    <p:sldId id="306" r:id="rId24"/>
    <p:sldId id="310" r:id="rId25"/>
    <p:sldId id="285" r:id="rId26"/>
    <p:sldId id="337" r:id="rId27"/>
    <p:sldId id="343" r:id="rId28"/>
    <p:sldId id="344" r:id="rId29"/>
    <p:sldId id="346" r:id="rId30"/>
    <p:sldId id="345" r:id="rId31"/>
    <p:sldId id="348" r:id="rId32"/>
    <p:sldId id="314" r:id="rId33"/>
    <p:sldId id="321" r:id="rId34"/>
    <p:sldId id="325" r:id="rId35"/>
    <p:sldId id="326" r:id="rId36"/>
    <p:sldId id="327" r:id="rId37"/>
    <p:sldId id="328" r:id="rId38"/>
    <p:sldId id="329" r:id="rId39"/>
    <p:sldId id="330" r:id="rId40"/>
    <p:sldId id="315" r:id="rId41"/>
    <p:sldId id="331" r:id="rId42"/>
    <p:sldId id="323" r:id="rId43"/>
    <p:sldId id="332" r:id="rId44"/>
    <p:sldId id="334" r:id="rId45"/>
    <p:sldId id="335" r:id="rId46"/>
    <p:sldId id="336" r:id="rId47"/>
    <p:sldId id="316" r:id="rId48"/>
    <p:sldId id="324" r:id="rId49"/>
    <p:sldId id="278" r:id="rId5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Palatino Linotype" panose="02040502050505030304" pitchFamily="18" charset="0"/>
      <p:regular r:id="rId57"/>
      <p:bold r:id="rId58"/>
      <p:italic r:id="rId59"/>
      <p:boldItalic r:id="rId60"/>
    </p:embeddedFont>
    <p:embeddedFont>
      <p:font typeface="Poppins" panose="00000500000000000000" pitchFamily="2" charset="0"/>
      <p:regular r:id="rId61"/>
      <p:bold r:id="rId62"/>
      <p:italic r:id="rId63"/>
      <p:boldItalic r:id="rId64"/>
    </p:embeddedFont>
    <p:embeddedFont>
      <p:font typeface="Poppins Medium" panose="00000600000000000000" pitchFamily="2" charset="0"/>
      <p:regular r:id="rId65"/>
      <p:bold r:id="rId66"/>
      <p:italic r:id="rId67"/>
      <p:boldItalic r:id="rId68"/>
    </p:embeddedFont>
    <p:embeddedFont>
      <p:font typeface="Trebuchet MS" panose="020B060302020202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56FB3A-A873-4552-A289-B10F76F4576F}">
  <a:tblStyle styleId="{2956FB3A-A873-4552-A289-B10F76F457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t.mishra\Downloads\PIP_Presentation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Outliers Count</a:t>
            </a:r>
          </a:p>
        </c:rich>
      </c:tx>
      <c:layout>
        <c:manualLayout>
          <c:xMode val="edge"/>
          <c:yMode val="edge"/>
          <c:x val="0.39248141594230795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6259842519685"/>
          <c:y val="0.19027777777777777"/>
          <c:w val="0.7478046806649169"/>
          <c:h val="0.731111111111111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Sheet1!$C$116</c:f>
              <c:strCache>
                <c:ptCount val="1"/>
                <c:pt idx="0">
                  <c:v>Outliers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C50-49B2-9AC4-4373B2E95AC0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50-49B2-9AC4-4373B2E95AC0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C50-49B2-9AC4-4373B2E95AC0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50-49B2-9AC4-4373B2E95AC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50-49B2-9AC4-4373B2E95AC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50-49B2-9AC4-4373B2E95AC0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C50-49B2-9AC4-4373B2E95AC0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50-49B2-9AC4-4373B2E95AC0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C50-49B2-9AC4-4373B2E95AC0}"/>
              </c:ext>
            </c:extLst>
          </c:dPt>
          <c:cat>
            <c:strRef>
              <c:f>Sheet1!$B$117:$B$126</c:f>
              <c:strCache>
                <c:ptCount val="10"/>
                <c:pt idx="0">
                  <c:v>Duration</c:v>
                </c:pt>
                <c:pt idx="1">
                  <c:v>Change in load</c:v>
                </c:pt>
                <c:pt idx="2">
                  <c:v>Variance</c:v>
                </c:pt>
                <c:pt idx="3">
                  <c:v>Skewness</c:v>
                </c:pt>
                <c:pt idx="4">
                  <c:v>Acceleration</c:v>
                </c:pt>
                <c:pt idx="5">
                  <c:v>Jerk</c:v>
                </c:pt>
                <c:pt idx="6">
                  <c:v>Velocity</c:v>
                </c:pt>
                <c:pt idx="7">
                  <c:v>Energy</c:v>
                </c:pt>
                <c:pt idx="8">
                  <c:v>Power</c:v>
                </c:pt>
                <c:pt idx="9">
                  <c:v>Momentum</c:v>
                </c:pt>
              </c:strCache>
            </c:strRef>
          </c:cat>
          <c:val>
            <c:numRef>
              <c:f>Sheet1!$C$117:$C$126</c:f>
              <c:numCache>
                <c:formatCode>General</c:formatCode>
                <c:ptCount val="10"/>
                <c:pt idx="0">
                  <c:v>35</c:v>
                </c:pt>
                <c:pt idx="1">
                  <c:v>20</c:v>
                </c:pt>
                <c:pt idx="2">
                  <c:v>17</c:v>
                </c:pt>
                <c:pt idx="3">
                  <c:v>4</c:v>
                </c:pt>
                <c:pt idx="4">
                  <c:v>20</c:v>
                </c:pt>
                <c:pt idx="5">
                  <c:v>22</c:v>
                </c:pt>
                <c:pt idx="6">
                  <c:v>23</c:v>
                </c:pt>
                <c:pt idx="7">
                  <c:v>34</c:v>
                </c:pt>
                <c:pt idx="8">
                  <c:v>34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A-4DB3-B26D-863F66BF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3488480"/>
        <c:axId val="1923508032"/>
      </c:barChart>
      <c:catAx>
        <c:axId val="192348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508032"/>
        <c:crosses val="autoZero"/>
        <c:auto val="1"/>
        <c:lblAlgn val="ctr"/>
        <c:lblOffset val="100"/>
        <c:noMultiLvlLbl val="0"/>
      </c:catAx>
      <c:valAx>
        <c:axId val="19235080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4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Duration</a:t>
            </a:r>
          </a:p>
        </c:rich>
      </c:tx>
      <c:layout>
        <c:manualLayout>
          <c:xMode val="edge"/>
          <c:yMode val="edge"/>
          <c:x val="0.4097527282773864"/>
          <c:y val="1.02960144695485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A46-49E1-BA16-01B98BC4E9A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46-49E1-BA16-01B98BC4E9A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A46-49E1-BA16-01B98BC4E9AD}"/>
              </c:ext>
            </c:extLst>
          </c:dPt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126.13267399999999</c:v>
                </c:pt>
                <c:pt idx="1">
                  <c:v>79.477619000000004</c:v>
                </c:pt>
                <c:pt idx="2">
                  <c:v>85.857000999999997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0-4924-B5A5-42354D7BC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3395567"/>
        <c:axId val="701076543"/>
      </c:barChart>
      <c:catAx>
        <c:axId val="70339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76543"/>
        <c:crosses val="autoZero"/>
        <c:auto val="1"/>
        <c:lblAlgn val="ctr"/>
        <c:lblOffset val="100"/>
        <c:noMultiLvlLbl val="0"/>
      </c:catAx>
      <c:valAx>
        <c:axId val="701076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39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Change</a:t>
            </a:r>
            <a:r>
              <a:rPr lang="en-US" b="1" baseline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</a:t>
            </a:r>
            <a:r>
              <a:rPr lang="en-US" b="1" baseline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load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change_in_load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3B0-4305-8402-5C2BFAC2E5D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B0-4305-8402-5C2BFAC2E5D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3B0-4305-8402-5C2BFAC2E5DF}"/>
              </c:ext>
            </c:extLst>
          </c:dPt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0.59396499999999997</c:v>
                </c:pt>
                <c:pt idx="1">
                  <c:v>0.44950000000000001</c:v>
                </c:pt>
                <c:pt idx="2">
                  <c:v>0.38259799999999999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D-495D-BFAD-382B55CE3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1078623"/>
        <c:axId val="701078207"/>
      </c:barChart>
      <c:catAx>
        <c:axId val="701078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78207"/>
        <c:crosses val="autoZero"/>
        <c:auto val="1"/>
        <c:lblAlgn val="ctr"/>
        <c:lblOffset val="100"/>
        <c:noMultiLvlLbl val="0"/>
      </c:catAx>
      <c:valAx>
        <c:axId val="7010782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78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Duration</a:t>
            </a:r>
          </a:p>
        </c:rich>
      </c:tx>
      <c:layout>
        <c:manualLayout>
          <c:xMode val="edge"/>
          <c:yMode val="edge"/>
          <c:x val="0.41346023968962836"/>
          <c:y val="6.59599284160416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85C-414E-BECA-6F83E2FC059B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C-414E-BECA-6F83E2FC059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85C-414E-BECA-6F83E2FC059B}"/>
              </c:ext>
            </c:extLst>
          </c:dPt>
          <c:cat>
            <c:strRef>
              <c:f>Sheet1!$B$40:$D$40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elimination</c:v>
                </c:pt>
              </c:strCache>
            </c:strRef>
          </c:cat>
          <c:val>
            <c:numRef>
              <c:f>Sheet1!$B$41:$D$41</c:f>
              <c:numCache>
                <c:formatCode>General</c:formatCode>
                <c:ptCount val="3"/>
                <c:pt idx="0">
                  <c:v>126.13267399999999</c:v>
                </c:pt>
                <c:pt idx="1">
                  <c:v>79.477619000000004</c:v>
                </c:pt>
                <c:pt idx="2">
                  <c:v>110.21756499999999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8D-451A-B0B5-A259908A8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8707647"/>
        <c:axId val="818706815"/>
      </c:barChart>
      <c:catAx>
        <c:axId val="81870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06815"/>
        <c:crosses val="autoZero"/>
        <c:auto val="1"/>
        <c:lblAlgn val="ctr"/>
        <c:lblOffset val="100"/>
        <c:noMultiLvlLbl val="0"/>
      </c:catAx>
      <c:valAx>
        <c:axId val="8187068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0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Change</a:t>
            </a:r>
            <a:r>
              <a:rPr lang="en-US" b="1" baseline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</a:t>
            </a:r>
            <a:r>
              <a:rPr lang="en-US" b="1" baseline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load</a:t>
            </a:r>
          </a:p>
        </c:rich>
      </c:tx>
      <c:layout>
        <c:manualLayout>
          <c:xMode val="edge"/>
          <c:yMode val="edge"/>
          <c:x val="0.33926978667578994"/>
          <c:y val="5.9040567533266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Sheet1!$A$42</c:f>
              <c:strCache>
                <c:ptCount val="1"/>
                <c:pt idx="0">
                  <c:v>change_in_load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E0A-4CF1-BDA2-7C5322C1E5E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0A-4CF1-BDA2-7C5322C1E5E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E0A-4CF1-BDA2-7C5322C1E5E7}"/>
              </c:ext>
            </c:extLst>
          </c:dPt>
          <c:cat>
            <c:strRef>
              <c:f>Sheet1!$B$40:$D$40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elimination</c:v>
                </c:pt>
              </c:strCache>
            </c:strRef>
          </c:cat>
          <c:val>
            <c:numRef>
              <c:f>Sheet1!$B$42:$D$42</c:f>
              <c:numCache>
                <c:formatCode>General</c:formatCode>
                <c:ptCount val="3"/>
                <c:pt idx="0">
                  <c:v>0.59396499999999997</c:v>
                </c:pt>
                <c:pt idx="1">
                  <c:v>0.44950000000000001</c:v>
                </c:pt>
                <c:pt idx="2">
                  <c:v>0.53221099999999999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685-83BC-F35AC59C1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8708479"/>
        <c:axId val="818702655"/>
      </c:barChart>
      <c:catAx>
        <c:axId val="818708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02655"/>
        <c:crosses val="autoZero"/>
        <c:auto val="1"/>
        <c:lblAlgn val="ctr"/>
        <c:lblOffset val="100"/>
        <c:noMultiLvlLbl val="0"/>
      </c:catAx>
      <c:valAx>
        <c:axId val="81870265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08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Skewness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Sheet1!$A$46</c:f>
              <c:strCache>
                <c:ptCount val="1"/>
                <c:pt idx="0">
                  <c:v>skewness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327-4AD1-BBF5-B0F78F18D2E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27-4AD1-BBF5-B0F78F18D2EC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327-4AD1-BBF5-B0F78F18D2EC}"/>
              </c:ext>
            </c:extLst>
          </c:dPt>
          <c:cat>
            <c:strRef>
              <c:f>Sheet1!$B$40:$D$40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elimination</c:v>
                </c:pt>
              </c:strCache>
            </c:strRef>
          </c:cat>
          <c:val>
            <c:numRef>
              <c:f>Sheet1!$B$46:$D$46</c:f>
              <c:numCache>
                <c:formatCode>General</c:formatCode>
                <c:ptCount val="3"/>
                <c:pt idx="0">
                  <c:v>4.7286000000000001</c:v>
                </c:pt>
                <c:pt idx="1">
                  <c:v>5.4734179999999997</c:v>
                </c:pt>
                <c:pt idx="2">
                  <c:v>4.8940029999999997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E-45EC-A4A3-67A45FFB9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1758783"/>
        <c:axId val="831766271"/>
      </c:barChart>
      <c:catAx>
        <c:axId val="831758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766271"/>
        <c:crosses val="autoZero"/>
        <c:auto val="1"/>
        <c:lblAlgn val="ctr"/>
        <c:lblOffset val="100"/>
        <c:noMultiLvlLbl val="0"/>
      </c:catAx>
      <c:valAx>
        <c:axId val="83176627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75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Velocity</a:t>
            </a:r>
          </a:p>
        </c:rich>
      </c:tx>
      <c:layout>
        <c:manualLayout>
          <c:xMode val="edge"/>
          <c:yMode val="edge"/>
          <c:x val="0.41704880926581417"/>
          <c:y val="6.0273574182289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755-4F7A-9606-802872B494B4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55-4F7A-9606-802872B494B4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755-4F7A-9606-802872B494B4}"/>
              </c:ext>
            </c:extLst>
          </c:dPt>
          <c:cat>
            <c:strRef>
              <c:f>Sheet1!$B$40:$D$40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elimination</c:v>
                </c:pt>
              </c:strCache>
            </c:strRef>
          </c:cat>
          <c:val>
            <c:numRef>
              <c:f>Sheet1!$B$49:$D$49</c:f>
              <c:numCache>
                <c:formatCode>General</c:formatCode>
                <c:ptCount val="3"/>
                <c:pt idx="0">
                  <c:v>9.6053350000000002</c:v>
                </c:pt>
                <c:pt idx="1">
                  <c:v>4.6513470000000003</c:v>
                </c:pt>
                <c:pt idx="2">
                  <c:v>7.5161689999999997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1-41B7-9A0F-EAB02E440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0735407"/>
        <c:axId val="770732495"/>
      </c:barChart>
      <c:catAx>
        <c:axId val="770735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732495"/>
        <c:crosses val="autoZero"/>
        <c:auto val="1"/>
        <c:lblAlgn val="ctr"/>
        <c:lblOffset val="100"/>
        <c:noMultiLvlLbl val="0"/>
      </c:catAx>
      <c:valAx>
        <c:axId val="77073249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73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Energy</a:t>
            </a:r>
          </a:p>
        </c:rich>
      </c:tx>
      <c:layout>
        <c:manualLayout>
          <c:xMode val="edge"/>
          <c:yMode val="edge"/>
          <c:x val="0.44014811679870025"/>
          <c:y val="5.9040567533266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Sheet1!$A$50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B26-43B4-B648-94BBEBB5370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26-43B4-B648-94BBEBB5370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B26-43B4-B648-94BBEBB5370A}"/>
              </c:ext>
            </c:extLst>
          </c:dPt>
          <c:cat>
            <c:strRef>
              <c:f>Sheet1!$B$40:$D$40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elimination</c:v>
                </c:pt>
              </c:strCache>
            </c:strRef>
          </c:cat>
          <c:val>
            <c:numRef>
              <c:f>Sheet1!$B$50:$D$50</c:f>
              <c:numCache>
                <c:formatCode>General</c:formatCode>
                <c:ptCount val="3"/>
                <c:pt idx="0">
                  <c:v>388.56071800000001</c:v>
                </c:pt>
                <c:pt idx="1">
                  <c:v>110.534918</c:v>
                </c:pt>
                <c:pt idx="2">
                  <c:v>235.102114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8-4775-B61F-2070155DD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8996527"/>
        <c:axId val="608986127"/>
      </c:barChart>
      <c:catAx>
        <c:axId val="608996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86127"/>
        <c:crosses val="autoZero"/>
        <c:auto val="1"/>
        <c:lblAlgn val="ctr"/>
        <c:lblOffset val="100"/>
        <c:noMultiLvlLbl val="0"/>
      </c:catAx>
      <c:valAx>
        <c:axId val="6089861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9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Momentum</a:t>
            </a:r>
          </a:p>
        </c:rich>
      </c:tx>
      <c:layout>
        <c:manualLayout>
          <c:xMode val="edge"/>
          <c:yMode val="edge"/>
          <c:x val="0.37766043006092126"/>
          <c:y val="6.5843649846580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243275783187652"/>
          <c:y val="0.38661263011610103"/>
          <c:w val="0.57862240843747748"/>
          <c:h val="0.377992754649774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Sheet1!$A$52</c:f>
              <c:strCache>
                <c:ptCount val="1"/>
                <c:pt idx="0">
                  <c:v>momentum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8F0-4F56-985C-AC2EC21C4056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F0-4F56-985C-AC2EC21C405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8F0-4F56-985C-AC2EC21C4056}"/>
              </c:ext>
            </c:extLst>
          </c:dPt>
          <c:cat>
            <c:strRef>
              <c:f>Sheet1!$B$40:$D$40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elimination</c:v>
                </c:pt>
              </c:strCache>
            </c:strRef>
          </c:cat>
          <c:val>
            <c:numRef>
              <c:f>Sheet1!$B$52:$D$52</c:f>
              <c:numCache>
                <c:formatCode>General</c:formatCode>
                <c:ptCount val="3"/>
                <c:pt idx="0">
                  <c:v>46.382069000000001</c:v>
                </c:pt>
                <c:pt idx="1">
                  <c:v>21.799793999999999</c:v>
                </c:pt>
                <c:pt idx="2">
                  <c:v>36.172221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8-421E-A5A2-869898F39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8999855"/>
        <c:axId val="608999023"/>
      </c:barChart>
      <c:catAx>
        <c:axId val="608999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99023"/>
        <c:crosses val="autoZero"/>
        <c:auto val="1"/>
        <c:lblAlgn val="ctr"/>
        <c:lblOffset val="100"/>
        <c:noMultiLvlLbl val="0"/>
      </c:catAx>
      <c:valAx>
        <c:axId val="6089990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9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b="1" i="0" baseline="0" dirty="0">
                <a:solidFill>
                  <a:schemeClr val="tx1">
                    <a:lumMod val="50000"/>
                  </a:schemeClr>
                </a:solidFill>
                <a:effectLst/>
              </a:rPr>
              <a:t>Misidentified row count</a:t>
            </a:r>
            <a:endParaRPr lang="en-IN" sz="1100" b="1" dirty="0">
              <a:solidFill>
                <a:schemeClr val="tx1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0279903877556983"/>
          <c:y val="0.37449953979731471"/>
          <c:w val="0.54714587254245384"/>
          <c:h val="0.4388478094188694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0D-4E9E-A26D-0A1E3DCF737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0D-4E9E-A26D-0A1E3DCF7372}"/>
              </c:ext>
            </c:extLst>
          </c:dPt>
          <c:cat>
            <c:strRef>
              <c:f>Sheet1!$J$29:$J$30</c:f>
              <c:strCache>
                <c:ptCount val="2"/>
                <c:pt idx="0">
                  <c:v>Misidentified as Urination </c:v>
                </c:pt>
                <c:pt idx="1">
                  <c:v>Misidentified as Defecation</c:v>
                </c:pt>
              </c:strCache>
            </c:strRef>
          </c:cat>
          <c:val>
            <c:numRef>
              <c:f>Sheet1!$K$29:$K$30</c:f>
              <c:numCache>
                <c:formatCode>General</c:formatCode>
                <c:ptCount val="2"/>
                <c:pt idx="0">
                  <c:v>61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6-4A86-8325-3EF6C5A5C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3504288"/>
        <c:axId val="1923493056"/>
      </c:barChart>
      <c:catAx>
        <c:axId val="192350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493056"/>
        <c:crosses val="autoZero"/>
        <c:auto val="1"/>
        <c:lblAlgn val="ctr"/>
        <c:lblOffset val="100"/>
        <c:noMultiLvlLbl val="0"/>
      </c:catAx>
      <c:valAx>
        <c:axId val="19234930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50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solidFill>
                  <a:schemeClr val="tx1">
                    <a:lumMod val="50000"/>
                  </a:schemeClr>
                </a:solidFill>
              </a:rPr>
              <a:t>Misidentified Urination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31267462534926"/>
          <c:y val="0.1472455526392534"/>
          <c:w val="0.75666581999830662"/>
          <c:h val="0.741735928842228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469-4DBC-848E-D7422D41D25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9-4DBC-848E-D7422D41D25A}"/>
              </c:ext>
            </c:extLst>
          </c:dPt>
          <c:cat>
            <c:strRef>
              <c:f>Sheet1!$W$45:$W$46</c:f>
              <c:strCache>
                <c:ptCount val="2"/>
                <c:pt idx="0">
                  <c:v>Urination</c:v>
                </c:pt>
                <c:pt idx="1">
                  <c:v>Misidentified</c:v>
                </c:pt>
              </c:strCache>
            </c:strRef>
          </c:cat>
          <c:val>
            <c:numRef>
              <c:f>Sheet1!$X$45:$X$46</c:f>
              <c:numCache>
                <c:formatCode>General</c:formatCode>
                <c:ptCount val="2"/>
                <c:pt idx="0">
                  <c:v>1277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98-4691-A087-0A891D098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2689856"/>
        <c:axId val="1732694432"/>
      </c:barChart>
      <c:catAx>
        <c:axId val="173268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94432"/>
        <c:crosses val="autoZero"/>
        <c:auto val="1"/>
        <c:lblAlgn val="ctr"/>
        <c:lblOffset val="100"/>
        <c:noMultiLvlLbl val="0"/>
      </c:catAx>
      <c:valAx>
        <c:axId val="17326944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8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solidFill>
                  <a:schemeClr val="tx1">
                    <a:lumMod val="50000"/>
                  </a:schemeClr>
                </a:solidFill>
              </a:rPr>
              <a:t>Misidentified row count</a:t>
            </a:r>
          </a:p>
        </c:rich>
      </c:tx>
      <c:layout>
        <c:manualLayout>
          <c:xMode val="edge"/>
          <c:yMode val="edge"/>
          <c:x val="0.29486444522108457"/>
          <c:y val="0.16194325100438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8822691114131841"/>
          <c:y val="0.40043167865018386"/>
          <c:w val="0.57360140993730513"/>
          <c:h val="0.3491147952374232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AAD-48FC-8970-FF99C772504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AD-48FC-8970-FF99C7725049}"/>
              </c:ext>
            </c:extLst>
          </c:dPt>
          <c:cat>
            <c:strRef>
              <c:f>Sheet1!$A$30:$A$31</c:f>
              <c:strCache>
                <c:ptCount val="2"/>
                <c:pt idx="0">
                  <c:v>Misidentified as non-elimination </c:v>
                </c:pt>
                <c:pt idx="1">
                  <c:v>Misidentified as elimination</c:v>
                </c:pt>
              </c:strCache>
            </c:strRef>
          </c:cat>
          <c:val>
            <c:numRef>
              <c:f>Sheet1!$B$30:$B$31</c:f>
              <c:numCache>
                <c:formatCode>General</c:formatCode>
                <c:ptCount val="2"/>
                <c:pt idx="0">
                  <c:v>155</c:v>
                </c:pt>
                <c:pt idx="1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D-48FC-8970-FF99C7725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1582639"/>
        <c:axId val="691583887"/>
      </c:barChart>
      <c:catAx>
        <c:axId val="691582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83887"/>
        <c:crosses val="autoZero"/>
        <c:auto val="1"/>
        <c:lblAlgn val="ctr"/>
        <c:lblOffset val="100"/>
        <c:noMultiLvlLbl val="0"/>
      </c:catAx>
      <c:valAx>
        <c:axId val="69158388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8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dirty="0">
                <a:solidFill>
                  <a:schemeClr val="tx1">
                    <a:lumMod val="50000"/>
                  </a:schemeClr>
                </a:solidFill>
              </a:rPr>
              <a:t>Misidentified Defecation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799-4B3F-A094-3B6BF5E7D081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99-4B3F-A094-3B6BF5E7D081}"/>
              </c:ext>
            </c:extLst>
          </c:dPt>
          <c:cat>
            <c:strRef>
              <c:f>Sheet1!$AD$45:$AD$46</c:f>
              <c:strCache>
                <c:ptCount val="2"/>
                <c:pt idx="0">
                  <c:v>Defecation</c:v>
                </c:pt>
                <c:pt idx="1">
                  <c:v>Misidentified</c:v>
                </c:pt>
              </c:strCache>
            </c:strRef>
          </c:cat>
          <c:val>
            <c:numRef>
              <c:f>Sheet1!$AE$45:$AE$46</c:f>
              <c:numCache>
                <c:formatCode>General</c:formatCode>
                <c:ptCount val="2"/>
                <c:pt idx="0">
                  <c:v>1335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1-403D-97B6-8CAD9A2D9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9064112"/>
        <c:axId val="1619056624"/>
      </c:barChart>
      <c:catAx>
        <c:axId val="161906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056624"/>
        <c:crosses val="autoZero"/>
        <c:auto val="1"/>
        <c:lblAlgn val="ctr"/>
        <c:lblOffset val="100"/>
        <c:noMultiLvlLbl val="0"/>
      </c:catAx>
      <c:valAx>
        <c:axId val="1619056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06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Sheet1!$A$72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0DC-453E-BEAD-7F153516E827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DC-453E-BEAD-7F153516E82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0DC-453E-BEAD-7F153516E827}"/>
              </c:ext>
            </c:extLst>
          </c:dPt>
          <c:cat>
            <c:strRef>
              <c:f>Sheet1!$B$71:$D$71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 as defecation</c:v>
                </c:pt>
              </c:strCache>
            </c:strRef>
          </c:cat>
          <c:val>
            <c:numRef>
              <c:f>Sheet1!$B$72:$D$72</c:f>
              <c:numCache>
                <c:formatCode>General</c:formatCode>
                <c:ptCount val="3"/>
                <c:pt idx="0">
                  <c:v>112.53260400000001</c:v>
                </c:pt>
                <c:pt idx="1">
                  <c:v>165.516246</c:v>
                </c:pt>
                <c:pt idx="2">
                  <c:v>165.475506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2E-4DC6-AED3-78F1FDC7D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6970944"/>
        <c:axId val="1616972192"/>
      </c:barChart>
      <c:catAx>
        <c:axId val="1616970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972192"/>
        <c:crosses val="autoZero"/>
        <c:auto val="1"/>
        <c:lblAlgn val="ctr"/>
        <c:lblOffset val="100"/>
        <c:noMultiLvlLbl val="0"/>
      </c:catAx>
      <c:valAx>
        <c:axId val="16169721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97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Sheet1!$A$78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D85-4166-9DFC-6E41D6A1F6A7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5-4166-9DFC-6E41D6A1F6A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85-4166-9DFC-6E41D6A1F6A7}"/>
              </c:ext>
            </c:extLst>
          </c:dPt>
          <c:cat>
            <c:strRef>
              <c:f>Sheet1!$B$71:$D$71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 as defecation</c:v>
                </c:pt>
              </c:strCache>
            </c:strRef>
          </c:cat>
          <c:val>
            <c:numRef>
              <c:f>Sheet1!$B$78:$D$78</c:f>
              <c:numCache>
                <c:formatCode>General</c:formatCode>
                <c:ptCount val="3"/>
                <c:pt idx="0">
                  <c:v>234.22096400000001</c:v>
                </c:pt>
                <c:pt idx="1">
                  <c:v>828.66714000000002</c:v>
                </c:pt>
                <c:pt idx="2">
                  <c:v>612.58666400000004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C-47EC-AC54-660FC9C74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20920976"/>
        <c:axId val="1620923472"/>
      </c:barChart>
      <c:catAx>
        <c:axId val="1620920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923472"/>
        <c:crosses val="autoZero"/>
        <c:auto val="1"/>
        <c:lblAlgn val="ctr"/>
        <c:lblOffset val="100"/>
        <c:noMultiLvlLbl val="0"/>
      </c:catAx>
      <c:valAx>
        <c:axId val="16209234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9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Momentum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Sheet1!$A$80</c:f>
              <c:strCache>
                <c:ptCount val="1"/>
                <c:pt idx="0">
                  <c:v>momentum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7EE-4B4D-8E8F-03FAD0B237D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EE-4B4D-8E8F-03FAD0B237D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7EE-4B4D-8E8F-03FAD0B237DE}"/>
              </c:ext>
            </c:extLst>
          </c:dPt>
          <c:cat>
            <c:strRef>
              <c:f>Sheet1!$B$71:$D$71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 as defecation</c:v>
                </c:pt>
              </c:strCache>
            </c:strRef>
          </c:cat>
          <c:val>
            <c:numRef>
              <c:f>Sheet1!$B$80:$D$80</c:f>
              <c:numCache>
                <c:formatCode>General</c:formatCode>
                <c:ptCount val="3"/>
                <c:pt idx="0">
                  <c:v>37.421950000000002</c:v>
                </c:pt>
                <c:pt idx="1">
                  <c:v>72.144088999999994</c:v>
                </c:pt>
                <c:pt idx="2">
                  <c:v>63.849994000000002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5-4048-9FE4-EEAED3E84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9586464"/>
        <c:axId val="1559588128"/>
      </c:barChart>
      <c:catAx>
        <c:axId val="155958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588128"/>
        <c:crosses val="autoZero"/>
        <c:auto val="1"/>
        <c:lblAlgn val="ctr"/>
        <c:lblOffset val="100"/>
        <c:noMultiLvlLbl val="0"/>
      </c:catAx>
      <c:valAx>
        <c:axId val="15595881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58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Sheet1!$A$79</c:f>
              <c:strCache>
                <c:ptCount val="1"/>
                <c:pt idx="0">
                  <c:v>power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D49-44EB-8F26-98E06CF6C32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49-44EB-8F26-98E06CF6C32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D49-44EB-8F26-98E06CF6C321}"/>
              </c:ext>
            </c:extLst>
          </c:dPt>
          <c:cat>
            <c:strRef>
              <c:f>Sheet1!$B$71:$D$71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 as defecation</c:v>
                </c:pt>
              </c:strCache>
            </c:strRef>
          </c:cat>
          <c:val>
            <c:numRef>
              <c:f>Sheet1!$B$79:$D$79</c:f>
              <c:numCache>
                <c:formatCode>General</c:formatCode>
                <c:ptCount val="3"/>
                <c:pt idx="0">
                  <c:v>4.0284110000000002</c:v>
                </c:pt>
                <c:pt idx="1">
                  <c:v>10.859759</c:v>
                </c:pt>
                <c:pt idx="2">
                  <c:v>7.9952160000000001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E-426C-A354-F51363289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6712288"/>
        <c:axId val="1496708128"/>
      </c:barChart>
      <c:catAx>
        <c:axId val="1496712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708128"/>
        <c:crosses val="autoZero"/>
        <c:auto val="1"/>
        <c:lblAlgn val="ctr"/>
        <c:lblOffset val="100"/>
        <c:noMultiLvlLbl val="0"/>
      </c:catAx>
      <c:valAx>
        <c:axId val="14967081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71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Skewness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Sheet1!$A$75</c:f>
              <c:strCache>
                <c:ptCount val="1"/>
                <c:pt idx="0">
                  <c:v>skewness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1AA-4E39-A2FA-4BAE8F0AE45F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AA-4E39-A2FA-4BAE8F0AE45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1AA-4E39-A2FA-4BAE8F0AE45F}"/>
              </c:ext>
            </c:extLst>
          </c:dPt>
          <c:cat>
            <c:strRef>
              <c:f>Sheet1!$B$71:$D$71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 as defecation</c:v>
                </c:pt>
              </c:strCache>
            </c:strRef>
          </c:cat>
          <c:val>
            <c:numRef>
              <c:f>Sheet1!$B$75:$D$75</c:f>
              <c:numCache>
                <c:formatCode>General</c:formatCode>
                <c:ptCount val="3"/>
                <c:pt idx="0">
                  <c:v>4.9663529999999998</c:v>
                </c:pt>
                <c:pt idx="1">
                  <c:v>4.0516740000000002</c:v>
                </c:pt>
                <c:pt idx="2">
                  <c:v>4.1371130000000003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B-4230-8936-274166D37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32695680"/>
        <c:axId val="1732690688"/>
      </c:barChart>
      <c:catAx>
        <c:axId val="173269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90688"/>
        <c:crosses val="autoZero"/>
        <c:auto val="1"/>
        <c:lblAlgn val="ctr"/>
        <c:lblOffset val="100"/>
        <c:noMultiLvlLbl val="0"/>
      </c:catAx>
      <c:valAx>
        <c:axId val="17326906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9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Jerk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Sheet1!$A$77</c:f>
              <c:strCache>
                <c:ptCount val="1"/>
                <c:pt idx="0">
                  <c:v>jerk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311-4892-8A17-06B50142F577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11-4892-8A17-06B50142F57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311-4892-8A17-06B50142F577}"/>
              </c:ext>
            </c:extLst>
          </c:dPt>
          <c:cat>
            <c:strRef>
              <c:f>Sheet1!$B$71:$D$71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 as defecation</c:v>
                </c:pt>
              </c:strCache>
            </c:strRef>
          </c:cat>
          <c:val>
            <c:numRef>
              <c:f>Sheet1!$B$77:$D$77</c:f>
              <c:numCache>
                <c:formatCode>General</c:formatCode>
                <c:ptCount val="3"/>
                <c:pt idx="0">
                  <c:v>1.8006310000000001</c:v>
                </c:pt>
                <c:pt idx="1">
                  <c:v>2.6778050000000002</c:v>
                </c:pt>
                <c:pt idx="2">
                  <c:v>2.3567290000000001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3-4550-A491-270C5C050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32698176"/>
        <c:axId val="1732696512"/>
      </c:barChart>
      <c:catAx>
        <c:axId val="1732698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96512"/>
        <c:crosses val="autoZero"/>
        <c:auto val="1"/>
        <c:lblAlgn val="ctr"/>
        <c:lblOffset val="100"/>
        <c:noMultiLvlLbl val="0"/>
      </c:catAx>
      <c:valAx>
        <c:axId val="17326965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9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Sheet1!$A$93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925-4DA7-9B0B-E576BB59E19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25-4DA7-9B0B-E576BB59E19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925-4DA7-9B0B-E576BB59E19E}"/>
              </c:ext>
            </c:extLst>
          </c:dPt>
          <c:cat>
            <c:strRef>
              <c:f>Sheet1!$B$92:$D$92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Misidentified_as_urination</c:v>
                </c:pt>
              </c:strCache>
            </c:strRef>
          </c:cat>
          <c:val>
            <c:numRef>
              <c:f>Sheet1!$B$93:$D$93</c:f>
              <c:numCache>
                <c:formatCode>General</c:formatCode>
                <c:ptCount val="3"/>
                <c:pt idx="0">
                  <c:v>165.516246</c:v>
                </c:pt>
                <c:pt idx="1">
                  <c:v>112.53260400000001</c:v>
                </c:pt>
                <c:pt idx="2">
                  <c:v>129.734578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3-4F56-9739-98313CFC0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3490976"/>
        <c:axId val="1923498880"/>
      </c:barChart>
      <c:catAx>
        <c:axId val="1923490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498880"/>
        <c:crosses val="autoZero"/>
        <c:auto val="1"/>
        <c:lblAlgn val="ctr"/>
        <c:lblOffset val="100"/>
        <c:noMultiLvlLbl val="0"/>
      </c:catAx>
      <c:valAx>
        <c:axId val="19234988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49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Sheet1!$A$99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A05-4EC4-BE51-DB5D1E0A3B95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A05-4EC4-BE51-DB5D1E0A3B9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05-4EC4-BE51-DB5D1E0A3B95}"/>
              </c:ext>
            </c:extLst>
          </c:dPt>
          <c:cat>
            <c:strRef>
              <c:f>Sheet1!$B$92:$D$92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Misidentified_as_urination</c:v>
                </c:pt>
              </c:strCache>
            </c:strRef>
          </c:cat>
          <c:val>
            <c:numRef>
              <c:f>Sheet1!$B$99:$D$99</c:f>
              <c:numCache>
                <c:formatCode>General</c:formatCode>
                <c:ptCount val="3"/>
                <c:pt idx="0">
                  <c:v>828.66714000000002</c:v>
                </c:pt>
                <c:pt idx="1">
                  <c:v>234.22096400000001</c:v>
                </c:pt>
                <c:pt idx="2">
                  <c:v>218.698001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4-4C1F-987A-28AAA2EB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20893936"/>
        <c:axId val="1620894352"/>
      </c:barChart>
      <c:catAx>
        <c:axId val="162089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894352"/>
        <c:crosses val="autoZero"/>
        <c:auto val="1"/>
        <c:lblAlgn val="ctr"/>
        <c:lblOffset val="100"/>
        <c:noMultiLvlLbl val="0"/>
      </c:catAx>
      <c:valAx>
        <c:axId val="16208943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89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Momentum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Sheet1!$A$101</c:f>
              <c:strCache>
                <c:ptCount val="1"/>
                <c:pt idx="0">
                  <c:v>momentum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51D-408C-9607-AEC5623E85F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1D-408C-9607-AEC5623E85F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51D-408C-9607-AEC5623E85FE}"/>
              </c:ext>
            </c:extLst>
          </c:dPt>
          <c:cat>
            <c:strRef>
              <c:f>Sheet1!$B$92:$D$92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Misidentified_as_urination</c:v>
                </c:pt>
              </c:strCache>
            </c:strRef>
          </c:cat>
          <c:val>
            <c:numRef>
              <c:f>Sheet1!$B$101:$D$101</c:f>
              <c:numCache>
                <c:formatCode>General</c:formatCode>
                <c:ptCount val="3"/>
                <c:pt idx="0">
                  <c:v>72.144088999999994</c:v>
                </c:pt>
                <c:pt idx="1">
                  <c:v>37.421950000000002</c:v>
                </c:pt>
                <c:pt idx="2">
                  <c:v>40.090913999999998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F-4F37-99A7-3A24BE4C5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3499296"/>
        <c:axId val="1923503456"/>
      </c:barChart>
      <c:catAx>
        <c:axId val="1923499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503456"/>
        <c:crosses val="autoZero"/>
        <c:auto val="1"/>
        <c:lblAlgn val="ctr"/>
        <c:lblOffset val="100"/>
        <c:noMultiLvlLbl val="0"/>
      </c:catAx>
      <c:valAx>
        <c:axId val="1923503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4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tx1">
                    <a:lumMod val="50000"/>
                  </a:schemeClr>
                </a:solidFill>
              </a:rPr>
              <a:t>Count of rows Misidentified as non-elimination </a:t>
            </a:r>
          </a:p>
        </c:rich>
      </c:tx>
      <c:layout>
        <c:manualLayout>
          <c:xMode val="edge"/>
          <c:yMode val="edge"/>
          <c:x val="0.2217967239377244"/>
          <c:y val="7.0111064390848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4-4176-931D-1513182DD3CD}"/>
              </c:ext>
            </c:extLst>
          </c:dPt>
          <c:cat>
            <c:strRef>
              <c:f>Sheet1!$A$16:$A$17</c:f>
              <c:strCache>
                <c:ptCount val="2"/>
                <c:pt idx="0">
                  <c:v>Urination Rows</c:v>
                </c:pt>
                <c:pt idx="1">
                  <c:v>Defecation Rows </c:v>
                </c:pt>
              </c:strCache>
            </c:strRef>
          </c:cat>
          <c:val>
            <c:numRef>
              <c:f>Sheet1!$B$16:$B$17</c:f>
              <c:numCache>
                <c:formatCode>General</c:formatCode>
                <c:ptCount val="2"/>
                <c:pt idx="0">
                  <c:v>158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4-4176-931D-1513182DD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97285135"/>
        <c:axId val="697286383"/>
      </c:barChart>
      <c:catAx>
        <c:axId val="697285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286383"/>
        <c:crosses val="autoZero"/>
        <c:auto val="1"/>
        <c:lblAlgn val="ctr"/>
        <c:lblOffset val="100"/>
        <c:noMultiLvlLbl val="0"/>
      </c:catAx>
      <c:valAx>
        <c:axId val="6972863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285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Sheet1!$A$100</c:f>
              <c:strCache>
                <c:ptCount val="1"/>
                <c:pt idx="0">
                  <c:v>power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026-4459-8B34-858DEA2D040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26-4459-8B34-858DEA2D0403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026-4459-8B34-858DEA2D0403}"/>
              </c:ext>
            </c:extLst>
          </c:dPt>
          <c:cat>
            <c:strRef>
              <c:f>Sheet1!$B$92:$D$92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Misidentified_as_urination</c:v>
                </c:pt>
              </c:strCache>
            </c:strRef>
          </c:cat>
          <c:val>
            <c:numRef>
              <c:f>Sheet1!$B$100:$D$100</c:f>
              <c:numCache>
                <c:formatCode>General</c:formatCode>
                <c:ptCount val="3"/>
                <c:pt idx="0">
                  <c:v>10.859759</c:v>
                </c:pt>
                <c:pt idx="1">
                  <c:v>4.0284110000000002</c:v>
                </c:pt>
                <c:pt idx="2">
                  <c:v>2.955174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2-4801-BA3B-C8A7780AA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9589792"/>
        <c:axId val="1559591456"/>
      </c:barChart>
      <c:catAx>
        <c:axId val="1559589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591456"/>
        <c:crosses val="autoZero"/>
        <c:auto val="1"/>
        <c:lblAlgn val="ctr"/>
        <c:lblOffset val="100"/>
        <c:noMultiLvlLbl val="0"/>
      </c:catAx>
      <c:valAx>
        <c:axId val="1559591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58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Jerk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Sheet1!$A$98</c:f>
              <c:strCache>
                <c:ptCount val="1"/>
                <c:pt idx="0">
                  <c:v>jerk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3A4-4190-A94B-DFB716F708BB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A4-4190-A94B-DFB716F708BB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3A4-4190-A94B-DFB716F708BB}"/>
              </c:ext>
            </c:extLst>
          </c:dPt>
          <c:cat>
            <c:strRef>
              <c:f>Sheet1!$B$92:$D$92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Misidentified_as_urination</c:v>
                </c:pt>
              </c:strCache>
            </c:strRef>
          </c:cat>
          <c:val>
            <c:numRef>
              <c:f>Sheet1!$B$98:$D$98</c:f>
              <c:numCache>
                <c:formatCode>General</c:formatCode>
                <c:ptCount val="3"/>
                <c:pt idx="0">
                  <c:v>2.6778050000000002</c:v>
                </c:pt>
                <c:pt idx="1">
                  <c:v>1.8006310000000001</c:v>
                </c:pt>
                <c:pt idx="2">
                  <c:v>1.6360490000000001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D-4681-A192-BD4B89C3FE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9600608"/>
        <c:axId val="1559593952"/>
      </c:barChart>
      <c:catAx>
        <c:axId val="155960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593952"/>
        <c:crosses val="autoZero"/>
        <c:auto val="1"/>
        <c:lblAlgn val="ctr"/>
        <c:lblOffset val="100"/>
        <c:noMultiLvlLbl val="0"/>
      </c:catAx>
      <c:valAx>
        <c:axId val="15595939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60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Skewness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Sheet1!$A$96</c:f>
              <c:strCache>
                <c:ptCount val="1"/>
                <c:pt idx="0">
                  <c:v>skewness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43-47AE-87F0-F0677CCBE0A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43-47AE-87F0-F0677CCBE0A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843-47AE-87F0-F0677CCBE0AD}"/>
              </c:ext>
            </c:extLst>
          </c:dPt>
          <c:cat>
            <c:strRef>
              <c:f>Sheet1!$B$92:$D$92</c:f>
              <c:strCache>
                <c:ptCount val="3"/>
                <c:pt idx="0">
                  <c:v>Urination</c:v>
                </c:pt>
                <c:pt idx="1">
                  <c:v>Defecation</c:v>
                </c:pt>
                <c:pt idx="2">
                  <c:v>Misidentified_as_urination</c:v>
                </c:pt>
              </c:strCache>
            </c:strRef>
          </c:cat>
          <c:val>
            <c:numRef>
              <c:f>Sheet1!$B$96:$D$96</c:f>
              <c:numCache>
                <c:formatCode>General</c:formatCode>
                <c:ptCount val="3"/>
                <c:pt idx="0">
                  <c:v>4.0516740000000002</c:v>
                </c:pt>
                <c:pt idx="1">
                  <c:v>4.9663529999999998</c:v>
                </c:pt>
                <c:pt idx="2">
                  <c:v>4.5488470000000003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C-4539-9BCD-F46677DB6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20904752"/>
        <c:axId val="1620905168"/>
      </c:barChart>
      <c:catAx>
        <c:axId val="162090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905168"/>
        <c:crosses val="autoZero"/>
        <c:auto val="1"/>
        <c:lblAlgn val="ctr"/>
        <c:lblOffset val="100"/>
        <c:noMultiLvlLbl val="0"/>
      </c:catAx>
      <c:valAx>
        <c:axId val="1620905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90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Velocity (m/s)</a:t>
            </a:r>
          </a:p>
        </c:rich>
      </c:tx>
      <c:layout>
        <c:manualLayout>
          <c:xMode val="edge"/>
          <c:yMode val="edge"/>
          <c:x val="0.38127673347936636"/>
          <c:y val="4.41478338303344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Sheet1!$A$224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4E-443C-815F-7B4296AB510A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C4E-443C-815F-7B4296AB510A}"/>
              </c:ext>
            </c:extLst>
          </c:dPt>
          <c:cat>
            <c:strRef>
              <c:f>Sheet1!$B$215:$C$215</c:f>
              <c:strCache>
                <c:ptCount val="2"/>
                <c:pt idx="0">
                  <c:v>Non-elimination</c:v>
                </c:pt>
                <c:pt idx="1">
                  <c:v>Elimination</c:v>
                </c:pt>
              </c:strCache>
            </c:strRef>
          </c:cat>
          <c:val>
            <c:numRef>
              <c:f>Sheet1!$B$224:$C$224</c:f>
              <c:numCache>
                <c:formatCode>General</c:formatCode>
                <c:ptCount val="2"/>
                <c:pt idx="0">
                  <c:v>4.281409</c:v>
                </c:pt>
                <c:pt idx="1">
                  <c:v>10.143223000000001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E-443C-815F-7B4296AB5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8973551"/>
        <c:axId val="1598973967"/>
      </c:barChart>
      <c:catAx>
        <c:axId val="159897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973967"/>
        <c:crosses val="autoZero"/>
        <c:auto val="1"/>
        <c:lblAlgn val="ctr"/>
        <c:lblOffset val="100"/>
        <c:noMultiLvlLbl val="0"/>
      </c:catAx>
      <c:valAx>
        <c:axId val="159897396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97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Duration (sec)</a:t>
            </a:r>
          </a:p>
        </c:rich>
      </c:tx>
      <c:layout>
        <c:manualLayout>
          <c:xMode val="edge"/>
          <c:yMode val="edge"/>
          <c:x val="0.32726022813025535"/>
          <c:y val="4.2511100585615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Sheet1!$A$216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5-4C38-AB4A-36FE372A569C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B5-4C38-AB4A-36FE372A569C}"/>
              </c:ext>
            </c:extLst>
          </c:dPt>
          <c:cat>
            <c:strRef>
              <c:f>Sheet1!$B$215:$C$215</c:f>
              <c:strCache>
                <c:ptCount val="2"/>
                <c:pt idx="0">
                  <c:v>Non-elimination</c:v>
                </c:pt>
                <c:pt idx="1">
                  <c:v>Elimination</c:v>
                </c:pt>
              </c:strCache>
            </c:strRef>
          </c:cat>
          <c:val>
            <c:numRef>
              <c:f>Sheet1!$B$216:$C$216</c:f>
              <c:numCache>
                <c:formatCode>General</c:formatCode>
                <c:ptCount val="2"/>
                <c:pt idx="0">
                  <c:v>75.299858999999998</c:v>
                </c:pt>
                <c:pt idx="1">
                  <c:v>130.94648599999999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5-4C38-AB4A-36FE372A5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3108815"/>
        <c:axId val="1513104239"/>
      </c:barChart>
      <c:catAx>
        <c:axId val="151310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104239"/>
        <c:crosses val="autoZero"/>
        <c:auto val="1"/>
        <c:lblAlgn val="ctr"/>
        <c:lblOffset val="100"/>
        <c:noMultiLvlLbl val="0"/>
      </c:catAx>
      <c:valAx>
        <c:axId val="15131042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108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Energy (Joule)</a:t>
            </a:r>
          </a:p>
        </c:rich>
      </c:tx>
      <c:layout>
        <c:manualLayout>
          <c:xMode val="edge"/>
          <c:yMode val="edge"/>
          <c:x val="0.30813467913653486"/>
          <c:y val="4.9904681496983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Sheet1!$A$225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35-409B-B604-0ED73E2719DF}"/>
              </c:ext>
            </c:extLst>
          </c:dPt>
          <c:cat>
            <c:strRef>
              <c:f>Sheet1!$B$215:$C$215</c:f>
              <c:strCache>
                <c:ptCount val="2"/>
                <c:pt idx="0">
                  <c:v>Non-elimination</c:v>
                </c:pt>
                <c:pt idx="1">
                  <c:v>Elimination</c:v>
                </c:pt>
              </c:strCache>
            </c:strRef>
          </c:cat>
          <c:val>
            <c:numRef>
              <c:f>Sheet1!$B$225:$C$225</c:f>
              <c:numCache>
                <c:formatCode>General</c:formatCode>
                <c:ptCount val="2"/>
                <c:pt idx="0">
                  <c:v>90.678732999999994</c:v>
                </c:pt>
                <c:pt idx="1">
                  <c:v>430.08218299999999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5-409B-B604-0ED73E271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136463"/>
        <c:axId val="1281135215"/>
      </c:barChart>
      <c:catAx>
        <c:axId val="128113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135215"/>
        <c:crosses val="autoZero"/>
        <c:auto val="1"/>
        <c:lblAlgn val="ctr"/>
        <c:lblOffset val="100"/>
        <c:noMultiLvlLbl val="0"/>
      </c:catAx>
      <c:valAx>
        <c:axId val="128113521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136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Momentum (N-sec)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Sheet1!$A$227</c:f>
              <c:strCache>
                <c:ptCount val="1"/>
                <c:pt idx="0">
                  <c:v>momentum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9-460E-99DF-2275383A6D15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A39-460E-99DF-2275383A6D15}"/>
              </c:ext>
            </c:extLst>
          </c:dPt>
          <c:cat>
            <c:strRef>
              <c:f>Sheet1!$B$215:$C$215</c:f>
              <c:strCache>
                <c:ptCount val="2"/>
                <c:pt idx="0">
                  <c:v>Non-elimination</c:v>
                </c:pt>
                <c:pt idx="1">
                  <c:v>Elimination</c:v>
                </c:pt>
              </c:strCache>
            </c:strRef>
          </c:cat>
          <c:val>
            <c:numRef>
              <c:f>Sheet1!$B$227:$C$227</c:f>
              <c:numCache>
                <c:formatCode>General</c:formatCode>
                <c:ptCount val="2"/>
                <c:pt idx="0">
                  <c:v>20.058240000000001</c:v>
                </c:pt>
                <c:pt idx="1">
                  <c:v>49.296166999999997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9-460E-99DF-2275383A6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148863"/>
        <c:axId val="1663151359"/>
      </c:barChart>
      <c:catAx>
        <c:axId val="166314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151359"/>
        <c:crosses val="autoZero"/>
        <c:auto val="1"/>
        <c:lblAlgn val="ctr"/>
        <c:lblOffset val="100"/>
        <c:noMultiLvlLbl val="0"/>
      </c:catAx>
      <c:valAx>
        <c:axId val="16631513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14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Duration (sec)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Sheet1!$A$176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D6-4636-9602-C3C34D18FEAB}"/>
              </c:ext>
            </c:extLst>
          </c:dPt>
          <c:cat>
            <c:strRef>
              <c:f>Sheet1!$B$175:$C$175</c:f>
              <c:strCache>
                <c:ptCount val="2"/>
                <c:pt idx="0">
                  <c:v>Defecation</c:v>
                </c:pt>
                <c:pt idx="1">
                  <c:v>Urination</c:v>
                </c:pt>
              </c:strCache>
            </c:strRef>
          </c:cat>
          <c:val>
            <c:numRef>
              <c:f>Sheet1!$B$176:$C$176</c:f>
              <c:numCache>
                <c:formatCode>General</c:formatCode>
                <c:ptCount val="2"/>
                <c:pt idx="0">
                  <c:v>169.85841300000001</c:v>
                </c:pt>
                <c:pt idx="1">
                  <c:v>103.532701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D6-4636-9602-C3C34D18F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5260271"/>
        <c:axId val="1165259023"/>
      </c:barChart>
      <c:catAx>
        <c:axId val="116526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259023"/>
        <c:crosses val="autoZero"/>
        <c:auto val="1"/>
        <c:lblAlgn val="ctr"/>
        <c:lblOffset val="100"/>
        <c:noMultiLvlLbl val="0"/>
      </c:catAx>
      <c:valAx>
        <c:axId val="11652590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26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Energy (Joule)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Sheet1!$A$180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9D-4798-9817-37D9F37CB34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A9D-4798-9817-37D9F37CB343}"/>
              </c:ext>
            </c:extLst>
          </c:dPt>
          <c:cat>
            <c:strRef>
              <c:f>Sheet1!$B$175:$C$175</c:f>
              <c:strCache>
                <c:ptCount val="2"/>
                <c:pt idx="0">
                  <c:v>Defecation</c:v>
                </c:pt>
                <c:pt idx="1">
                  <c:v>Urination</c:v>
                </c:pt>
              </c:strCache>
            </c:strRef>
          </c:cat>
          <c:val>
            <c:numRef>
              <c:f>Sheet1!$B$180:$C$180</c:f>
              <c:numCache>
                <c:formatCode>General</c:formatCode>
                <c:ptCount val="2"/>
                <c:pt idx="0">
                  <c:v>882.58191799999997</c:v>
                </c:pt>
                <c:pt idx="1">
                  <c:v>174.145692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D-4798-9817-37D9F37CB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6126127"/>
        <c:axId val="1156121967"/>
      </c:barChart>
      <c:catAx>
        <c:axId val="115612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121967"/>
        <c:crosses val="autoZero"/>
        <c:auto val="1"/>
        <c:lblAlgn val="ctr"/>
        <c:lblOffset val="100"/>
        <c:noMultiLvlLbl val="0"/>
      </c:catAx>
      <c:valAx>
        <c:axId val="115612196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126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Momentum (N-sec)</a:t>
            </a:r>
          </a:p>
        </c:rich>
      </c:tx>
      <c:layout>
        <c:manualLayout>
          <c:xMode val="edge"/>
          <c:yMode val="edge"/>
          <c:x val="0.29442553344352285"/>
          <c:y val="4.14308992951853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Sheet1!$A$182</c:f>
              <c:strCache>
                <c:ptCount val="1"/>
                <c:pt idx="0">
                  <c:v>Momentum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EE-4697-9D9B-3356D21C9FA7}"/>
              </c:ext>
            </c:extLst>
          </c:dPt>
          <c:cat>
            <c:strRef>
              <c:f>Sheet1!$B$175:$C$175</c:f>
              <c:strCache>
                <c:ptCount val="2"/>
                <c:pt idx="0">
                  <c:v>Defecation</c:v>
                </c:pt>
                <c:pt idx="1">
                  <c:v>Urination</c:v>
                </c:pt>
              </c:strCache>
            </c:strRef>
          </c:cat>
          <c:val>
            <c:numRef>
              <c:f>Sheet1!$B$182:$C$182</c:f>
              <c:numCache>
                <c:formatCode>General</c:formatCode>
                <c:ptCount val="2"/>
                <c:pt idx="0">
                  <c:v>74.363949000000005</c:v>
                </c:pt>
                <c:pt idx="1">
                  <c:v>33.043371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E-4697-9D9B-3356D21C9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7205935"/>
        <c:axId val="1017208847"/>
      </c:barChart>
      <c:catAx>
        <c:axId val="101720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208847"/>
        <c:crosses val="autoZero"/>
        <c:auto val="1"/>
        <c:lblAlgn val="ctr"/>
        <c:lblOffset val="100"/>
        <c:noMultiLvlLbl val="0"/>
      </c:catAx>
      <c:valAx>
        <c:axId val="10172088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205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126.13267399999999</c:v>
                </c:pt>
                <c:pt idx="1">
                  <c:v>79.477619000000004</c:v>
                </c:pt>
                <c:pt idx="2">
                  <c:v>85.857000999999997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0-4924-B5A5-42354D7BC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3395567"/>
        <c:axId val="701076543"/>
      </c:barChart>
      <c:catAx>
        <c:axId val="70339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76543"/>
        <c:crosses val="autoZero"/>
        <c:auto val="1"/>
        <c:lblAlgn val="ctr"/>
        <c:lblOffset val="100"/>
        <c:noMultiLvlLbl val="0"/>
      </c:catAx>
      <c:valAx>
        <c:axId val="70107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39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Power (watt)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Sheet1!$A$181</c:f>
              <c:strCache>
                <c:ptCount val="1"/>
                <c:pt idx="0">
                  <c:v>Power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7E-40A7-99EE-6F93EA54AA15}"/>
              </c:ext>
            </c:extLst>
          </c:dPt>
          <c:cat>
            <c:strRef>
              <c:f>Sheet1!$B$175:$C$175</c:f>
              <c:strCache>
                <c:ptCount val="2"/>
                <c:pt idx="0">
                  <c:v>Defecation</c:v>
                </c:pt>
                <c:pt idx="1">
                  <c:v>Urination</c:v>
                </c:pt>
              </c:strCache>
            </c:strRef>
          </c:cat>
          <c:val>
            <c:numRef>
              <c:f>Sheet1!$B$181:$C$181</c:f>
              <c:numCache>
                <c:formatCode>General</c:formatCode>
                <c:ptCount val="2"/>
                <c:pt idx="0">
                  <c:v>11.381985</c:v>
                </c:pt>
                <c:pt idx="1">
                  <c:v>3.3932319999999998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E-40A7-99EE-6F93EA54A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6561455"/>
        <c:axId val="1026563119"/>
      </c:barChart>
      <c:catAx>
        <c:axId val="102656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563119"/>
        <c:crosses val="autoZero"/>
        <c:auto val="1"/>
        <c:lblAlgn val="ctr"/>
        <c:lblOffset val="100"/>
        <c:noMultiLvlLbl val="0"/>
      </c:catAx>
      <c:valAx>
        <c:axId val="10265631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56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Jerk (m/s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Sheet1!$A$179</c:f>
              <c:strCache>
                <c:ptCount val="1"/>
                <c:pt idx="0">
                  <c:v>Jerk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CD-4F4F-9A96-9445160B1A30}"/>
              </c:ext>
            </c:extLst>
          </c:dPt>
          <c:cat>
            <c:strRef>
              <c:f>Sheet1!$B$175:$C$175</c:f>
              <c:strCache>
                <c:ptCount val="2"/>
                <c:pt idx="0">
                  <c:v>Defecation</c:v>
                </c:pt>
                <c:pt idx="1">
                  <c:v>Urination</c:v>
                </c:pt>
              </c:strCache>
            </c:strRef>
          </c:cat>
          <c:val>
            <c:numRef>
              <c:f>Sheet1!$B$179:$C$179</c:f>
              <c:numCache>
                <c:formatCode>General</c:formatCode>
                <c:ptCount val="2"/>
                <c:pt idx="0">
                  <c:v>2.7289159999999999</c:v>
                </c:pt>
                <c:pt idx="1">
                  <c:v>1.6970149999999999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D-4F4F-9A96-9445160B1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7829471"/>
        <c:axId val="1087830719"/>
      </c:barChart>
      <c:catAx>
        <c:axId val="108782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30719"/>
        <c:crosses val="autoZero"/>
        <c:auto val="1"/>
        <c:lblAlgn val="ctr"/>
        <c:lblOffset val="100"/>
        <c:noMultiLvlLbl val="0"/>
      </c:catAx>
      <c:valAx>
        <c:axId val="10878307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2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change_in_load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0.59396499999999997</c:v>
                </c:pt>
                <c:pt idx="1">
                  <c:v>0.44950000000000001</c:v>
                </c:pt>
                <c:pt idx="2">
                  <c:v>0.38259799999999999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D-495D-BFAD-382B55CE3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1078623"/>
        <c:axId val="701078207"/>
      </c:barChart>
      <c:catAx>
        <c:axId val="701078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78207"/>
        <c:crosses val="autoZero"/>
        <c:auto val="1"/>
        <c:lblAlgn val="ctr"/>
        <c:lblOffset val="100"/>
        <c:noMultiLvlLbl val="0"/>
      </c:catAx>
      <c:valAx>
        <c:axId val="701078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78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Skewness</a:t>
            </a:r>
          </a:p>
        </c:rich>
      </c:tx>
      <c:layout>
        <c:manualLayout>
          <c:xMode val="edge"/>
          <c:yMode val="edge"/>
          <c:x val="0.38906630014280214"/>
          <c:y val="4.9200472944388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skewness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6E9-481B-A846-F54AD274AB0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E9-481B-A846-F54AD274AB0C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6E9-481B-A846-F54AD274AB0C}"/>
              </c:ext>
            </c:extLst>
          </c:dPt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4.7286000000000001</c:v>
                </c:pt>
                <c:pt idx="1">
                  <c:v>5.4734179999999997</c:v>
                </c:pt>
                <c:pt idx="2">
                  <c:v>5.6787330000000003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69-4875-8910-7F853291A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4524031"/>
        <c:axId val="704526943"/>
      </c:barChart>
      <c:catAx>
        <c:axId val="704524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26943"/>
        <c:crosses val="autoZero"/>
        <c:auto val="1"/>
        <c:lblAlgn val="ctr"/>
        <c:lblOffset val="100"/>
        <c:noMultiLvlLbl val="0"/>
      </c:catAx>
      <c:valAx>
        <c:axId val="7045269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2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Velocity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F2A-430F-9A95-7C9BC4FA915B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2A-430F-9A95-7C9BC4FA915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2A-430F-9A95-7C9BC4FA915B}"/>
              </c:ext>
            </c:extLst>
          </c:dPt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9.6053350000000002</c:v>
                </c:pt>
                <c:pt idx="1">
                  <c:v>4.6513470000000003</c:v>
                </c:pt>
                <c:pt idx="2">
                  <c:v>4.1755589999999998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5-4C72-9AA3-7D4A727E7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0734991"/>
        <c:axId val="770735823"/>
      </c:barChart>
      <c:catAx>
        <c:axId val="77073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735823"/>
        <c:crosses val="autoZero"/>
        <c:auto val="1"/>
        <c:lblAlgn val="ctr"/>
        <c:lblOffset val="100"/>
        <c:noMultiLvlLbl val="0"/>
      </c:catAx>
      <c:valAx>
        <c:axId val="7707358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73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535-4513-9095-1DC67DFE94D0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5-4513-9095-1DC67DFE94D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35-4513-9095-1DC67DFE94D0}"/>
              </c:ext>
            </c:extLst>
          </c:dPt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388.56071800000001</c:v>
                </c:pt>
                <c:pt idx="1">
                  <c:v>110.534918</c:v>
                </c:pt>
                <c:pt idx="2">
                  <c:v>61.174889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D9-471E-A58B-D14E53C64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3435487"/>
        <c:axId val="813435071"/>
      </c:barChart>
      <c:catAx>
        <c:axId val="813435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435071"/>
        <c:crosses val="autoZero"/>
        <c:auto val="1"/>
        <c:lblAlgn val="ctr"/>
        <c:lblOffset val="100"/>
        <c:noMultiLvlLbl val="0"/>
      </c:catAx>
      <c:valAx>
        <c:axId val="81343507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435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Momentum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momentum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940-405F-953D-A0B4DA00BC06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40-405F-953D-A0B4DA00BC0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940-405F-953D-A0B4DA00BC06}"/>
              </c:ext>
            </c:extLst>
          </c:dPt>
          <c:cat>
            <c:strRef>
              <c:f>Sheet1!$B$1:$D$1</c:f>
              <c:strCache>
                <c:ptCount val="3"/>
                <c:pt idx="0">
                  <c:v>Elimination</c:v>
                </c:pt>
                <c:pt idx="1">
                  <c:v>Non-elimination</c:v>
                </c:pt>
                <c:pt idx="2">
                  <c:v>Misidentified as non-elimination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46.382069000000001</c:v>
                </c:pt>
                <c:pt idx="1">
                  <c:v>21.799793999999999</c:v>
                </c:pt>
                <c:pt idx="2">
                  <c:v>19.278684999999999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5-4D85-88B1-78048A53F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5593311"/>
        <c:axId val="815589983"/>
      </c:barChart>
      <c:catAx>
        <c:axId val="815593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89983"/>
        <c:crosses val="autoZero"/>
        <c:auto val="1"/>
        <c:lblAlgn val="ctr"/>
        <c:lblOffset val="100"/>
        <c:noMultiLvlLbl val="0"/>
      </c:catAx>
      <c:valAx>
        <c:axId val="8155899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9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c861715f2_0_36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12c861715f2_0_3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94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90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17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3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68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12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6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282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858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4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c861715f2_0_3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2c861715f2_0_3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0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72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90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6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755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12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845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68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298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2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c861715f2_0_3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2c861715f2_0_3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95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72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655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321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71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891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720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13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699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55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470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28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556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350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530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794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87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195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111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c861715f2_0_40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g12c861715f2_0_4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33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09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c861715f2_0_3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2c861715f2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38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8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c861715f2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2c861715f2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igeranalytics" TargetMode="External"/><Relationship Id="rId2" Type="http://schemas.openxmlformats.org/officeDocument/2006/relationships/hyperlink" Target="http://www.tigeranalytics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www.facebook.com/tigeranalytics/" TargetMode="External"/><Relationship Id="rId4" Type="http://schemas.openxmlformats.org/officeDocument/2006/relationships/hyperlink" Target="https://www.linkedin.com/company/tiger-analytics?challengeId=AQFITyRVMYz_WgAAAX03FhALtfIwJnOfTt8O8ItYNEU6KObBuXUtLZYE8ptZJNZRkHnETWB4CINjpFHyI3IY__5jmiw_7EA0Zw&amp;submissionId=6e27344e-cce1-b816-816e-afcb6116b05d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Cover">
  <p:cSld name="Title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413150" y="4874750"/>
            <a:ext cx="15111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Tiger Analytics Inc. © 2022. All Rights Reserved.</a:t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6337" y="414902"/>
            <a:ext cx="1012014" cy="3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" y="1"/>
            <a:ext cx="758283" cy="760876"/>
          </a:xfrm>
          <a:custGeom>
            <a:avLst/>
            <a:gdLst/>
            <a:ahLst/>
            <a:cxnLst/>
            <a:rect l="l" t="t" r="r" b="b"/>
            <a:pathLst>
              <a:path w="1011044" h="1014501" extrusionOk="0">
                <a:moveTo>
                  <a:pt x="195109" y="993405"/>
                </a:moveTo>
                <a:lnTo>
                  <a:pt x="200634" y="994520"/>
                </a:lnTo>
                <a:lnTo>
                  <a:pt x="183296" y="997616"/>
                </a:lnTo>
                <a:lnTo>
                  <a:pt x="187163" y="995009"/>
                </a:lnTo>
                <a:cubicBezTo>
                  <a:pt x="189606" y="993976"/>
                  <a:pt x="192291" y="993405"/>
                  <a:pt x="195109" y="993405"/>
                </a:cubicBezTo>
                <a:close/>
                <a:moveTo>
                  <a:pt x="146332" y="993405"/>
                </a:moveTo>
                <a:cubicBezTo>
                  <a:pt x="151969" y="993405"/>
                  <a:pt x="157072" y="995690"/>
                  <a:pt x="160766" y="999383"/>
                </a:cubicBezTo>
                <a:lnTo>
                  <a:pt x="161636" y="1001484"/>
                </a:lnTo>
                <a:lnTo>
                  <a:pt x="153987" y="1002850"/>
                </a:lnTo>
                <a:lnTo>
                  <a:pt x="129155" y="1006006"/>
                </a:lnTo>
                <a:lnTo>
                  <a:pt x="131898" y="999383"/>
                </a:lnTo>
                <a:cubicBezTo>
                  <a:pt x="135592" y="995690"/>
                  <a:pt x="140695" y="993405"/>
                  <a:pt x="146332" y="993405"/>
                </a:cubicBezTo>
                <a:close/>
                <a:moveTo>
                  <a:pt x="97555" y="993405"/>
                </a:moveTo>
                <a:cubicBezTo>
                  <a:pt x="103192" y="993405"/>
                  <a:pt x="108295" y="995690"/>
                  <a:pt x="111989" y="999383"/>
                </a:cubicBezTo>
                <a:lnTo>
                  <a:pt x="115453" y="1007747"/>
                </a:lnTo>
                <a:lnTo>
                  <a:pt x="103384" y="1009281"/>
                </a:lnTo>
                <a:lnTo>
                  <a:pt x="78229" y="1011193"/>
                </a:lnTo>
                <a:lnTo>
                  <a:pt x="83121" y="999383"/>
                </a:lnTo>
                <a:cubicBezTo>
                  <a:pt x="86815" y="995690"/>
                  <a:pt x="91918" y="993405"/>
                  <a:pt x="97555" y="993405"/>
                </a:cubicBezTo>
                <a:close/>
                <a:moveTo>
                  <a:pt x="48778" y="993405"/>
                </a:moveTo>
                <a:cubicBezTo>
                  <a:pt x="54415" y="993405"/>
                  <a:pt x="59518" y="995690"/>
                  <a:pt x="63212" y="999383"/>
                </a:cubicBezTo>
                <a:lnTo>
                  <a:pt x="68413" y="1011940"/>
                </a:lnTo>
                <a:lnTo>
                  <a:pt x="52033" y="1013185"/>
                </a:lnTo>
                <a:lnTo>
                  <a:pt x="28379" y="1013783"/>
                </a:lnTo>
                <a:lnTo>
                  <a:pt x="34344" y="999383"/>
                </a:lnTo>
                <a:cubicBezTo>
                  <a:pt x="38038" y="995690"/>
                  <a:pt x="43141" y="993405"/>
                  <a:pt x="48778" y="993405"/>
                </a:cubicBezTo>
                <a:close/>
                <a:moveTo>
                  <a:pt x="2" y="993405"/>
                </a:moveTo>
                <a:cubicBezTo>
                  <a:pt x="11275" y="993405"/>
                  <a:pt x="20414" y="1002544"/>
                  <a:pt x="20414" y="1013818"/>
                </a:cubicBezTo>
                <a:lnTo>
                  <a:pt x="20344" y="1013987"/>
                </a:lnTo>
                <a:lnTo>
                  <a:pt x="0" y="1014501"/>
                </a:lnTo>
                <a:lnTo>
                  <a:pt x="0" y="993406"/>
                </a:lnTo>
                <a:close/>
                <a:moveTo>
                  <a:pt x="341440" y="939317"/>
                </a:moveTo>
                <a:cubicBezTo>
                  <a:pt x="347077" y="939317"/>
                  <a:pt x="352180" y="941602"/>
                  <a:pt x="355875" y="945296"/>
                </a:cubicBezTo>
                <a:lnTo>
                  <a:pt x="357150" y="948375"/>
                </a:lnTo>
                <a:lnTo>
                  <a:pt x="321699" y="961350"/>
                </a:lnTo>
                <a:lnTo>
                  <a:pt x="321028" y="959730"/>
                </a:lnTo>
                <a:cubicBezTo>
                  <a:pt x="321028" y="948456"/>
                  <a:pt x="330166" y="939317"/>
                  <a:pt x="341440" y="939317"/>
                </a:cubicBezTo>
                <a:close/>
                <a:moveTo>
                  <a:pt x="292663" y="939317"/>
                </a:moveTo>
                <a:cubicBezTo>
                  <a:pt x="303937" y="939317"/>
                  <a:pt x="313076" y="948456"/>
                  <a:pt x="313076" y="959730"/>
                </a:cubicBezTo>
                <a:lnTo>
                  <a:pt x="310744" y="965360"/>
                </a:lnTo>
                <a:lnTo>
                  <a:pt x="300683" y="969042"/>
                </a:lnTo>
                <a:lnTo>
                  <a:pt x="279538" y="975046"/>
                </a:lnTo>
                <a:lnTo>
                  <a:pt x="278229" y="974164"/>
                </a:lnTo>
                <a:cubicBezTo>
                  <a:pt x="274535" y="970470"/>
                  <a:pt x="272251" y="965367"/>
                  <a:pt x="272251" y="959730"/>
                </a:cubicBezTo>
                <a:cubicBezTo>
                  <a:pt x="272251" y="948456"/>
                  <a:pt x="281389" y="939317"/>
                  <a:pt x="292663" y="939317"/>
                </a:cubicBezTo>
                <a:close/>
                <a:moveTo>
                  <a:pt x="243886" y="939317"/>
                </a:moveTo>
                <a:cubicBezTo>
                  <a:pt x="255160" y="939317"/>
                  <a:pt x="264299" y="948456"/>
                  <a:pt x="264299" y="959730"/>
                </a:cubicBezTo>
                <a:cubicBezTo>
                  <a:pt x="264299" y="971004"/>
                  <a:pt x="255160" y="980143"/>
                  <a:pt x="243886" y="980143"/>
                </a:cubicBezTo>
                <a:cubicBezTo>
                  <a:pt x="232612" y="980143"/>
                  <a:pt x="223473" y="971004"/>
                  <a:pt x="223473" y="959730"/>
                </a:cubicBezTo>
                <a:cubicBezTo>
                  <a:pt x="223473" y="948456"/>
                  <a:pt x="232612" y="939317"/>
                  <a:pt x="243886" y="939317"/>
                </a:cubicBezTo>
                <a:close/>
                <a:moveTo>
                  <a:pt x="195109" y="939317"/>
                </a:moveTo>
                <a:cubicBezTo>
                  <a:pt x="206383" y="939317"/>
                  <a:pt x="215522" y="948456"/>
                  <a:pt x="215522" y="959730"/>
                </a:cubicBezTo>
                <a:cubicBezTo>
                  <a:pt x="215522" y="971004"/>
                  <a:pt x="206383" y="980143"/>
                  <a:pt x="195109" y="980143"/>
                </a:cubicBezTo>
                <a:cubicBezTo>
                  <a:pt x="183835" y="980143"/>
                  <a:pt x="174696" y="971004"/>
                  <a:pt x="174696" y="959730"/>
                </a:cubicBezTo>
                <a:cubicBezTo>
                  <a:pt x="174696" y="948456"/>
                  <a:pt x="183835" y="939317"/>
                  <a:pt x="195109" y="939317"/>
                </a:cubicBezTo>
                <a:close/>
                <a:moveTo>
                  <a:pt x="146332" y="939317"/>
                </a:moveTo>
                <a:cubicBezTo>
                  <a:pt x="157606" y="939317"/>
                  <a:pt x="166745" y="948456"/>
                  <a:pt x="166745" y="959730"/>
                </a:cubicBezTo>
                <a:cubicBezTo>
                  <a:pt x="166745" y="971004"/>
                  <a:pt x="157606" y="980143"/>
                  <a:pt x="146332" y="980143"/>
                </a:cubicBezTo>
                <a:cubicBezTo>
                  <a:pt x="135058" y="980143"/>
                  <a:pt x="125919" y="971004"/>
                  <a:pt x="125919" y="959730"/>
                </a:cubicBezTo>
                <a:cubicBezTo>
                  <a:pt x="125919" y="948456"/>
                  <a:pt x="135058" y="939317"/>
                  <a:pt x="146332" y="939317"/>
                </a:cubicBezTo>
                <a:close/>
                <a:moveTo>
                  <a:pt x="97555" y="939317"/>
                </a:moveTo>
                <a:cubicBezTo>
                  <a:pt x="108829" y="939317"/>
                  <a:pt x="117968" y="948456"/>
                  <a:pt x="117968" y="959730"/>
                </a:cubicBezTo>
                <a:cubicBezTo>
                  <a:pt x="117968" y="971004"/>
                  <a:pt x="108829" y="980143"/>
                  <a:pt x="97555" y="980143"/>
                </a:cubicBezTo>
                <a:cubicBezTo>
                  <a:pt x="86281" y="980143"/>
                  <a:pt x="77142" y="971004"/>
                  <a:pt x="77142" y="959730"/>
                </a:cubicBezTo>
                <a:cubicBezTo>
                  <a:pt x="77142" y="948456"/>
                  <a:pt x="86281" y="939317"/>
                  <a:pt x="97555" y="939317"/>
                </a:cubicBezTo>
                <a:close/>
                <a:moveTo>
                  <a:pt x="48778" y="939317"/>
                </a:moveTo>
                <a:cubicBezTo>
                  <a:pt x="60052" y="939317"/>
                  <a:pt x="69191" y="948456"/>
                  <a:pt x="69191" y="959730"/>
                </a:cubicBezTo>
                <a:cubicBezTo>
                  <a:pt x="69191" y="971004"/>
                  <a:pt x="60052" y="980143"/>
                  <a:pt x="48778" y="980143"/>
                </a:cubicBezTo>
                <a:cubicBezTo>
                  <a:pt x="37504" y="980143"/>
                  <a:pt x="28365" y="971004"/>
                  <a:pt x="28365" y="959730"/>
                </a:cubicBezTo>
                <a:cubicBezTo>
                  <a:pt x="28365" y="948456"/>
                  <a:pt x="37504" y="939317"/>
                  <a:pt x="48778" y="939317"/>
                </a:cubicBezTo>
                <a:close/>
                <a:moveTo>
                  <a:pt x="2" y="939317"/>
                </a:moveTo>
                <a:cubicBezTo>
                  <a:pt x="11275" y="939317"/>
                  <a:pt x="20414" y="948456"/>
                  <a:pt x="20414" y="959730"/>
                </a:cubicBezTo>
                <a:cubicBezTo>
                  <a:pt x="20414" y="971004"/>
                  <a:pt x="11275" y="980143"/>
                  <a:pt x="2" y="980143"/>
                </a:cubicBezTo>
                <a:lnTo>
                  <a:pt x="0" y="980142"/>
                </a:lnTo>
                <a:lnTo>
                  <a:pt x="0" y="939318"/>
                </a:lnTo>
                <a:close/>
                <a:moveTo>
                  <a:pt x="487772" y="885231"/>
                </a:moveTo>
                <a:lnTo>
                  <a:pt x="492351" y="886155"/>
                </a:lnTo>
                <a:lnTo>
                  <a:pt x="481971" y="892462"/>
                </a:lnTo>
                <a:lnTo>
                  <a:pt x="470537" y="897969"/>
                </a:lnTo>
                <a:lnTo>
                  <a:pt x="473337" y="891210"/>
                </a:lnTo>
                <a:cubicBezTo>
                  <a:pt x="477032" y="887516"/>
                  <a:pt x="482135" y="885231"/>
                  <a:pt x="487772" y="885231"/>
                </a:cubicBezTo>
                <a:close/>
                <a:moveTo>
                  <a:pt x="438994" y="885231"/>
                </a:moveTo>
                <a:cubicBezTo>
                  <a:pt x="444631" y="885231"/>
                  <a:pt x="449734" y="887516"/>
                  <a:pt x="453429" y="891210"/>
                </a:cubicBezTo>
                <a:lnTo>
                  <a:pt x="458609" y="903716"/>
                </a:lnTo>
                <a:lnTo>
                  <a:pt x="424595" y="920101"/>
                </a:lnTo>
                <a:lnTo>
                  <a:pt x="424560" y="920078"/>
                </a:lnTo>
                <a:cubicBezTo>
                  <a:pt x="420867" y="916384"/>
                  <a:pt x="418582" y="911281"/>
                  <a:pt x="418582" y="905644"/>
                </a:cubicBezTo>
                <a:cubicBezTo>
                  <a:pt x="418582" y="894370"/>
                  <a:pt x="427721" y="885231"/>
                  <a:pt x="438994" y="885231"/>
                </a:cubicBezTo>
                <a:close/>
                <a:moveTo>
                  <a:pt x="390217" y="885231"/>
                </a:moveTo>
                <a:cubicBezTo>
                  <a:pt x="401491" y="885231"/>
                  <a:pt x="410630" y="894370"/>
                  <a:pt x="410630" y="905644"/>
                </a:cubicBezTo>
                <a:cubicBezTo>
                  <a:pt x="410630" y="916917"/>
                  <a:pt x="401491" y="926056"/>
                  <a:pt x="390217" y="926056"/>
                </a:cubicBezTo>
                <a:cubicBezTo>
                  <a:pt x="378944" y="926056"/>
                  <a:pt x="369805" y="916917"/>
                  <a:pt x="369805" y="905644"/>
                </a:cubicBezTo>
                <a:cubicBezTo>
                  <a:pt x="369805" y="894370"/>
                  <a:pt x="378944" y="885231"/>
                  <a:pt x="390217" y="885231"/>
                </a:cubicBezTo>
                <a:close/>
                <a:moveTo>
                  <a:pt x="341440" y="885231"/>
                </a:moveTo>
                <a:cubicBezTo>
                  <a:pt x="352714" y="885231"/>
                  <a:pt x="361853" y="894370"/>
                  <a:pt x="361853" y="905644"/>
                </a:cubicBezTo>
                <a:cubicBezTo>
                  <a:pt x="361853" y="916917"/>
                  <a:pt x="352714" y="926056"/>
                  <a:pt x="341440" y="926056"/>
                </a:cubicBezTo>
                <a:cubicBezTo>
                  <a:pt x="330166" y="926056"/>
                  <a:pt x="321028" y="916917"/>
                  <a:pt x="321028" y="905644"/>
                </a:cubicBezTo>
                <a:cubicBezTo>
                  <a:pt x="321028" y="894370"/>
                  <a:pt x="330166" y="885231"/>
                  <a:pt x="341440" y="885231"/>
                </a:cubicBezTo>
                <a:close/>
                <a:moveTo>
                  <a:pt x="292663" y="885231"/>
                </a:moveTo>
                <a:cubicBezTo>
                  <a:pt x="303937" y="885231"/>
                  <a:pt x="313076" y="894370"/>
                  <a:pt x="313076" y="905644"/>
                </a:cubicBezTo>
                <a:cubicBezTo>
                  <a:pt x="313076" y="916917"/>
                  <a:pt x="303937" y="926056"/>
                  <a:pt x="292663" y="926056"/>
                </a:cubicBezTo>
                <a:cubicBezTo>
                  <a:pt x="281389" y="926056"/>
                  <a:pt x="272251" y="916917"/>
                  <a:pt x="272251" y="905644"/>
                </a:cubicBezTo>
                <a:cubicBezTo>
                  <a:pt x="272251" y="894370"/>
                  <a:pt x="281389" y="885231"/>
                  <a:pt x="292663" y="885231"/>
                </a:cubicBezTo>
                <a:close/>
                <a:moveTo>
                  <a:pt x="243886" y="885231"/>
                </a:moveTo>
                <a:cubicBezTo>
                  <a:pt x="255160" y="885231"/>
                  <a:pt x="264299" y="894370"/>
                  <a:pt x="264299" y="905644"/>
                </a:cubicBezTo>
                <a:cubicBezTo>
                  <a:pt x="264299" y="916917"/>
                  <a:pt x="255160" y="926056"/>
                  <a:pt x="243886" y="926056"/>
                </a:cubicBezTo>
                <a:cubicBezTo>
                  <a:pt x="232612" y="926056"/>
                  <a:pt x="223473" y="916917"/>
                  <a:pt x="223473" y="905644"/>
                </a:cubicBezTo>
                <a:cubicBezTo>
                  <a:pt x="223473" y="894370"/>
                  <a:pt x="232612" y="885231"/>
                  <a:pt x="243886" y="885231"/>
                </a:cubicBezTo>
                <a:close/>
                <a:moveTo>
                  <a:pt x="195109" y="885231"/>
                </a:moveTo>
                <a:cubicBezTo>
                  <a:pt x="206383" y="885231"/>
                  <a:pt x="215522" y="894370"/>
                  <a:pt x="215522" y="905644"/>
                </a:cubicBezTo>
                <a:cubicBezTo>
                  <a:pt x="215522" y="916917"/>
                  <a:pt x="206383" y="926056"/>
                  <a:pt x="195109" y="926056"/>
                </a:cubicBezTo>
                <a:cubicBezTo>
                  <a:pt x="183835" y="926056"/>
                  <a:pt x="174696" y="916917"/>
                  <a:pt x="174696" y="905644"/>
                </a:cubicBezTo>
                <a:cubicBezTo>
                  <a:pt x="174696" y="894370"/>
                  <a:pt x="183835" y="885231"/>
                  <a:pt x="195109" y="885231"/>
                </a:cubicBezTo>
                <a:close/>
                <a:moveTo>
                  <a:pt x="146332" y="885231"/>
                </a:moveTo>
                <a:cubicBezTo>
                  <a:pt x="157606" y="885231"/>
                  <a:pt x="166745" y="894370"/>
                  <a:pt x="166745" y="905644"/>
                </a:cubicBezTo>
                <a:cubicBezTo>
                  <a:pt x="166745" y="916917"/>
                  <a:pt x="157606" y="926056"/>
                  <a:pt x="146332" y="926056"/>
                </a:cubicBezTo>
                <a:cubicBezTo>
                  <a:pt x="135058" y="926056"/>
                  <a:pt x="125919" y="916917"/>
                  <a:pt x="125919" y="905644"/>
                </a:cubicBezTo>
                <a:cubicBezTo>
                  <a:pt x="125919" y="894370"/>
                  <a:pt x="135058" y="885231"/>
                  <a:pt x="146332" y="885231"/>
                </a:cubicBezTo>
                <a:close/>
                <a:moveTo>
                  <a:pt x="97555" y="885231"/>
                </a:moveTo>
                <a:cubicBezTo>
                  <a:pt x="108829" y="885231"/>
                  <a:pt x="117968" y="894370"/>
                  <a:pt x="117968" y="905644"/>
                </a:cubicBezTo>
                <a:cubicBezTo>
                  <a:pt x="117968" y="916917"/>
                  <a:pt x="108829" y="926056"/>
                  <a:pt x="97555" y="926056"/>
                </a:cubicBezTo>
                <a:cubicBezTo>
                  <a:pt x="86281" y="926056"/>
                  <a:pt x="77142" y="916917"/>
                  <a:pt x="77142" y="905644"/>
                </a:cubicBezTo>
                <a:cubicBezTo>
                  <a:pt x="77142" y="894370"/>
                  <a:pt x="86281" y="885231"/>
                  <a:pt x="97555" y="885231"/>
                </a:cubicBezTo>
                <a:close/>
                <a:moveTo>
                  <a:pt x="48778" y="885231"/>
                </a:moveTo>
                <a:cubicBezTo>
                  <a:pt x="60052" y="885231"/>
                  <a:pt x="69191" y="894370"/>
                  <a:pt x="69191" y="905644"/>
                </a:cubicBezTo>
                <a:cubicBezTo>
                  <a:pt x="69191" y="916917"/>
                  <a:pt x="60052" y="926056"/>
                  <a:pt x="48778" y="926056"/>
                </a:cubicBezTo>
                <a:cubicBezTo>
                  <a:pt x="37504" y="926056"/>
                  <a:pt x="28365" y="916917"/>
                  <a:pt x="28365" y="905644"/>
                </a:cubicBezTo>
                <a:cubicBezTo>
                  <a:pt x="28365" y="894370"/>
                  <a:pt x="37504" y="885231"/>
                  <a:pt x="48778" y="885231"/>
                </a:cubicBezTo>
                <a:close/>
                <a:moveTo>
                  <a:pt x="2" y="885231"/>
                </a:moveTo>
                <a:cubicBezTo>
                  <a:pt x="11275" y="885231"/>
                  <a:pt x="20414" y="894370"/>
                  <a:pt x="20414" y="905644"/>
                </a:cubicBezTo>
                <a:cubicBezTo>
                  <a:pt x="20414" y="916917"/>
                  <a:pt x="11275" y="926056"/>
                  <a:pt x="2" y="926056"/>
                </a:cubicBezTo>
                <a:lnTo>
                  <a:pt x="0" y="926055"/>
                </a:lnTo>
                <a:lnTo>
                  <a:pt x="0" y="885232"/>
                </a:lnTo>
                <a:close/>
                <a:moveTo>
                  <a:pt x="577493" y="832726"/>
                </a:moveTo>
                <a:lnTo>
                  <a:pt x="570568" y="837904"/>
                </a:lnTo>
                <a:lnTo>
                  <a:pt x="570892" y="837123"/>
                </a:lnTo>
                <a:cubicBezTo>
                  <a:pt x="572738" y="835276"/>
                  <a:pt x="574938" y="833782"/>
                  <a:pt x="577380" y="832749"/>
                </a:cubicBezTo>
                <a:close/>
                <a:moveTo>
                  <a:pt x="536549" y="831145"/>
                </a:moveTo>
                <a:cubicBezTo>
                  <a:pt x="542186" y="831145"/>
                  <a:pt x="547289" y="833430"/>
                  <a:pt x="550983" y="837123"/>
                </a:cubicBezTo>
                <a:lnTo>
                  <a:pt x="555421" y="847839"/>
                </a:lnTo>
                <a:lnTo>
                  <a:pt x="523739" y="867087"/>
                </a:lnTo>
                <a:lnTo>
                  <a:pt x="522114" y="865992"/>
                </a:lnTo>
                <a:cubicBezTo>
                  <a:pt x="518421" y="862298"/>
                  <a:pt x="516136" y="857194"/>
                  <a:pt x="516136" y="851558"/>
                </a:cubicBezTo>
                <a:cubicBezTo>
                  <a:pt x="516136" y="840284"/>
                  <a:pt x="525275" y="831145"/>
                  <a:pt x="536549" y="831145"/>
                </a:cubicBezTo>
                <a:close/>
                <a:moveTo>
                  <a:pt x="487772" y="831145"/>
                </a:moveTo>
                <a:cubicBezTo>
                  <a:pt x="499045" y="831145"/>
                  <a:pt x="508184" y="840284"/>
                  <a:pt x="508184" y="851558"/>
                </a:cubicBezTo>
                <a:cubicBezTo>
                  <a:pt x="508184" y="862831"/>
                  <a:pt x="499045" y="871970"/>
                  <a:pt x="487772" y="871970"/>
                </a:cubicBezTo>
                <a:cubicBezTo>
                  <a:pt x="476498" y="871970"/>
                  <a:pt x="467359" y="862831"/>
                  <a:pt x="467359" y="851558"/>
                </a:cubicBezTo>
                <a:cubicBezTo>
                  <a:pt x="467359" y="840284"/>
                  <a:pt x="476498" y="831145"/>
                  <a:pt x="487772" y="831145"/>
                </a:cubicBezTo>
                <a:close/>
                <a:moveTo>
                  <a:pt x="438994" y="831145"/>
                </a:moveTo>
                <a:cubicBezTo>
                  <a:pt x="450268" y="831145"/>
                  <a:pt x="459407" y="840284"/>
                  <a:pt x="459407" y="851558"/>
                </a:cubicBezTo>
                <a:cubicBezTo>
                  <a:pt x="459407" y="862831"/>
                  <a:pt x="450268" y="871970"/>
                  <a:pt x="438994" y="871970"/>
                </a:cubicBezTo>
                <a:cubicBezTo>
                  <a:pt x="427721" y="871970"/>
                  <a:pt x="418582" y="862831"/>
                  <a:pt x="418582" y="851558"/>
                </a:cubicBezTo>
                <a:cubicBezTo>
                  <a:pt x="418582" y="840284"/>
                  <a:pt x="427721" y="831145"/>
                  <a:pt x="438994" y="831145"/>
                </a:cubicBezTo>
                <a:close/>
                <a:moveTo>
                  <a:pt x="390217" y="831145"/>
                </a:moveTo>
                <a:cubicBezTo>
                  <a:pt x="401491" y="831145"/>
                  <a:pt x="410630" y="840284"/>
                  <a:pt x="410630" y="851558"/>
                </a:cubicBezTo>
                <a:cubicBezTo>
                  <a:pt x="410630" y="862831"/>
                  <a:pt x="401491" y="871970"/>
                  <a:pt x="390217" y="871970"/>
                </a:cubicBezTo>
                <a:cubicBezTo>
                  <a:pt x="378944" y="871970"/>
                  <a:pt x="369805" y="862831"/>
                  <a:pt x="369805" y="851558"/>
                </a:cubicBezTo>
                <a:cubicBezTo>
                  <a:pt x="369805" y="840284"/>
                  <a:pt x="378944" y="831145"/>
                  <a:pt x="390217" y="831145"/>
                </a:cubicBezTo>
                <a:close/>
                <a:moveTo>
                  <a:pt x="341440" y="831145"/>
                </a:moveTo>
                <a:cubicBezTo>
                  <a:pt x="352714" y="831145"/>
                  <a:pt x="361853" y="840284"/>
                  <a:pt x="361853" y="851558"/>
                </a:cubicBezTo>
                <a:cubicBezTo>
                  <a:pt x="361853" y="862831"/>
                  <a:pt x="352714" y="871970"/>
                  <a:pt x="341440" y="871970"/>
                </a:cubicBezTo>
                <a:cubicBezTo>
                  <a:pt x="330166" y="871970"/>
                  <a:pt x="321028" y="862831"/>
                  <a:pt x="321028" y="851558"/>
                </a:cubicBezTo>
                <a:cubicBezTo>
                  <a:pt x="321028" y="840284"/>
                  <a:pt x="330166" y="831145"/>
                  <a:pt x="341440" y="831145"/>
                </a:cubicBezTo>
                <a:close/>
                <a:moveTo>
                  <a:pt x="292663" y="831145"/>
                </a:moveTo>
                <a:cubicBezTo>
                  <a:pt x="303937" y="831145"/>
                  <a:pt x="313076" y="840284"/>
                  <a:pt x="313076" y="851558"/>
                </a:cubicBezTo>
                <a:cubicBezTo>
                  <a:pt x="313076" y="862831"/>
                  <a:pt x="303937" y="871970"/>
                  <a:pt x="292663" y="871970"/>
                </a:cubicBezTo>
                <a:cubicBezTo>
                  <a:pt x="281389" y="871970"/>
                  <a:pt x="272251" y="862831"/>
                  <a:pt x="272251" y="851558"/>
                </a:cubicBezTo>
                <a:cubicBezTo>
                  <a:pt x="272251" y="840284"/>
                  <a:pt x="281389" y="831145"/>
                  <a:pt x="292663" y="831145"/>
                </a:cubicBezTo>
                <a:close/>
                <a:moveTo>
                  <a:pt x="243886" y="831145"/>
                </a:moveTo>
                <a:cubicBezTo>
                  <a:pt x="255160" y="831145"/>
                  <a:pt x="264299" y="840284"/>
                  <a:pt x="264299" y="851558"/>
                </a:cubicBezTo>
                <a:cubicBezTo>
                  <a:pt x="264299" y="862831"/>
                  <a:pt x="255160" y="871970"/>
                  <a:pt x="243886" y="871970"/>
                </a:cubicBezTo>
                <a:cubicBezTo>
                  <a:pt x="232612" y="871970"/>
                  <a:pt x="223473" y="862831"/>
                  <a:pt x="223473" y="851558"/>
                </a:cubicBezTo>
                <a:cubicBezTo>
                  <a:pt x="223473" y="840284"/>
                  <a:pt x="232612" y="831145"/>
                  <a:pt x="243886" y="831145"/>
                </a:cubicBezTo>
                <a:close/>
                <a:moveTo>
                  <a:pt x="195109" y="831145"/>
                </a:moveTo>
                <a:cubicBezTo>
                  <a:pt x="206383" y="831145"/>
                  <a:pt x="215522" y="840284"/>
                  <a:pt x="215522" y="851558"/>
                </a:cubicBezTo>
                <a:cubicBezTo>
                  <a:pt x="215522" y="862831"/>
                  <a:pt x="206383" y="871970"/>
                  <a:pt x="195109" y="871970"/>
                </a:cubicBezTo>
                <a:cubicBezTo>
                  <a:pt x="183835" y="871970"/>
                  <a:pt x="174696" y="862831"/>
                  <a:pt x="174696" y="851558"/>
                </a:cubicBezTo>
                <a:cubicBezTo>
                  <a:pt x="174696" y="840284"/>
                  <a:pt x="183835" y="831145"/>
                  <a:pt x="195109" y="831145"/>
                </a:cubicBezTo>
                <a:close/>
                <a:moveTo>
                  <a:pt x="146332" y="831145"/>
                </a:moveTo>
                <a:cubicBezTo>
                  <a:pt x="157606" y="831145"/>
                  <a:pt x="166745" y="840284"/>
                  <a:pt x="166745" y="851558"/>
                </a:cubicBezTo>
                <a:cubicBezTo>
                  <a:pt x="166745" y="862831"/>
                  <a:pt x="157606" y="871970"/>
                  <a:pt x="146332" y="871970"/>
                </a:cubicBezTo>
                <a:cubicBezTo>
                  <a:pt x="135058" y="871970"/>
                  <a:pt x="125919" y="862831"/>
                  <a:pt x="125919" y="851558"/>
                </a:cubicBezTo>
                <a:cubicBezTo>
                  <a:pt x="125919" y="840284"/>
                  <a:pt x="135058" y="831145"/>
                  <a:pt x="146332" y="831145"/>
                </a:cubicBezTo>
                <a:close/>
                <a:moveTo>
                  <a:pt x="97555" y="831145"/>
                </a:moveTo>
                <a:cubicBezTo>
                  <a:pt x="108829" y="831145"/>
                  <a:pt x="117968" y="840284"/>
                  <a:pt x="117968" y="851558"/>
                </a:cubicBezTo>
                <a:cubicBezTo>
                  <a:pt x="117968" y="862831"/>
                  <a:pt x="108829" y="871970"/>
                  <a:pt x="97555" y="871970"/>
                </a:cubicBezTo>
                <a:cubicBezTo>
                  <a:pt x="86281" y="871970"/>
                  <a:pt x="77142" y="862831"/>
                  <a:pt x="77142" y="851558"/>
                </a:cubicBezTo>
                <a:cubicBezTo>
                  <a:pt x="77142" y="840284"/>
                  <a:pt x="86281" y="831145"/>
                  <a:pt x="97555" y="831145"/>
                </a:cubicBezTo>
                <a:close/>
                <a:moveTo>
                  <a:pt x="48778" y="831145"/>
                </a:moveTo>
                <a:cubicBezTo>
                  <a:pt x="60052" y="831145"/>
                  <a:pt x="69191" y="840284"/>
                  <a:pt x="69191" y="851558"/>
                </a:cubicBezTo>
                <a:cubicBezTo>
                  <a:pt x="69191" y="862831"/>
                  <a:pt x="60052" y="871970"/>
                  <a:pt x="48778" y="871970"/>
                </a:cubicBezTo>
                <a:cubicBezTo>
                  <a:pt x="37504" y="871970"/>
                  <a:pt x="28365" y="862831"/>
                  <a:pt x="28365" y="851558"/>
                </a:cubicBezTo>
                <a:cubicBezTo>
                  <a:pt x="28365" y="840284"/>
                  <a:pt x="37504" y="831145"/>
                  <a:pt x="48778" y="831145"/>
                </a:cubicBezTo>
                <a:close/>
                <a:moveTo>
                  <a:pt x="2" y="831145"/>
                </a:moveTo>
                <a:cubicBezTo>
                  <a:pt x="11275" y="831145"/>
                  <a:pt x="20414" y="840284"/>
                  <a:pt x="20414" y="851558"/>
                </a:cubicBezTo>
                <a:cubicBezTo>
                  <a:pt x="20414" y="862831"/>
                  <a:pt x="11275" y="871970"/>
                  <a:pt x="2" y="871970"/>
                </a:cubicBezTo>
                <a:lnTo>
                  <a:pt x="0" y="871969"/>
                </a:lnTo>
                <a:lnTo>
                  <a:pt x="0" y="831146"/>
                </a:lnTo>
                <a:close/>
                <a:moveTo>
                  <a:pt x="634103" y="777059"/>
                </a:moveTo>
                <a:cubicBezTo>
                  <a:pt x="636921" y="777059"/>
                  <a:pt x="639606" y="777630"/>
                  <a:pt x="642049" y="778663"/>
                </a:cubicBezTo>
                <a:lnTo>
                  <a:pt x="645821" y="781206"/>
                </a:lnTo>
                <a:lnTo>
                  <a:pt x="643181" y="783605"/>
                </a:lnTo>
                <a:lnTo>
                  <a:pt x="616279" y="803722"/>
                </a:lnTo>
                <a:lnTo>
                  <a:pt x="613690" y="797471"/>
                </a:lnTo>
                <a:cubicBezTo>
                  <a:pt x="613690" y="786198"/>
                  <a:pt x="622829" y="777059"/>
                  <a:pt x="634103" y="777059"/>
                </a:cubicBezTo>
                <a:close/>
                <a:moveTo>
                  <a:pt x="585326" y="777059"/>
                </a:moveTo>
                <a:cubicBezTo>
                  <a:pt x="596599" y="777059"/>
                  <a:pt x="605738" y="786198"/>
                  <a:pt x="605738" y="797471"/>
                </a:cubicBezTo>
                <a:cubicBezTo>
                  <a:pt x="605738" y="808745"/>
                  <a:pt x="596599" y="817884"/>
                  <a:pt x="585326" y="817884"/>
                </a:cubicBezTo>
                <a:cubicBezTo>
                  <a:pt x="574052" y="817884"/>
                  <a:pt x="564913" y="808745"/>
                  <a:pt x="564913" y="797471"/>
                </a:cubicBezTo>
                <a:cubicBezTo>
                  <a:pt x="564913" y="786198"/>
                  <a:pt x="574052" y="777059"/>
                  <a:pt x="585326" y="777059"/>
                </a:cubicBezTo>
                <a:close/>
                <a:moveTo>
                  <a:pt x="536549" y="777059"/>
                </a:moveTo>
                <a:cubicBezTo>
                  <a:pt x="547822" y="777059"/>
                  <a:pt x="556961" y="786198"/>
                  <a:pt x="556961" y="797471"/>
                </a:cubicBezTo>
                <a:cubicBezTo>
                  <a:pt x="556961" y="808745"/>
                  <a:pt x="547822" y="817884"/>
                  <a:pt x="536549" y="817884"/>
                </a:cubicBezTo>
                <a:cubicBezTo>
                  <a:pt x="525275" y="817884"/>
                  <a:pt x="516136" y="808745"/>
                  <a:pt x="516136" y="797471"/>
                </a:cubicBezTo>
                <a:cubicBezTo>
                  <a:pt x="516136" y="786198"/>
                  <a:pt x="525275" y="777059"/>
                  <a:pt x="536549" y="777059"/>
                </a:cubicBezTo>
                <a:close/>
                <a:moveTo>
                  <a:pt x="487772" y="777059"/>
                </a:moveTo>
                <a:cubicBezTo>
                  <a:pt x="499045" y="777059"/>
                  <a:pt x="508184" y="786198"/>
                  <a:pt x="508184" y="797471"/>
                </a:cubicBezTo>
                <a:cubicBezTo>
                  <a:pt x="508184" y="808745"/>
                  <a:pt x="499045" y="817884"/>
                  <a:pt x="487772" y="817884"/>
                </a:cubicBezTo>
                <a:cubicBezTo>
                  <a:pt x="476498" y="817884"/>
                  <a:pt x="467359" y="808745"/>
                  <a:pt x="467359" y="797471"/>
                </a:cubicBezTo>
                <a:cubicBezTo>
                  <a:pt x="467359" y="786198"/>
                  <a:pt x="476498" y="777059"/>
                  <a:pt x="487772" y="777059"/>
                </a:cubicBezTo>
                <a:close/>
                <a:moveTo>
                  <a:pt x="438994" y="777059"/>
                </a:moveTo>
                <a:cubicBezTo>
                  <a:pt x="450268" y="777059"/>
                  <a:pt x="459407" y="786198"/>
                  <a:pt x="459407" y="797471"/>
                </a:cubicBezTo>
                <a:cubicBezTo>
                  <a:pt x="459407" y="808745"/>
                  <a:pt x="450268" y="817884"/>
                  <a:pt x="438994" y="817884"/>
                </a:cubicBezTo>
                <a:cubicBezTo>
                  <a:pt x="427721" y="817884"/>
                  <a:pt x="418582" y="808745"/>
                  <a:pt x="418582" y="797471"/>
                </a:cubicBezTo>
                <a:cubicBezTo>
                  <a:pt x="418582" y="786198"/>
                  <a:pt x="427721" y="777059"/>
                  <a:pt x="438994" y="777059"/>
                </a:cubicBezTo>
                <a:close/>
                <a:moveTo>
                  <a:pt x="390217" y="777059"/>
                </a:moveTo>
                <a:cubicBezTo>
                  <a:pt x="401491" y="777059"/>
                  <a:pt x="410630" y="786198"/>
                  <a:pt x="410630" y="797471"/>
                </a:cubicBezTo>
                <a:cubicBezTo>
                  <a:pt x="410630" y="808745"/>
                  <a:pt x="401491" y="817884"/>
                  <a:pt x="390217" y="817884"/>
                </a:cubicBezTo>
                <a:cubicBezTo>
                  <a:pt x="378944" y="817884"/>
                  <a:pt x="369805" y="808745"/>
                  <a:pt x="369805" y="797471"/>
                </a:cubicBezTo>
                <a:cubicBezTo>
                  <a:pt x="369805" y="786198"/>
                  <a:pt x="378944" y="777059"/>
                  <a:pt x="390217" y="777059"/>
                </a:cubicBezTo>
                <a:close/>
                <a:moveTo>
                  <a:pt x="341440" y="777059"/>
                </a:moveTo>
                <a:cubicBezTo>
                  <a:pt x="352714" y="777059"/>
                  <a:pt x="361853" y="786198"/>
                  <a:pt x="361853" y="797471"/>
                </a:cubicBezTo>
                <a:cubicBezTo>
                  <a:pt x="361853" y="808745"/>
                  <a:pt x="352714" y="817884"/>
                  <a:pt x="341440" y="817884"/>
                </a:cubicBezTo>
                <a:cubicBezTo>
                  <a:pt x="330166" y="817884"/>
                  <a:pt x="321028" y="808745"/>
                  <a:pt x="321028" y="797471"/>
                </a:cubicBezTo>
                <a:cubicBezTo>
                  <a:pt x="321028" y="786198"/>
                  <a:pt x="330166" y="777059"/>
                  <a:pt x="341440" y="777059"/>
                </a:cubicBezTo>
                <a:close/>
                <a:moveTo>
                  <a:pt x="292663" y="777059"/>
                </a:moveTo>
                <a:cubicBezTo>
                  <a:pt x="303937" y="777059"/>
                  <a:pt x="313076" y="786198"/>
                  <a:pt x="313076" y="797471"/>
                </a:cubicBezTo>
                <a:cubicBezTo>
                  <a:pt x="313076" y="808745"/>
                  <a:pt x="303937" y="817884"/>
                  <a:pt x="292663" y="817884"/>
                </a:cubicBezTo>
                <a:cubicBezTo>
                  <a:pt x="281389" y="817884"/>
                  <a:pt x="272251" y="808745"/>
                  <a:pt x="272251" y="797471"/>
                </a:cubicBezTo>
                <a:cubicBezTo>
                  <a:pt x="272251" y="786198"/>
                  <a:pt x="281389" y="777059"/>
                  <a:pt x="292663" y="777059"/>
                </a:cubicBezTo>
                <a:close/>
                <a:moveTo>
                  <a:pt x="243886" y="777059"/>
                </a:moveTo>
                <a:cubicBezTo>
                  <a:pt x="255160" y="777059"/>
                  <a:pt x="264299" y="786198"/>
                  <a:pt x="264299" y="797471"/>
                </a:cubicBezTo>
                <a:cubicBezTo>
                  <a:pt x="264299" y="808745"/>
                  <a:pt x="255160" y="817884"/>
                  <a:pt x="243886" y="817884"/>
                </a:cubicBezTo>
                <a:cubicBezTo>
                  <a:pt x="232612" y="817884"/>
                  <a:pt x="223473" y="808745"/>
                  <a:pt x="223473" y="797471"/>
                </a:cubicBezTo>
                <a:cubicBezTo>
                  <a:pt x="223473" y="786198"/>
                  <a:pt x="232612" y="777059"/>
                  <a:pt x="243886" y="777059"/>
                </a:cubicBezTo>
                <a:close/>
                <a:moveTo>
                  <a:pt x="195109" y="777059"/>
                </a:moveTo>
                <a:cubicBezTo>
                  <a:pt x="206383" y="777059"/>
                  <a:pt x="215522" y="786198"/>
                  <a:pt x="215522" y="797471"/>
                </a:cubicBezTo>
                <a:cubicBezTo>
                  <a:pt x="215522" y="808745"/>
                  <a:pt x="206383" y="817884"/>
                  <a:pt x="195109" y="817884"/>
                </a:cubicBezTo>
                <a:cubicBezTo>
                  <a:pt x="183835" y="817884"/>
                  <a:pt x="174696" y="808745"/>
                  <a:pt x="174696" y="797471"/>
                </a:cubicBezTo>
                <a:cubicBezTo>
                  <a:pt x="174696" y="786198"/>
                  <a:pt x="183835" y="777059"/>
                  <a:pt x="195109" y="777059"/>
                </a:cubicBezTo>
                <a:close/>
                <a:moveTo>
                  <a:pt x="146332" y="777059"/>
                </a:moveTo>
                <a:cubicBezTo>
                  <a:pt x="157606" y="777059"/>
                  <a:pt x="166745" y="786198"/>
                  <a:pt x="166745" y="797471"/>
                </a:cubicBezTo>
                <a:cubicBezTo>
                  <a:pt x="166745" y="808745"/>
                  <a:pt x="157606" y="817884"/>
                  <a:pt x="146332" y="817884"/>
                </a:cubicBezTo>
                <a:cubicBezTo>
                  <a:pt x="135058" y="817884"/>
                  <a:pt x="125919" y="808745"/>
                  <a:pt x="125919" y="797471"/>
                </a:cubicBezTo>
                <a:cubicBezTo>
                  <a:pt x="125919" y="786198"/>
                  <a:pt x="135058" y="777059"/>
                  <a:pt x="146332" y="777059"/>
                </a:cubicBezTo>
                <a:close/>
                <a:moveTo>
                  <a:pt x="97555" y="777059"/>
                </a:moveTo>
                <a:cubicBezTo>
                  <a:pt x="108829" y="777059"/>
                  <a:pt x="117968" y="786198"/>
                  <a:pt x="117968" y="797471"/>
                </a:cubicBezTo>
                <a:cubicBezTo>
                  <a:pt x="117968" y="808745"/>
                  <a:pt x="108829" y="817884"/>
                  <a:pt x="97555" y="817884"/>
                </a:cubicBezTo>
                <a:cubicBezTo>
                  <a:pt x="86281" y="817884"/>
                  <a:pt x="77142" y="808745"/>
                  <a:pt x="77142" y="797471"/>
                </a:cubicBezTo>
                <a:cubicBezTo>
                  <a:pt x="77142" y="786198"/>
                  <a:pt x="86281" y="777059"/>
                  <a:pt x="97555" y="777059"/>
                </a:cubicBezTo>
                <a:close/>
                <a:moveTo>
                  <a:pt x="48778" y="777059"/>
                </a:moveTo>
                <a:cubicBezTo>
                  <a:pt x="60052" y="777059"/>
                  <a:pt x="69191" y="786198"/>
                  <a:pt x="69191" y="797471"/>
                </a:cubicBezTo>
                <a:cubicBezTo>
                  <a:pt x="69191" y="808745"/>
                  <a:pt x="60052" y="817884"/>
                  <a:pt x="48778" y="817884"/>
                </a:cubicBezTo>
                <a:cubicBezTo>
                  <a:pt x="37504" y="817884"/>
                  <a:pt x="28365" y="808745"/>
                  <a:pt x="28365" y="797471"/>
                </a:cubicBezTo>
                <a:cubicBezTo>
                  <a:pt x="28365" y="786198"/>
                  <a:pt x="37504" y="777059"/>
                  <a:pt x="48778" y="777059"/>
                </a:cubicBezTo>
                <a:close/>
                <a:moveTo>
                  <a:pt x="2" y="777059"/>
                </a:moveTo>
                <a:cubicBezTo>
                  <a:pt x="11275" y="777059"/>
                  <a:pt x="20414" y="786198"/>
                  <a:pt x="20414" y="797471"/>
                </a:cubicBezTo>
                <a:cubicBezTo>
                  <a:pt x="20414" y="808745"/>
                  <a:pt x="11275" y="817884"/>
                  <a:pt x="2" y="817884"/>
                </a:cubicBezTo>
                <a:lnTo>
                  <a:pt x="0" y="817883"/>
                </a:lnTo>
                <a:lnTo>
                  <a:pt x="0" y="777060"/>
                </a:lnTo>
                <a:close/>
                <a:moveTo>
                  <a:pt x="682880" y="722972"/>
                </a:moveTo>
                <a:cubicBezTo>
                  <a:pt x="688517" y="722972"/>
                  <a:pt x="693620" y="725257"/>
                  <a:pt x="697314" y="728951"/>
                </a:cubicBezTo>
                <a:lnTo>
                  <a:pt x="698955" y="732914"/>
                </a:lnTo>
                <a:lnTo>
                  <a:pt x="670229" y="759022"/>
                </a:lnTo>
                <a:lnTo>
                  <a:pt x="668446" y="757819"/>
                </a:lnTo>
                <a:cubicBezTo>
                  <a:pt x="664752" y="754125"/>
                  <a:pt x="662467" y="749022"/>
                  <a:pt x="662467" y="743385"/>
                </a:cubicBezTo>
                <a:cubicBezTo>
                  <a:pt x="662467" y="732111"/>
                  <a:pt x="671606" y="722972"/>
                  <a:pt x="682880" y="722972"/>
                </a:cubicBezTo>
                <a:close/>
                <a:moveTo>
                  <a:pt x="634103" y="722972"/>
                </a:moveTo>
                <a:cubicBezTo>
                  <a:pt x="645377" y="722972"/>
                  <a:pt x="654516" y="732111"/>
                  <a:pt x="654516" y="743385"/>
                </a:cubicBezTo>
                <a:cubicBezTo>
                  <a:pt x="654516" y="754659"/>
                  <a:pt x="645377" y="763798"/>
                  <a:pt x="634103" y="763798"/>
                </a:cubicBezTo>
                <a:cubicBezTo>
                  <a:pt x="622829" y="763798"/>
                  <a:pt x="613690" y="754659"/>
                  <a:pt x="613690" y="743385"/>
                </a:cubicBezTo>
                <a:cubicBezTo>
                  <a:pt x="613690" y="732111"/>
                  <a:pt x="622829" y="722972"/>
                  <a:pt x="634103" y="722972"/>
                </a:cubicBezTo>
                <a:close/>
                <a:moveTo>
                  <a:pt x="585326" y="722972"/>
                </a:moveTo>
                <a:cubicBezTo>
                  <a:pt x="596599" y="722972"/>
                  <a:pt x="605738" y="732111"/>
                  <a:pt x="605738" y="743385"/>
                </a:cubicBezTo>
                <a:cubicBezTo>
                  <a:pt x="605738" y="754659"/>
                  <a:pt x="596599" y="763798"/>
                  <a:pt x="585326" y="763798"/>
                </a:cubicBezTo>
                <a:cubicBezTo>
                  <a:pt x="574052" y="763798"/>
                  <a:pt x="564913" y="754659"/>
                  <a:pt x="564913" y="743385"/>
                </a:cubicBezTo>
                <a:cubicBezTo>
                  <a:pt x="564913" y="732111"/>
                  <a:pt x="574052" y="722972"/>
                  <a:pt x="585326" y="722972"/>
                </a:cubicBezTo>
                <a:close/>
                <a:moveTo>
                  <a:pt x="536549" y="722972"/>
                </a:moveTo>
                <a:cubicBezTo>
                  <a:pt x="547822" y="722972"/>
                  <a:pt x="556961" y="732111"/>
                  <a:pt x="556961" y="743385"/>
                </a:cubicBezTo>
                <a:cubicBezTo>
                  <a:pt x="556961" y="754659"/>
                  <a:pt x="547822" y="763798"/>
                  <a:pt x="536549" y="763798"/>
                </a:cubicBezTo>
                <a:cubicBezTo>
                  <a:pt x="525275" y="763798"/>
                  <a:pt x="516136" y="754659"/>
                  <a:pt x="516136" y="743385"/>
                </a:cubicBezTo>
                <a:cubicBezTo>
                  <a:pt x="516136" y="732111"/>
                  <a:pt x="525275" y="722972"/>
                  <a:pt x="536549" y="722972"/>
                </a:cubicBezTo>
                <a:close/>
                <a:moveTo>
                  <a:pt x="487772" y="722972"/>
                </a:moveTo>
                <a:cubicBezTo>
                  <a:pt x="499045" y="722972"/>
                  <a:pt x="508184" y="732111"/>
                  <a:pt x="508184" y="743385"/>
                </a:cubicBezTo>
                <a:cubicBezTo>
                  <a:pt x="508184" y="754659"/>
                  <a:pt x="499045" y="763798"/>
                  <a:pt x="487772" y="763798"/>
                </a:cubicBezTo>
                <a:cubicBezTo>
                  <a:pt x="476498" y="763798"/>
                  <a:pt x="467359" y="754659"/>
                  <a:pt x="467359" y="743385"/>
                </a:cubicBezTo>
                <a:cubicBezTo>
                  <a:pt x="467359" y="732111"/>
                  <a:pt x="476498" y="722972"/>
                  <a:pt x="487772" y="722972"/>
                </a:cubicBezTo>
                <a:close/>
                <a:moveTo>
                  <a:pt x="438994" y="722972"/>
                </a:moveTo>
                <a:cubicBezTo>
                  <a:pt x="450268" y="722972"/>
                  <a:pt x="459407" y="732111"/>
                  <a:pt x="459407" y="743385"/>
                </a:cubicBezTo>
                <a:cubicBezTo>
                  <a:pt x="459407" y="754659"/>
                  <a:pt x="450268" y="763798"/>
                  <a:pt x="438994" y="763798"/>
                </a:cubicBezTo>
                <a:cubicBezTo>
                  <a:pt x="427721" y="763798"/>
                  <a:pt x="418582" y="754659"/>
                  <a:pt x="418582" y="743385"/>
                </a:cubicBezTo>
                <a:cubicBezTo>
                  <a:pt x="418582" y="732111"/>
                  <a:pt x="427721" y="722972"/>
                  <a:pt x="438994" y="722972"/>
                </a:cubicBezTo>
                <a:close/>
                <a:moveTo>
                  <a:pt x="390217" y="722972"/>
                </a:moveTo>
                <a:cubicBezTo>
                  <a:pt x="401491" y="722972"/>
                  <a:pt x="410630" y="732111"/>
                  <a:pt x="410630" y="743385"/>
                </a:cubicBezTo>
                <a:cubicBezTo>
                  <a:pt x="410630" y="754659"/>
                  <a:pt x="401491" y="763798"/>
                  <a:pt x="390217" y="763798"/>
                </a:cubicBezTo>
                <a:cubicBezTo>
                  <a:pt x="378944" y="763798"/>
                  <a:pt x="369805" y="754659"/>
                  <a:pt x="369805" y="743385"/>
                </a:cubicBezTo>
                <a:cubicBezTo>
                  <a:pt x="369805" y="732111"/>
                  <a:pt x="378944" y="722972"/>
                  <a:pt x="390217" y="722972"/>
                </a:cubicBezTo>
                <a:close/>
                <a:moveTo>
                  <a:pt x="341440" y="722972"/>
                </a:moveTo>
                <a:cubicBezTo>
                  <a:pt x="352714" y="722972"/>
                  <a:pt x="361853" y="732111"/>
                  <a:pt x="361853" y="743385"/>
                </a:cubicBezTo>
                <a:cubicBezTo>
                  <a:pt x="361853" y="754659"/>
                  <a:pt x="352714" y="763798"/>
                  <a:pt x="341440" y="763798"/>
                </a:cubicBezTo>
                <a:cubicBezTo>
                  <a:pt x="330166" y="763798"/>
                  <a:pt x="321028" y="754659"/>
                  <a:pt x="321028" y="743385"/>
                </a:cubicBezTo>
                <a:cubicBezTo>
                  <a:pt x="321028" y="732111"/>
                  <a:pt x="330166" y="722972"/>
                  <a:pt x="341440" y="722972"/>
                </a:cubicBezTo>
                <a:close/>
                <a:moveTo>
                  <a:pt x="292663" y="722972"/>
                </a:moveTo>
                <a:cubicBezTo>
                  <a:pt x="303937" y="722972"/>
                  <a:pt x="313076" y="732111"/>
                  <a:pt x="313076" y="743385"/>
                </a:cubicBezTo>
                <a:cubicBezTo>
                  <a:pt x="313076" y="754659"/>
                  <a:pt x="303937" y="763798"/>
                  <a:pt x="292663" y="763798"/>
                </a:cubicBezTo>
                <a:cubicBezTo>
                  <a:pt x="281389" y="763798"/>
                  <a:pt x="272251" y="754659"/>
                  <a:pt x="272251" y="743385"/>
                </a:cubicBezTo>
                <a:cubicBezTo>
                  <a:pt x="272251" y="732111"/>
                  <a:pt x="281389" y="722972"/>
                  <a:pt x="292663" y="722972"/>
                </a:cubicBezTo>
                <a:close/>
                <a:moveTo>
                  <a:pt x="243886" y="722972"/>
                </a:moveTo>
                <a:cubicBezTo>
                  <a:pt x="255160" y="722972"/>
                  <a:pt x="264299" y="732111"/>
                  <a:pt x="264299" y="743385"/>
                </a:cubicBezTo>
                <a:cubicBezTo>
                  <a:pt x="264299" y="754659"/>
                  <a:pt x="255160" y="763798"/>
                  <a:pt x="243886" y="763798"/>
                </a:cubicBezTo>
                <a:cubicBezTo>
                  <a:pt x="232612" y="763798"/>
                  <a:pt x="223473" y="754659"/>
                  <a:pt x="223473" y="743385"/>
                </a:cubicBezTo>
                <a:cubicBezTo>
                  <a:pt x="223473" y="732111"/>
                  <a:pt x="232612" y="722972"/>
                  <a:pt x="243886" y="722972"/>
                </a:cubicBezTo>
                <a:close/>
                <a:moveTo>
                  <a:pt x="195109" y="722972"/>
                </a:moveTo>
                <a:cubicBezTo>
                  <a:pt x="206383" y="722972"/>
                  <a:pt x="215522" y="732111"/>
                  <a:pt x="215522" y="743385"/>
                </a:cubicBezTo>
                <a:cubicBezTo>
                  <a:pt x="215522" y="754659"/>
                  <a:pt x="206383" y="763798"/>
                  <a:pt x="195109" y="763798"/>
                </a:cubicBezTo>
                <a:cubicBezTo>
                  <a:pt x="183835" y="763798"/>
                  <a:pt x="174696" y="754659"/>
                  <a:pt x="174696" y="743385"/>
                </a:cubicBezTo>
                <a:cubicBezTo>
                  <a:pt x="174696" y="732111"/>
                  <a:pt x="183835" y="722972"/>
                  <a:pt x="195109" y="722972"/>
                </a:cubicBezTo>
                <a:close/>
                <a:moveTo>
                  <a:pt x="146332" y="722972"/>
                </a:moveTo>
                <a:cubicBezTo>
                  <a:pt x="157606" y="722972"/>
                  <a:pt x="166745" y="732111"/>
                  <a:pt x="166745" y="743385"/>
                </a:cubicBezTo>
                <a:cubicBezTo>
                  <a:pt x="166745" y="754659"/>
                  <a:pt x="157606" y="763798"/>
                  <a:pt x="146332" y="763798"/>
                </a:cubicBezTo>
                <a:cubicBezTo>
                  <a:pt x="135058" y="763798"/>
                  <a:pt x="125919" y="754659"/>
                  <a:pt x="125919" y="743385"/>
                </a:cubicBezTo>
                <a:cubicBezTo>
                  <a:pt x="125919" y="732111"/>
                  <a:pt x="135058" y="722972"/>
                  <a:pt x="146332" y="722972"/>
                </a:cubicBezTo>
                <a:close/>
                <a:moveTo>
                  <a:pt x="97555" y="722972"/>
                </a:moveTo>
                <a:cubicBezTo>
                  <a:pt x="108829" y="722972"/>
                  <a:pt x="117968" y="732111"/>
                  <a:pt x="117968" y="743385"/>
                </a:cubicBezTo>
                <a:cubicBezTo>
                  <a:pt x="117968" y="754659"/>
                  <a:pt x="108829" y="763798"/>
                  <a:pt x="97555" y="763798"/>
                </a:cubicBezTo>
                <a:cubicBezTo>
                  <a:pt x="86281" y="763798"/>
                  <a:pt x="77142" y="754659"/>
                  <a:pt x="77142" y="743385"/>
                </a:cubicBezTo>
                <a:cubicBezTo>
                  <a:pt x="77142" y="732111"/>
                  <a:pt x="86281" y="722972"/>
                  <a:pt x="97555" y="722972"/>
                </a:cubicBezTo>
                <a:close/>
                <a:moveTo>
                  <a:pt x="48778" y="722972"/>
                </a:moveTo>
                <a:cubicBezTo>
                  <a:pt x="60052" y="722972"/>
                  <a:pt x="69191" y="732111"/>
                  <a:pt x="69191" y="743385"/>
                </a:cubicBezTo>
                <a:cubicBezTo>
                  <a:pt x="69191" y="754659"/>
                  <a:pt x="60052" y="763798"/>
                  <a:pt x="48778" y="763798"/>
                </a:cubicBezTo>
                <a:cubicBezTo>
                  <a:pt x="37504" y="763798"/>
                  <a:pt x="28365" y="754659"/>
                  <a:pt x="28365" y="743385"/>
                </a:cubicBezTo>
                <a:cubicBezTo>
                  <a:pt x="28365" y="732111"/>
                  <a:pt x="37504" y="722972"/>
                  <a:pt x="48778" y="722972"/>
                </a:cubicBezTo>
                <a:close/>
                <a:moveTo>
                  <a:pt x="2" y="722972"/>
                </a:moveTo>
                <a:cubicBezTo>
                  <a:pt x="11275" y="722972"/>
                  <a:pt x="20414" y="732111"/>
                  <a:pt x="20414" y="743385"/>
                </a:cubicBezTo>
                <a:cubicBezTo>
                  <a:pt x="20414" y="754659"/>
                  <a:pt x="11275" y="763798"/>
                  <a:pt x="2" y="763798"/>
                </a:cubicBezTo>
                <a:lnTo>
                  <a:pt x="0" y="763797"/>
                </a:lnTo>
                <a:lnTo>
                  <a:pt x="0" y="722973"/>
                </a:lnTo>
                <a:close/>
                <a:moveTo>
                  <a:pt x="731657" y="668886"/>
                </a:moveTo>
                <a:cubicBezTo>
                  <a:pt x="737294" y="668886"/>
                  <a:pt x="742397" y="671171"/>
                  <a:pt x="746091" y="674865"/>
                </a:cubicBezTo>
                <a:lnTo>
                  <a:pt x="748725" y="681223"/>
                </a:lnTo>
                <a:lnTo>
                  <a:pt x="724200" y="708206"/>
                </a:lnTo>
                <a:lnTo>
                  <a:pt x="723711" y="708108"/>
                </a:lnTo>
                <a:cubicBezTo>
                  <a:pt x="716385" y="705009"/>
                  <a:pt x="711244" y="697754"/>
                  <a:pt x="711244" y="689299"/>
                </a:cubicBezTo>
                <a:cubicBezTo>
                  <a:pt x="711244" y="678025"/>
                  <a:pt x="720383" y="668886"/>
                  <a:pt x="731657" y="668886"/>
                </a:cubicBezTo>
                <a:close/>
                <a:moveTo>
                  <a:pt x="682880" y="668886"/>
                </a:moveTo>
                <a:cubicBezTo>
                  <a:pt x="694153" y="668886"/>
                  <a:pt x="703293" y="678025"/>
                  <a:pt x="703293" y="689299"/>
                </a:cubicBezTo>
                <a:cubicBezTo>
                  <a:pt x="703293" y="700573"/>
                  <a:pt x="694153" y="709712"/>
                  <a:pt x="682880" y="709712"/>
                </a:cubicBezTo>
                <a:cubicBezTo>
                  <a:pt x="671606" y="709712"/>
                  <a:pt x="662467" y="700573"/>
                  <a:pt x="662467" y="689299"/>
                </a:cubicBezTo>
                <a:cubicBezTo>
                  <a:pt x="662467" y="678025"/>
                  <a:pt x="671606" y="668886"/>
                  <a:pt x="682880" y="668886"/>
                </a:cubicBezTo>
                <a:close/>
                <a:moveTo>
                  <a:pt x="634103" y="668886"/>
                </a:moveTo>
                <a:cubicBezTo>
                  <a:pt x="645377" y="668886"/>
                  <a:pt x="654516" y="678025"/>
                  <a:pt x="654516" y="689299"/>
                </a:cubicBezTo>
                <a:cubicBezTo>
                  <a:pt x="654516" y="700573"/>
                  <a:pt x="645377" y="709712"/>
                  <a:pt x="634103" y="709712"/>
                </a:cubicBezTo>
                <a:cubicBezTo>
                  <a:pt x="622829" y="709712"/>
                  <a:pt x="613690" y="700573"/>
                  <a:pt x="613690" y="689299"/>
                </a:cubicBezTo>
                <a:cubicBezTo>
                  <a:pt x="613690" y="678025"/>
                  <a:pt x="622829" y="668886"/>
                  <a:pt x="634103" y="668886"/>
                </a:cubicBezTo>
                <a:close/>
                <a:moveTo>
                  <a:pt x="585326" y="668886"/>
                </a:moveTo>
                <a:cubicBezTo>
                  <a:pt x="596599" y="668886"/>
                  <a:pt x="605738" y="678025"/>
                  <a:pt x="605738" y="689299"/>
                </a:cubicBezTo>
                <a:cubicBezTo>
                  <a:pt x="605738" y="700573"/>
                  <a:pt x="596599" y="709712"/>
                  <a:pt x="585326" y="709712"/>
                </a:cubicBezTo>
                <a:cubicBezTo>
                  <a:pt x="574052" y="709712"/>
                  <a:pt x="564913" y="700573"/>
                  <a:pt x="564913" y="689299"/>
                </a:cubicBezTo>
                <a:cubicBezTo>
                  <a:pt x="564913" y="678025"/>
                  <a:pt x="574052" y="668886"/>
                  <a:pt x="585326" y="668886"/>
                </a:cubicBezTo>
                <a:close/>
                <a:moveTo>
                  <a:pt x="536549" y="668886"/>
                </a:moveTo>
                <a:cubicBezTo>
                  <a:pt x="547822" y="668886"/>
                  <a:pt x="556961" y="678025"/>
                  <a:pt x="556961" y="689299"/>
                </a:cubicBezTo>
                <a:cubicBezTo>
                  <a:pt x="556961" y="700573"/>
                  <a:pt x="547822" y="709712"/>
                  <a:pt x="536549" y="709712"/>
                </a:cubicBezTo>
                <a:cubicBezTo>
                  <a:pt x="525275" y="709712"/>
                  <a:pt x="516136" y="700573"/>
                  <a:pt x="516136" y="689299"/>
                </a:cubicBezTo>
                <a:cubicBezTo>
                  <a:pt x="516136" y="678025"/>
                  <a:pt x="525275" y="668886"/>
                  <a:pt x="536549" y="668886"/>
                </a:cubicBezTo>
                <a:close/>
                <a:moveTo>
                  <a:pt x="487772" y="668886"/>
                </a:moveTo>
                <a:cubicBezTo>
                  <a:pt x="499045" y="668886"/>
                  <a:pt x="508184" y="678025"/>
                  <a:pt x="508184" y="689299"/>
                </a:cubicBezTo>
                <a:cubicBezTo>
                  <a:pt x="508184" y="700573"/>
                  <a:pt x="499045" y="709712"/>
                  <a:pt x="487772" y="709712"/>
                </a:cubicBezTo>
                <a:cubicBezTo>
                  <a:pt x="476498" y="709712"/>
                  <a:pt x="467359" y="700573"/>
                  <a:pt x="467359" y="689299"/>
                </a:cubicBezTo>
                <a:cubicBezTo>
                  <a:pt x="467359" y="678025"/>
                  <a:pt x="476498" y="668886"/>
                  <a:pt x="487772" y="668886"/>
                </a:cubicBezTo>
                <a:close/>
                <a:moveTo>
                  <a:pt x="438994" y="668886"/>
                </a:moveTo>
                <a:cubicBezTo>
                  <a:pt x="450268" y="668886"/>
                  <a:pt x="459407" y="678025"/>
                  <a:pt x="459407" y="689299"/>
                </a:cubicBezTo>
                <a:cubicBezTo>
                  <a:pt x="459407" y="700573"/>
                  <a:pt x="450268" y="709712"/>
                  <a:pt x="438994" y="709712"/>
                </a:cubicBezTo>
                <a:cubicBezTo>
                  <a:pt x="427721" y="709712"/>
                  <a:pt x="418582" y="700573"/>
                  <a:pt x="418582" y="689299"/>
                </a:cubicBezTo>
                <a:cubicBezTo>
                  <a:pt x="418582" y="678025"/>
                  <a:pt x="427721" y="668886"/>
                  <a:pt x="438994" y="668886"/>
                </a:cubicBezTo>
                <a:close/>
                <a:moveTo>
                  <a:pt x="390217" y="668886"/>
                </a:moveTo>
                <a:cubicBezTo>
                  <a:pt x="401491" y="668886"/>
                  <a:pt x="410630" y="678025"/>
                  <a:pt x="410630" y="689299"/>
                </a:cubicBezTo>
                <a:cubicBezTo>
                  <a:pt x="410630" y="700573"/>
                  <a:pt x="401491" y="709712"/>
                  <a:pt x="390217" y="709712"/>
                </a:cubicBezTo>
                <a:cubicBezTo>
                  <a:pt x="378944" y="709712"/>
                  <a:pt x="369805" y="700573"/>
                  <a:pt x="369805" y="689299"/>
                </a:cubicBezTo>
                <a:cubicBezTo>
                  <a:pt x="369805" y="678025"/>
                  <a:pt x="378944" y="668886"/>
                  <a:pt x="390217" y="668886"/>
                </a:cubicBezTo>
                <a:close/>
                <a:moveTo>
                  <a:pt x="341440" y="668886"/>
                </a:moveTo>
                <a:cubicBezTo>
                  <a:pt x="352714" y="668886"/>
                  <a:pt x="361853" y="678025"/>
                  <a:pt x="361853" y="689299"/>
                </a:cubicBezTo>
                <a:cubicBezTo>
                  <a:pt x="361853" y="700573"/>
                  <a:pt x="352714" y="709712"/>
                  <a:pt x="341440" y="709712"/>
                </a:cubicBezTo>
                <a:cubicBezTo>
                  <a:pt x="330166" y="709712"/>
                  <a:pt x="321028" y="700573"/>
                  <a:pt x="321028" y="689299"/>
                </a:cubicBezTo>
                <a:cubicBezTo>
                  <a:pt x="321028" y="678025"/>
                  <a:pt x="330166" y="668886"/>
                  <a:pt x="341440" y="668886"/>
                </a:cubicBezTo>
                <a:close/>
                <a:moveTo>
                  <a:pt x="292663" y="668886"/>
                </a:moveTo>
                <a:cubicBezTo>
                  <a:pt x="303937" y="668886"/>
                  <a:pt x="313076" y="678025"/>
                  <a:pt x="313076" y="689299"/>
                </a:cubicBezTo>
                <a:cubicBezTo>
                  <a:pt x="313076" y="700573"/>
                  <a:pt x="303937" y="709712"/>
                  <a:pt x="292663" y="709712"/>
                </a:cubicBezTo>
                <a:cubicBezTo>
                  <a:pt x="281389" y="709712"/>
                  <a:pt x="272251" y="700573"/>
                  <a:pt x="272251" y="689299"/>
                </a:cubicBezTo>
                <a:cubicBezTo>
                  <a:pt x="272251" y="678025"/>
                  <a:pt x="281389" y="668886"/>
                  <a:pt x="292663" y="668886"/>
                </a:cubicBezTo>
                <a:close/>
                <a:moveTo>
                  <a:pt x="243886" y="668886"/>
                </a:moveTo>
                <a:cubicBezTo>
                  <a:pt x="255160" y="668886"/>
                  <a:pt x="264299" y="678025"/>
                  <a:pt x="264299" y="689299"/>
                </a:cubicBezTo>
                <a:cubicBezTo>
                  <a:pt x="264299" y="700573"/>
                  <a:pt x="255160" y="709712"/>
                  <a:pt x="243886" y="709712"/>
                </a:cubicBezTo>
                <a:cubicBezTo>
                  <a:pt x="232612" y="709712"/>
                  <a:pt x="223473" y="700573"/>
                  <a:pt x="223473" y="689299"/>
                </a:cubicBezTo>
                <a:cubicBezTo>
                  <a:pt x="223473" y="678025"/>
                  <a:pt x="232612" y="668886"/>
                  <a:pt x="243886" y="668886"/>
                </a:cubicBezTo>
                <a:close/>
                <a:moveTo>
                  <a:pt x="195109" y="668886"/>
                </a:moveTo>
                <a:cubicBezTo>
                  <a:pt x="206383" y="668886"/>
                  <a:pt x="215522" y="678025"/>
                  <a:pt x="215522" y="689299"/>
                </a:cubicBezTo>
                <a:cubicBezTo>
                  <a:pt x="215522" y="700573"/>
                  <a:pt x="206383" y="709712"/>
                  <a:pt x="195109" y="709712"/>
                </a:cubicBezTo>
                <a:cubicBezTo>
                  <a:pt x="183835" y="709712"/>
                  <a:pt x="174696" y="700573"/>
                  <a:pt x="174696" y="689299"/>
                </a:cubicBezTo>
                <a:cubicBezTo>
                  <a:pt x="174696" y="678025"/>
                  <a:pt x="183835" y="668886"/>
                  <a:pt x="195109" y="668886"/>
                </a:cubicBezTo>
                <a:close/>
                <a:moveTo>
                  <a:pt x="146332" y="668886"/>
                </a:moveTo>
                <a:cubicBezTo>
                  <a:pt x="157606" y="668886"/>
                  <a:pt x="166745" y="678025"/>
                  <a:pt x="166745" y="689299"/>
                </a:cubicBezTo>
                <a:cubicBezTo>
                  <a:pt x="166745" y="700573"/>
                  <a:pt x="157606" y="709712"/>
                  <a:pt x="146332" y="709712"/>
                </a:cubicBezTo>
                <a:cubicBezTo>
                  <a:pt x="135058" y="709712"/>
                  <a:pt x="125919" y="700573"/>
                  <a:pt x="125919" y="689299"/>
                </a:cubicBezTo>
                <a:cubicBezTo>
                  <a:pt x="125919" y="678025"/>
                  <a:pt x="135058" y="668886"/>
                  <a:pt x="146332" y="668886"/>
                </a:cubicBezTo>
                <a:close/>
                <a:moveTo>
                  <a:pt x="97555" y="668886"/>
                </a:moveTo>
                <a:cubicBezTo>
                  <a:pt x="108829" y="668886"/>
                  <a:pt x="117968" y="678025"/>
                  <a:pt x="117968" y="689299"/>
                </a:cubicBezTo>
                <a:cubicBezTo>
                  <a:pt x="117968" y="700573"/>
                  <a:pt x="108829" y="709712"/>
                  <a:pt x="97555" y="709712"/>
                </a:cubicBezTo>
                <a:cubicBezTo>
                  <a:pt x="86281" y="709712"/>
                  <a:pt x="77142" y="700573"/>
                  <a:pt x="77142" y="689299"/>
                </a:cubicBezTo>
                <a:cubicBezTo>
                  <a:pt x="77142" y="678025"/>
                  <a:pt x="86281" y="668886"/>
                  <a:pt x="97555" y="668886"/>
                </a:cubicBezTo>
                <a:close/>
                <a:moveTo>
                  <a:pt x="48778" y="668886"/>
                </a:moveTo>
                <a:cubicBezTo>
                  <a:pt x="60052" y="668886"/>
                  <a:pt x="69191" y="678025"/>
                  <a:pt x="69191" y="689299"/>
                </a:cubicBezTo>
                <a:cubicBezTo>
                  <a:pt x="69191" y="700573"/>
                  <a:pt x="60052" y="709712"/>
                  <a:pt x="48778" y="709712"/>
                </a:cubicBezTo>
                <a:cubicBezTo>
                  <a:pt x="37504" y="709712"/>
                  <a:pt x="28365" y="700573"/>
                  <a:pt x="28365" y="689299"/>
                </a:cubicBezTo>
                <a:cubicBezTo>
                  <a:pt x="28365" y="678025"/>
                  <a:pt x="37504" y="668886"/>
                  <a:pt x="48778" y="668886"/>
                </a:cubicBezTo>
                <a:close/>
                <a:moveTo>
                  <a:pt x="2" y="668886"/>
                </a:moveTo>
                <a:cubicBezTo>
                  <a:pt x="11275" y="668886"/>
                  <a:pt x="20414" y="678025"/>
                  <a:pt x="20414" y="689299"/>
                </a:cubicBezTo>
                <a:cubicBezTo>
                  <a:pt x="20414" y="700573"/>
                  <a:pt x="11275" y="709712"/>
                  <a:pt x="2" y="709712"/>
                </a:cubicBezTo>
                <a:lnTo>
                  <a:pt x="0" y="709711"/>
                </a:lnTo>
                <a:lnTo>
                  <a:pt x="0" y="668887"/>
                </a:lnTo>
                <a:close/>
                <a:moveTo>
                  <a:pt x="780434" y="614800"/>
                </a:moveTo>
                <a:cubicBezTo>
                  <a:pt x="786071" y="614800"/>
                  <a:pt x="791174" y="617085"/>
                  <a:pt x="794868" y="620779"/>
                </a:cubicBezTo>
                <a:lnTo>
                  <a:pt x="796523" y="624774"/>
                </a:lnTo>
                <a:lnTo>
                  <a:pt x="780248" y="646539"/>
                </a:lnTo>
                <a:lnTo>
                  <a:pt x="773298" y="654185"/>
                </a:lnTo>
                <a:lnTo>
                  <a:pt x="772488" y="654021"/>
                </a:lnTo>
                <a:cubicBezTo>
                  <a:pt x="765162" y="650923"/>
                  <a:pt x="760021" y="643668"/>
                  <a:pt x="760021" y="635213"/>
                </a:cubicBezTo>
                <a:cubicBezTo>
                  <a:pt x="760021" y="623939"/>
                  <a:pt x="769160" y="614800"/>
                  <a:pt x="780434" y="614800"/>
                </a:cubicBezTo>
                <a:close/>
                <a:moveTo>
                  <a:pt x="731657" y="614800"/>
                </a:moveTo>
                <a:cubicBezTo>
                  <a:pt x="742931" y="614800"/>
                  <a:pt x="752070" y="623939"/>
                  <a:pt x="752070" y="635213"/>
                </a:cubicBezTo>
                <a:cubicBezTo>
                  <a:pt x="752070" y="646487"/>
                  <a:pt x="742931" y="655626"/>
                  <a:pt x="731657" y="655626"/>
                </a:cubicBezTo>
                <a:cubicBezTo>
                  <a:pt x="720383" y="655626"/>
                  <a:pt x="711244" y="646487"/>
                  <a:pt x="711244" y="635213"/>
                </a:cubicBezTo>
                <a:cubicBezTo>
                  <a:pt x="711244" y="623939"/>
                  <a:pt x="720383" y="614800"/>
                  <a:pt x="731657" y="614800"/>
                </a:cubicBezTo>
                <a:close/>
                <a:moveTo>
                  <a:pt x="682880" y="614800"/>
                </a:moveTo>
                <a:cubicBezTo>
                  <a:pt x="694153" y="614800"/>
                  <a:pt x="703293" y="623939"/>
                  <a:pt x="703293" y="635213"/>
                </a:cubicBezTo>
                <a:cubicBezTo>
                  <a:pt x="703293" y="646487"/>
                  <a:pt x="694153" y="655626"/>
                  <a:pt x="682880" y="655626"/>
                </a:cubicBezTo>
                <a:cubicBezTo>
                  <a:pt x="671606" y="655626"/>
                  <a:pt x="662467" y="646487"/>
                  <a:pt x="662467" y="635213"/>
                </a:cubicBezTo>
                <a:cubicBezTo>
                  <a:pt x="662467" y="623939"/>
                  <a:pt x="671606" y="614800"/>
                  <a:pt x="682880" y="614800"/>
                </a:cubicBezTo>
                <a:close/>
                <a:moveTo>
                  <a:pt x="634103" y="614800"/>
                </a:moveTo>
                <a:cubicBezTo>
                  <a:pt x="645377" y="614800"/>
                  <a:pt x="654516" y="623939"/>
                  <a:pt x="654516" y="635213"/>
                </a:cubicBezTo>
                <a:cubicBezTo>
                  <a:pt x="654516" y="646487"/>
                  <a:pt x="645377" y="655626"/>
                  <a:pt x="634103" y="655626"/>
                </a:cubicBezTo>
                <a:cubicBezTo>
                  <a:pt x="622829" y="655626"/>
                  <a:pt x="613690" y="646487"/>
                  <a:pt x="613690" y="635213"/>
                </a:cubicBezTo>
                <a:cubicBezTo>
                  <a:pt x="613690" y="623939"/>
                  <a:pt x="622829" y="614800"/>
                  <a:pt x="634103" y="614800"/>
                </a:cubicBezTo>
                <a:close/>
                <a:moveTo>
                  <a:pt x="585326" y="614800"/>
                </a:moveTo>
                <a:cubicBezTo>
                  <a:pt x="596599" y="614800"/>
                  <a:pt x="605738" y="623939"/>
                  <a:pt x="605738" y="635213"/>
                </a:cubicBezTo>
                <a:cubicBezTo>
                  <a:pt x="605738" y="646487"/>
                  <a:pt x="596599" y="655626"/>
                  <a:pt x="585326" y="655626"/>
                </a:cubicBezTo>
                <a:cubicBezTo>
                  <a:pt x="574052" y="655626"/>
                  <a:pt x="564913" y="646487"/>
                  <a:pt x="564913" y="635213"/>
                </a:cubicBezTo>
                <a:cubicBezTo>
                  <a:pt x="564913" y="623939"/>
                  <a:pt x="574052" y="614800"/>
                  <a:pt x="585326" y="614800"/>
                </a:cubicBezTo>
                <a:close/>
                <a:moveTo>
                  <a:pt x="536549" y="614800"/>
                </a:moveTo>
                <a:cubicBezTo>
                  <a:pt x="547822" y="614800"/>
                  <a:pt x="556961" y="623939"/>
                  <a:pt x="556961" y="635213"/>
                </a:cubicBezTo>
                <a:cubicBezTo>
                  <a:pt x="556961" y="646487"/>
                  <a:pt x="547822" y="655626"/>
                  <a:pt x="536549" y="655626"/>
                </a:cubicBezTo>
                <a:cubicBezTo>
                  <a:pt x="525275" y="655626"/>
                  <a:pt x="516136" y="646487"/>
                  <a:pt x="516136" y="635213"/>
                </a:cubicBezTo>
                <a:cubicBezTo>
                  <a:pt x="516136" y="623939"/>
                  <a:pt x="525275" y="614800"/>
                  <a:pt x="536549" y="614800"/>
                </a:cubicBezTo>
                <a:close/>
                <a:moveTo>
                  <a:pt x="487772" y="614800"/>
                </a:moveTo>
                <a:cubicBezTo>
                  <a:pt x="499045" y="614800"/>
                  <a:pt x="508184" y="623939"/>
                  <a:pt x="508184" y="635213"/>
                </a:cubicBezTo>
                <a:cubicBezTo>
                  <a:pt x="508184" y="646487"/>
                  <a:pt x="499045" y="655626"/>
                  <a:pt x="487772" y="655626"/>
                </a:cubicBezTo>
                <a:cubicBezTo>
                  <a:pt x="476498" y="655626"/>
                  <a:pt x="467359" y="646487"/>
                  <a:pt x="467359" y="635213"/>
                </a:cubicBezTo>
                <a:cubicBezTo>
                  <a:pt x="467359" y="623939"/>
                  <a:pt x="476498" y="614800"/>
                  <a:pt x="487772" y="614800"/>
                </a:cubicBezTo>
                <a:close/>
                <a:moveTo>
                  <a:pt x="438994" y="614800"/>
                </a:moveTo>
                <a:cubicBezTo>
                  <a:pt x="450268" y="614800"/>
                  <a:pt x="459407" y="623939"/>
                  <a:pt x="459407" y="635213"/>
                </a:cubicBezTo>
                <a:cubicBezTo>
                  <a:pt x="459407" y="646487"/>
                  <a:pt x="450268" y="655626"/>
                  <a:pt x="438994" y="655626"/>
                </a:cubicBezTo>
                <a:cubicBezTo>
                  <a:pt x="427721" y="655626"/>
                  <a:pt x="418582" y="646487"/>
                  <a:pt x="418582" y="635213"/>
                </a:cubicBezTo>
                <a:cubicBezTo>
                  <a:pt x="418582" y="623939"/>
                  <a:pt x="427721" y="614800"/>
                  <a:pt x="438994" y="614800"/>
                </a:cubicBezTo>
                <a:close/>
                <a:moveTo>
                  <a:pt x="390217" y="614800"/>
                </a:moveTo>
                <a:cubicBezTo>
                  <a:pt x="401491" y="614800"/>
                  <a:pt x="410630" y="623939"/>
                  <a:pt x="410630" y="635213"/>
                </a:cubicBezTo>
                <a:cubicBezTo>
                  <a:pt x="410630" y="646487"/>
                  <a:pt x="401491" y="655626"/>
                  <a:pt x="390217" y="655626"/>
                </a:cubicBezTo>
                <a:cubicBezTo>
                  <a:pt x="378944" y="655626"/>
                  <a:pt x="369805" y="646487"/>
                  <a:pt x="369805" y="635213"/>
                </a:cubicBezTo>
                <a:cubicBezTo>
                  <a:pt x="369805" y="623939"/>
                  <a:pt x="378944" y="614800"/>
                  <a:pt x="390217" y="614800"/>
                </a:cubicBezTo>
                <a:close/>
                <a:moveTo>
                  <a:pt x="341440" y="614800"/>
                </a:moveTo>
                <a:cubicBezTo>
                  <a:pt x="352714" y="614800"/>
                  <a:pt x="361853" y="623939"/>
                  <a:pt x="361853" y="635213"/>
                </a:cubicBezTo>
                <a:cubicBezTo>
                  <a:pt x="361853" y="646487"/>
                  <a:pt x="352714" y="655626"/>
                  <a:pt x="341440" y="655626"/>
                </a:cubicBezTo>
                <a:cubicBezTo>
                  <a:pt x="330166" y="655626"/>
                  <a:pt x="321028" y="646487"/>
                  <a:pt x="321028" y="635213"/>
                </a:cubicBezTo>
                <a:cubicBezTo>
                  <a:pt x="321028" y="623939"/>
                  <a:pt x="330166" y="614800"/>
                  <a:pt x="341440" y="614800"/>
                </a:cubicBezTo>
                <a:close/>
                <a:moveTo>
                  <a:pt x="292663" y="614800"/>
                </a:moveTo>
                <a:cubicBezTo>
                  <a:pt x="303937" y="614800"/>
                  <a:pt x="313076" y="623939"/>
                  <a:pt x="313076" y="635213"/>
                </a:cubicBezTo>
                <a:cubicBezTo>
                  <a:pt x="313076" y="646487"/>
                  <a:pt x="303937" y="655626"/>
                  <a:pt x="292663" y="655626"/>
                </a:cubicBezTo>
                <a:cubicBezTo>
                  <a:pt x="281389" y="655626"/>
                  <a:pt x="272251" y="646487"/>
                  <a:pt x="272251" y="635213"/>
                </a:cubicBezTo>
                <a:cubicBezTo>
                  <a:pt x="272251" y="623939"/>
                  <a:pt x="281389" y="614800"/>
                  <a:pt x="292663" y="614800"/>
                </a:cubicBezTo>
                <a:close/>
                <a:moveTo>
                  <a:pt x="243886" y="614800"/>
                </a:moveTo>
                <a:cubicBezTo>
                  <a:pt x="255160" y="614800"/>
                  <a:pt x="264299" y="623939"/>
                  <a:pt x="264299" y="635213"/>
                </a:cubicBezTo>
                <a:cubicBezTo>
                  <a:pt x="264299" y="646487"/>
                  <a:pt x="255160" y="655626"/>
                  <a:pt x="243886" y="655626"/>
                </a:cubicBezTo>
                <a:cubicBezTo>
                  <a:pt x="232612" y="655626"/>
                  <a:pt x="223473" y="646487"/>
                  <a:pt x="223473" y="635213"/>
                </a:cubicBezTo>
                <a:cubicBezTo>
                  <a:pt x="223473" y="623939"/>
                  <a:pt x="232612" y="614800"/>
                  <a:pt x="243886" y="614800"/>
                </a:cubicBezTo>
                <a:close/>
                <a:moveTo>
                  <a:pt x="195109" y="614800"/>
                </a:moveTo>
                <a:cubicBezTo>
                  <a:pt x="206383" y="614800"/>
                  <a:pt x="215522" y="623939"/>
                  <a:pt x="215522" y="635213"/>
                </a:cubicBezTo>
                <a:cubicBezTo>
                  <a:pt x="215522" y="646487"/>
                  <a:pt x="206383" y="655626"/>
                  <a:pt x="195109" y="655626"/>
                </a:cubicBezTo>
                <a:cubicBezTo>
                  <a:pt x="183835" y="655626"/>
                  <a:pt x="174696" y="646487"/>
                  <a:pt x="174696" y="635213"/>
                </a:cubicBezTo>
                <a:cubicBezTo>
                  <a:pt x="174696" y="623939"/>
                  <a:pt x="183835" y="614800"/>
                  <a:pt x="195109" y="614800"/>
                </a:cubicBezTo>
                <a:close/>
                <a:moveTo>
                  <a:pt x="146332" y="614800"/>
                </a:moveTo>
                <a:cubicBezTo>
                  <a:pt x="157606" y="614800"/>
                  <a:pt x="166745" y="623939"/>
                  <a:pt x="166745" y="635213"/>
                </a:cubicBezTo>
                <a:cubicBezTo>
                  <a:pt x="166745" y="646487"/>
                  <a:pt x="157606" y="655626"/>
                  <a:pt x="146332" y="655626"/>
                </a:cubicBezTo>
                <a:cubicBezTo>
                  <a:pt x="135058" y="655626"/>
                  <a:pt x="125919" y="646487"/>
                  <a:pt x="125919" y="635213"/>
                </a:cubicBezTo>
                <a:cubicBezTo>
                  <a:pt x="125919" y="623939"/>
                  <a:pt x="135058" y="614800"/>
                  <a:pt x="146332" y="614800"/>
                </a:cubicBezTo>
                <a:close/>
                <a:moveTo>
                  <a:pt x="97555" y="614800"/>
                </a:moveTo>
                <a:cubicBezTo>
                  <a:pt x="108829" y="614800"/>
                  <a:pt x="117968" y="623939"/>
                  <a:pt x="117968" y="635213"/>
                </a:cubicBezTo>
                <a:cubicBezTo>
                  <a:pt x="117968" y="646487"/>
                  <a:pt x="108829" y="655626"/>
                  <a:pt x="97555" y="655626"/>
                </a:cubicBezTo>
                <a:cubicBezTo>
                  <a:pt x="86281" y="655626"/>
                  <a:pt x="77142" y="646487"/>
                  <a:pt x="77142" y="635213"/>
                </a:cubicBezTo>
                <a:cubicBezTo>
                  <a:pt x="77142" y="623939"/>
                  <a:pt x="86281" y="614800"/>
                  <a:pt x="97555" y="614800"/>
                </a:cubicBezTo>
                <a:close/>
                <a:moveTo>
                  <a:pt x="48778" y="614800"/>
                </a:moveTo>
                <a:cubicBezTo>
                  <a:pt x="60052" y="614800"/>
                  <a:pt x="69191" y="623939"/>
                  <a:pt x="69191" y="635213"/>
                </a:cubicBezTo>
                <a:cubicBezTo>
                  <a:pt x="69191" y="646487"/>
                  <a:pt x="60052" y="655626"/>
                  <a:pt x="48778" y="655626"/>
                </a:cubicBezTo>
                <a:cubicBezTo>
                  <a:pt x="37504" y="655626"/>
                  <a:pt x="28365" y="646487"/>
                  <a:pt x="28365" y="635213"/>
                </a:cubicBezTo>
                <a:cubicBezTo>
                  <a:pt x="28365" y="623939"/>
                  <a:pt x="37504" y="614800"/>
                  <a:pt x="48778" y="614800"/>
                </a:cubicBezTo>
                <a:close/>
                <a:moveTo>
                  <a:pt x="2" y="614800"/>
                </a:moveTo>
                <a:cubicBezTo>
                  <a:pt x="11275" y="614800"/>
                  <a:pt x="20414" y="623939"/>
                  <a:pt x="20414" y="635213"/>
                </a:cubicBezTo>
                <a:cubicBezTo>
                  <a:pt x="20414" y="646487"/>
                  <a:pt x="11275" y="655626"/>
                  <a:pt x="2" y="655626"/>
                </a:cubicBezTo>
                <a:lnTo>
                  <a:pt x="0" y="655625"/>
                </a:lnTo>
                <a:lnTo>
                  <a:pt x="0" y="614801"/>
                </a:lnTo>
                <a:close/>
                <a:moveTo>
                  <a:pt x="829211" y="560714"/>
                </a:moveTo>
                <a:cubicBezTo>
                  <a:pt x="832029" y="560714"/>
                  <a:pt x="834714" y="561285"/>
                  <a:pt x="837157" y="562318"/>
                </a:cubicBezTo>
                <a:lnTo>
                  <a:pt x="840828" y="564793"/>
                </a:lnTo>
                <a:lnTo>
                  <a:pt x="838456" y="568698"/>
                </a:lnTo>
                <a:lnTo>
                  <a:pt x="817164" y="597170"/>
                </a:lnTo>
                <a:lnTo>
                  <a:pt x="814777" y="595561"/>
                </a:lnTo>
                <a:cubicBezTo>
                  <a:pt x="811083" y="591867"/>
                  <a:pt x="808798" y="586764"/>
                  <a:pt x="808798" y="581127"/>
                </a:cubicBezTo>
                <a:cubicBezTo>
                  <a:pt x="808798" y="569853"/>
                  <a:pt x="817937" y="560714"/>
                  <a:pt x="829211" y="560714"/>
                </a:cubicBezTo>
                <a:close/>
                <a:moveTo>
                  <a:pt x="780434" y="560714"/>
                </a:moveTo>
                <a:cubicBezTo>
                  <a:pt x="791708" y="560714"/>
                  <a:pt x="800847" y="569853"/>
                  <a:pt x="800847" y="581127"/>
                </a:cubicBezTo>
                <a:cubicBezTo>
                  <a:pt x="800847" y="592400"/>
                  <a:pt x="791708" y="601539"/>
                  <a:pt x="780434" y="601539"/>
                </a:cubicBezTo>
                <a:cubicBezTo>
                  <a:pt x="769160" y="601539"/>
                  <a:pt x="760021" y="592400"/>
                  <a:pt x="760021" y="581127"/>
                </a:cubicBezTo>
                <a:cubicBezTo>
                  <a:pt x="760021" y="569853"/>
                  <a:pt x="769160" y="560714"/>
                  <a:pt x="780434" y="560714"/>
                </a:cubicBezTo>
                <a:close/>
                <a:moveTo>
                  <a:pt x="731657" y="560714"/>
                </a:moveTo>
                <a:cubicBezTo>
                  <a:pt x="742931" y="560714"/>
                  <a:pt x="752070" y="569853"/>
                  <a:pt x="752070" y="581127"/>
                </a:cubicBezTo>
                <a:cubicBezTo>
                  <a:pt x="752070" y="592400"/>
                  <a:pt x="742931" y="601539"/>
                  <a:pt x="731657" y="601539"/>
                </a:cubicBezTo>
                <a:cubicBezTo>
                  <a:pt x="720383" y="601539"/>
                  <a:pt x="711244" y="592400"/>
                  <a:pt x="711244" y="581127"/>
                </a:cubicBezTo>
                <a:cubicBezTo>
                  <a:pt x="711244" y="569853"/>
                  <a:pt x="720383" y="560714"/>
                  <a:pt x="731657" y="560714"/>
                </a:cubicBezTo>
                <a:close/>
                <a:moveTo>
                  <a:pt x="682880" y="560714"/>
                </a:moveTo>
                <a:cubicBezTo>
                  <a:pt x="694153" y="560714"/>
                  <a:pt x="703293" y="569853"/>
                  <a:pt x="703293" y="581127"/>
                </a:cubicBezTo>
                <a:cubicBezTo>
                  <a:pt x="703293" y="592400"/>
                  <a:pt x="694153" y="601539"/>
                  <a:pt x="682880" y="601539"/>
                </a:cubicBezTo>
                <a:cubicBezTo>
                  <a:pt x="671606" y="601539"/>
                  <a:pt x="662467" y="592400"/>
                  <a:pt x="662467" y="581127"/>
                </a:cubicBezTo>
                <a:cubicBezTo>
                  <a:pt x="662467" y="569853"/>
                  <a:pt x="671606" y="560714"/>
                  <a:pt x="682880" y="560714"/>
                </a:cubicBezTo>
                <a:close/>
                <a:moveTo>
                  <a:pt x="634103" y="560714"/>
                </a:moveTo>
                <a:cubicBezTo>
                  <a:pt x="645377" y="560714"/>
                  <a:pt x="654516" y="569853"/>
                  <a:pt x="654516" y="581127"/>
                </a:cubicBezTo>
                <a:cubicBezTo>
                  <a:pt x="654516" y="592400"/>
                  <a:pt x="645377" y="601539"/>
                  <a:pt x="634103" y="601539"/>
                </a:cubicBezTo>
                <a:cubicBezTo>
                  <a:pt x="622829" y="601539"/>
                  <a:pt x="613690" y="592400"/>
                  <a:pt x="613690" y="581127"/>
                </a:cubicBezTo>
                <a:cubicBezTo>
                  <a:pt x="613690" y="569853"/>
                  <a:pt x="622829" y="560714"/>
                  <a:pt x="634103" y="560714"/>
                </a:cubicBezTo>
                <a:close/>
                <a:moveTo>
                  <a:pt x="585326" y="560714"/>
                </a:moveTo>
                <a:cubicBezTo>
                  <a:pt x="596599" y="560714"/>
                  <a:pt x="605738" y="569853"/>
                  <a:pt x="605738" y="581127"/>
                </a:cubicBezTo>
                <a:cubicBezTo>
                  <a:pt x="605738" y="592400"/>
                  <a:pt x="596599" y="601539"/>
                  <a:pt x="585326" y="601539"/>
                </a:cubicBezTo>
                <a:cubicBezTo>
                  <a:pt x="574052" y="601539"/>
                  <a:pt x="564913" y="592400"/>
                  <a:pt x="564913" y="581127"/>
                </a:cubicBezTo>
                <a:cubicBezTo>
                  <a:pt x="564913" y="569853"/>
                  <a:pt x="574052" y="560714"/>
                  <a:pt x="585326" y="560714"/>
                </a:cubicBezTo>
                <a:close/>
                <a:moveTo>
                  <a:pt x="536549" y="560714"/>
                </a:moveTo>
                <a:cubicBezTo>
                  <a:pt x="547822" y="560714"/>
                  <a:pt x="556961" y="569853"/>
                  <a:pt x="556961" y="581127"/>
                </a:cubicBezTo>
                <a:cubicBezTo>
                  <a:pt x="556961" y="592400"/>
                  <a:pt x="547822" y="601539"/>
                  <a:pt x="536549" y="601539"/>
                </a:cubicBezTo>
                <a:cubicBezTo>
                  <a:pt x="525275" y="601539"/>
                  <a:pt x="516136" y="592400"/>
                  <a:pt x="516136" y="581127"/>
                </a:cubicBezTo>
                <a:cubicBezTo>
                  <a:pt x="516136" y="569853"/>
                  <a:pt x="525275" y="560714"/>
                  <a:pt x="536549" y="560714"/>
                </a:cubicBezTo>
                <a:close/>
                <a:moveTo>
                  <a:pt x="487772" y="560714"/>
                </a:moveTo>
                <a:cubicBezTo>
                  <a:pt x="499045" y="560714"/>
                  <a:pt x="508184" y="569853"/>
                  <a:pt x="508184" y="581127"/>
                </a:cubicBezTo>
                <a:cubicBezTo>
                  <a:pt x="508184" y="592400"/>
                  <a:pt x="499045" y="601539"/>
                  <a:pt x="487772" y="601539"/>
                </a:cubicBezTo>
                <a:cubicBezTo>
                  <a:pt x="476498" y="601539"/>
                  <a:pt x="467359" y="592400"/>
                  <a:pt x="467359" y="581127"/>
                </a:cubicBezTo>
                <a:cubicBezTo>
                  <a:pt x="467359" y="569853"/>
                  <a:pt x="476498" y="560714"/>
                  <a:pt x="487772" y="560714"/>
                </a:cubicBezTo>
                <a:close/>
                <a:moveTo>
                  <a:pt x="438994" y="560714"/>
                </a:moveTo>
                <a:cubicBezTo>
                  <a:pt x="450268" y="560714"/>
                  <a:pt x="459407" y="569853"/>
                  <a:pt x="459407" y="581127"/>
                </a:cubicBezTo>
                <a:cubicBezTo>
                  <a:pt x="459407" y="592400"/>
                  <a:pt x="450268" y="601539"/>
                  <a:pt x="438994" y="601539"/>
                </a:cubicBezTo>
                <a:cubicBezTo>
                  <a:pt x="427721" y="601539"/>
                  <a:pt x="418582" y="592400"/>
                  <a:pt x="418582" y="581127"/>
                </a:cubicBezTo>
                <a:cubicBezTo>
                  <a:pt x="418582" y="569853"/>
                  <a:pt x="427721" y="560714"/>
                  <a:pt x="438994" y="560714"/>
                </a:cubicBezTo>
                <a:close/>
                <a:moveTo>
                  <a:pt x="390217" y="560714"/>
                </a:moveTo>
                <a:cubicBezTo>
                  <a:pt x="401491" y="560714"/>
                  <a:pt x="410630" y="569853"/>
                  <a:pt x="410630" y="581127"/>
                </a:cubicBezTo>
                <a:cubicBezTo>
                  <a:pt x="410630" y="592400"/>
                  <a:pt x="401491" y="601539"/>
                  <a:pt x="390217" y="601539"/>
                </a:cubicBezTo>
                <a:cubicBezTo>
                  <a:pt x="378944" y="601539"/>
                  <a:pt x="369805" y="592400"/>
                  <a:pt x="369805" y="581127"/>
                </a:cubicBezTo>
                <a:cubicBezTo>
                  <a:pt x="369805" y="569853"/>
                  <a:pt x="378944" y="560714"/>
                  <a:pt x="390217" y="560714"/>
                </a:cubicBezTo>
                <a:close/>
                <a:moveTo>
                  <a:pt x="341440" y="560714"/>
                </a:moveTo>
                <a:cubicBezTo>
                  <a:pt x="352714" y="560714"/>
                  <a:pt x="361853" y="569853"/>
                  <a:pt x="361853" y="581127"/>
                </a:cubicBezTo>
                <a:cubicBezTo>
                  <a:pt x="361853" y="592400"/>
                  <a:pt x="352714" y="601539"/>
                  <a:pt x="341440" y="601539"/>
                </a:cubicBezTo>
                <a:cubicBezTo>
                  <a:pt x="330166" y="601539"/>
                  <a:pt x="321028" y="592400"/>
                  <a:pt x="321028" y="581127"/>
                </a:cubicBezTo>
                <a:cubicBezTo>
                  <a:pt x="321028" y="569853"/>
                  <a:pt x="330166" y="560714"/>
                  <a:pt x="341440" y="560714"/>
                </a:cubicBezTo>
                <a:close/>
                <a:moveTo>
                  <a:pt x="292663" y="560714"/>
                </a:moveTo>
                <a:cubicBezTo>
                  <a:pt x="303937" y="560714"/>
                  <a:pt x="313076" y="569853"/>
                  <a:pt x="313076" y="581127"/>
                </a:cubicBezTo>
                <a:cubicBezTo>
                  <a:pt x="313076" y="592400"/>
                  <a:pt x="303937" y="601539"/>
                  <a:pt x="292663" y="601539"/>
                </a:cubicBezTo>
                <a:cubicBezTo>
                  <a:pt x="281389" y="601539"/>
                  <a:pt x="272251" y="592400"/>
                  <a:pt x="272251" y="581127"/>
                </a:cubicBezTo>
                <a:cubicBezTo>
                  <a:pt x="272251" y="569853"/>
                  <a:pt x="281389" y="560714"/>
                  <a:pt x="292663" y="560714"/>
                </a:cubicBezTo>
                <a:close/>
                <a:moveTo>
                  <a:pt x="243886" y="560714"/>
                </a:moveTo>
                <a:cubicBezTo>
                  <a:pt x="255160" y="560714"/>
                  <a:pt x="264299" y="569853"/>
                  <a:pt x="264299" y="581127"/>
                </a:cubicBezTo>
                <a:cubicBezTo>
                  <a:pt x="264299" y="592400"/>
                  <a:pt x="255160" y="601539"/>
                  <a:pt x="243886" y="601539"/>
                </a:cubicBezTo>
                <a:cubicBezTo>
                  <a:pt x="232612" y="601539"/>
                  <a:pt x="223473" y="592400"/>
                  <a:pt x="223473" y="581127"/>
                </a:cubicBezTo>
                <a:cubicBezTo>
                  <a:pt x="223473" y="569853"/>
                  <a:pt x="232612" y="560714"/>
                  <a:pt x="243886" y="560714"/>
                </a:cubicBezTo>
                <a:close/>
                <a:moveTo>
                  <a:pt x="195109" y="560714"/>
                </a:moveTo>
                <a:cubicBezTo>
                  <a:pt x="206383" y="560714"/>
                  <a:pt x="215522" y="569853"/>
                  <a:pt x="215522" y="581127"/>
                </a:cubicBezTo>
                <a:cubicBezTo>
                  <a:pt x="215522" y="592400"/>
                  <a:pt x="206383" y="601539"/>
                  <a:pt x="195109" y="601539"/>
                </a:cubicBezTo>
                <a:cubicBezTo>
                  <a:pt x="183835" y="601539"/>
                  <a:pt x="174696" y="592400"/>
                  <a:pt x="174696" y="581127"/>
                </a:cubicBezTo>
                <a:cubicBezTo>
                  <a:pt x="174696" y="569853"/>
                  <a:pt x="183835" y="560714"/>
                  <a:pt x="195109" y="560714"/>
                </a:cubicBezTo>
                <a:close/>
                <a:moveTo>
                  <a:pt x="146332" y="560714"/>
                </a:moveTo>
                <a:cubicBezTo>
                  <a:pt x="157606" y="560714"/>
                  <a:pt x="166745" y="569853"/>
                  <a:pt x="166745" y="581127"/>
                </a:cubicBezTo>
                <a:cubicBezTo>
                  <a:pt x="166745" y="592400"/>
                  <a:pt x="157606" y="601539"/>
                  <a:pt x="146332" y="601539"/>
                </a:cubicBezTo>
                <a:cubicBezTo>
                  <a:pt x="135058" y="601539"/>
                  <a:pt x="125919" y="592400"/>
                  <a:pt x="125919" y="581127"/>
                </a:cubicBezTo>
                <a:cubicBezTo>
                  <a:pt x="125919" y="569853"/>
                  <a:pt x="135058" y="560714"/>
                  <a:pt x="146332" y="560714"/>
                </a:cubicBezTo>
                <a:close/>
                <a:moveTo>
                  <a:pt x="97555" y="560714"/>
                </a:moveTo>
                <a:cubicBezTo>
                  <a:pt x="108829" y="560714"/>
                  <a:pt x="117968" y="569853"/>
                  <a:pt x="117968" y="581127"/>
                </a:cubicBezTo>
                <a:cubicBezTo>
                  <a:pt x="117968" y="592400"/>
                  <a:pt x="108829" y="601539"/>
                  <a:pt x="97555" y="601539"/>
                </a:cubicBezTo>
                <a:cubicBezTo>
                  <a:pt x="86281" y="601539"/>
                  <a:pt x="77142" y="592400"/>
                  <a:pt x="77142" y="581127"/>
                </a:cubicBezTo>
                <a:cubicBezTo>
                  <a:pt x="77142" y="569853"/>
                  <a:pt x="86281" y="560714"/>
                  <a:pt x="97555" y="560714"/>
                </a:cubicBezTo>
                <a:close/>
                <a:moveTo>
                  <a:pt x="48778" y="560714"/>
                </a:moveTo>
                <a:cubicBezTo>
                  <a:pt x="60052" y="560714"/>
                  <a:pt x="69191" y="569853"/>
                  <a:pt x="69191" y="581127"/>
                </a:cubicBezTo>
                <a:cubicBezTo>
                  <a:pt x="69191" y="592400"/>
                  <a:pt x="60052" y="601539"/>
                  <a:pt x="48778" y="601539"/>
                </a:cubicBezTo>
                <a:cubicBezTo>
                  <a:pt x="37504" y="601539"/>
                  <a:pt x="28365" y="592400"/>
                  <a:pt x="28365" y="581127"/>
                </a:cubicBezTo>
                <a:cubicBezTo>
                  <a:pt x="28365" y="569853"/>
                  <a:pt x="37504" y="560714"/>
                  <a:pt x="48778" y="560714"/>
                </a:cubicBezTo>
                <a:close/>
                <a:moveTo>
                  <a:pt x="2" y="560714"/>
                </a:moveTo>
                <a:cubicBezTo>
                  <a:pt x="11275" y="560714"/>
                  <a:pt x="20414" y="569853"/>
                  <a:pt x="20414" y="581127"/>
                </a:cubicBezTo>
                <a:cubicBezTo>
                  <a:pt x="20414" y="592400"/>
                  <a:pt x="11275" y="601539"/>
                  <a:pt x="2" y="601539"/>
                </a:cubicBezTo>
                <a:lnTo>
                  <a:pt x="0" y="601538"/>
                </a:lnTo>
                <a:lnTo>
                  <a:pt x="0" y="560715"/>
                </a:lnTo>
                <a:close/>
                <a:moveTo>
                  <a:pt x="875909" y="507047"/>
                </a:moveTo>
                <a:lnTo>
                  <a:pt x="860084" y="533097"/>
                </a:lnTo>
                <a:lnTo>
                  <a:pt x="857575" y="527040"/>
                </a:lnTo>
                <a:cubicBezTo>
                  <a:pt x="857575" y="518585"/>
                  <a:pt x="862716" y="511331"/>
                  <a:pt x="870042" y="508232"/>
                </a:cubicBezTo>
                <a:close/>
                <a:moveTo>
                  <a:pt x="829211" y="506628"/>
                </a:moveTo>
                <a:cubicBezTo>
                  <a:pt x="840485" y="506628"/>
                  <a:pt x="849624" y="515767"/>
                  <a:pt x="849624" y="527040"/>
                </a:cubicBezTo>
                <a:cubicBezTo>
                  <a:pt x="849624" y="538314"/>
                  <a:pt x="840485" y="547453"/>
                  <a:pt x="829211" y="547453"/>
                </a:cubicBezTo>
                <a:cubicBezTo>
                  <a:pt x="817937" y="547453"/>
                  <a:pt x="808798" y="538314"/>
                  <a:pt x="808798" y="527040"/>
                </a:cubicBezTo>
                <a:cubicBezTo>
                  <a:pt x="808798" y="515767"/>
                  <a:pt x="817937" y="506628"/>
                  <a:pt x="829211" y="506628"/>
                </a:cubicBezTo>
                <a:close/>
                <a:moveTo>
                  <a:pt x="780434" y="506628"/>
                </a:moveTo>
                <a:cubicBezTo>
                  <a:pt x="791708" y="506628"/>
                  <a:pt x="800847" y="515767"/>
                  <a:pt x="800847" y="527040"/>
                </a:cubicBezTo>
                <a:cubicBezTo>
                  <a:pt x="800847" y="538314"/>
                  <a:pt x="791708" y="547453"/>
                  <a:pt x="780434" y="547453"/>
                </a:cubicBezTo>
                <a:cubicBezTo>
                  <a:pt x="769160" y="547453"/>
                  <a:pt x="760021" y="538314"/>
                  <a:pt x="760021" y="527040"/>
                </a:cubicBezTo>
                <a:cubicBezTo>
                  <a:pt x="760021" y="515767"/>
                  <a:pt x="769160" y="506628"/>
                  <a:pt x="780434" y="506628"/>
                </a:cubicBezTo>
                <a:close/>
                <a:moveTo>
                  <a:pt x="731657" y="506628"/>
                </a:moveTo>
                <a:cubicBezTo>
                  <a:pt x="742931" y="506628"/>
                  <a:pt x="752070" y="515767"/>
                  <a:pt x="752070" y="527040"/>
                </a:cubicBezTo>
                <a:cubicBezTo>
                  <a:pt x="752070" y="538314"/>
                  <a:pt x="742931" y="547453"/>
                  <a:pt x="731657" y="547453"/>
                </a:cubicBezTo>
                <a:cubicBezTo>
                  <a:pt x="720383" y="547453"/>
                  <a:pt x="711244" y="538314"/>
                  <a:pt x="711244" y="527040"/>
                </a:cubicBezTo>
                <a:cubicBezTo>
                  <a:pt x="711244" y="515767"/>
                  <a:pt x="720383" y="506628"/>
                  <a:pt x="731657" y="506628"/>
                </a:cubicBezTo>
                <a:close/>
                <a:moveTo>
                  <a:pt x="682880" y="506628"/>
                </a:moveTo>
                <a:cubicBezTo>
                  <a:pt x="694153" y="506628"/>
                  <a:pt x="703293" y="515767"/>
                  <a:pt x="703293" y="527040"/>
                </a:cubicBezTo>
                <a:cubicBezTo>
                  <a:pt x="703293" y="538314"/>
                  <a:pt x="694153" y="547453"/>
                  <a:pt x="682880" y="547453"/>
                </a:cubicBezTo>
                <a:cubicBezTo>
                  <a:pt x="671606" y="547453"/>
                  <a:pt x="662467" y="538314"/>
                  <a:pt x="662467" y="527040"/>
                </a:cubicBezTo>
                <a:cubicBezTo>
                  <a:pt x="662467" y="515767"/>
                  <a:pt x="671606" y="506628"/>
                  <a:pt x="682880" y="506628"/>
                </a:cubicBezTo>
                <a:close/>
                <a:moveTo>
                  <a:pt x="634103" y="506628"/>
                </a:moveTo>
                <a:cubicBezTo>
                  <a:pt x="645377" y="506628"/>
                  <a:pt x="654516" y="515767"/>
                  <a:pt x="654516" y="527040"/>
                </a:cubicBezTo>
                <a:cubicBezTo>
                  <a:pt x="654516" y="538314"/>
                  <a:pt x="645377" y="547453"/>
                  <a:pt x="634103" y="547453"/>
                </a:cubicBezTo>
                <a:cubicBezTo>
                  <a:pt x="622829" y="547453"/>
                  <a:pt x="613690" y="538314"/>
                  <a:pt x="613690" y="527040"/>
                </a:cubicBezTo>
                <a:cubicBezTo>
                  <a:pt x="613690" y="515767"/>
                  <a:pt x="622829" y="506628"/>
                  <a:pt x="634103" y="506628"/>
                </a:cubicBezTo>
                <a:close/>
                <a:moveTo>
                  <a:pt x="585326" y="506628"/>
                </a:moveTo>
                <a:cubicBezTo>
                  <a:pt x="596599" y="506628"/>
                  <a:pt x="605738" y="515767"/>
                  <a:pt x="605738" y="527040"/>
                </a:cubicBezTo>
                <a:cubicBezTo>
                  <a:pt x="605738" y="538314"/>
                  <a:pt x="596599" y="547453"/>
                  <a:pt x="585326" y="547453"/>
                </a:cubicBezTo>
                <a:cubicBezTo>
                  <a:pt x="574052" y="547453"/>
                  <a:pt x="564913" y="538314"/>
                  <a:pt x="564913" y="527040"/>
                </a:cubicBezTo>
                <a:cubicBezTo>
                  <a:pt x="564913" y="515767"/>
                  <a:pt x="574052" y="506628"/>
                  <a:pt x="585326" y="506628"/>
                </a:cubicBezTo>
                <a:close/>
                <a:moveTo>
                  <a:pt x="536549" y="506628"/>
                </a:moveTo>
                <a:cubicBezTo>
                  <a:pt x="547822" y="506628"/>
                  <a:pt x="556961" y="515767"/>
                  <a:pt x="556961" y="527040"/>
                </a:cubicBezTo>
                <a:cubicBezTo>
                  <a:pt x="556961" y="538314"/>
                  <a:pt x="547822" y="547453"/>
                  <a:pt x="536549" y="547453"/>
                </a:cubicBezTo>
                <a:cubicBezTo>
                  <a:pt x="525275" y="547453"/>
                  <a:pt x="516136" y="538314"/>
                  <a:pt x="516136" y="527040"/>
                </a:cubicBezTo>
                <a:cubicBezTo>
                  <a:pt x="516136" y="515767"/>
                  <a:pt x="525275" y="506628"/>
                  <a:pt x="536549" y="506628"/>
                </a:cubicBezTo>
                <a:close/>
                <a:moveTo>
                  <a:pt x="487772" y="506628"/>
                </a:moveTo>
                <a:cubicBezTo>
                  <a:pt x="499045" y="506628"/>
                  <a:pt x="508184" y="515767"/>
                  <a:pt x="508184" y="527040"/>
                </a:cubicBezTo>
                <a:cubicBezTo>
                  <a:pt x="508184" y="538314"/>
                  <a:pt x="499045" y="547453"/>
                  <a:pt x="487772" y="547453"/>
                </a:cubicBezTo>
                <a:cubicBezTo>
                  <a:pt x="476498" y="547453"/>
                  <a:pt x="467359" y="538314"/>
                  <a:pt x="467359" y="527040"/>
                </a:cubicBezTo>
                <a:cubicBezTo>
                  <a:pt x="467359" y="515767"/>
                  <a:pt x="476498" y="506628"/>
                  <a:pt x="487772" y="506628"/>
                </a:cubicBezTo>
                <a:close/>
                <a:moveTo>
                  <a:pt x="438994" y="506628"/>
                </a:moveTo>
                <a:cubicBezTo>
                  <a:pt x="450268" y="506628"/>
                  <a:pt x="459407" y="515767"/>
                  <a:pt x="459407" y="527040"/>
                </a:cubicBezTo>
                <a:cubicBezTo>
                  <a:pt x="459407" y="538314"/>
                  <a:pt x="450268" y="547453"/>
                  <a:pt x="438994" y="547453"/>
                </a:cubicBezTo>
                <a:cubicBezTo>
                  <a:pt x="427721" y="547453"/>
                  <a:pt x="418582" y="538314"/>
                  <a:pt x="418582" y="527040"/>
                </a:cubicBezTo>
                <a:cubicBezTo>
                  <a:pt x="418582" y="515767"/>
                  <a:pt x="427721" y="506628"/>
                  <a:pt x="438994" y="506628"/>
                </a:cubicBezTo>
                <a:close/>
                <a:moveTo>
                  <a:pt x="390217" y="506628"/>
                </a:moveTo>
                <a:cubicBezTo>
                  <a:pt x="401491" y="506628"/>
                  <a:pt x="410630" y="515767"/>
                  <a:pt x="410630" y="527040"/>
                </a:cubicBezTo>
                <a:cubicBezTo>
                  <a:pt x="410630" y="538314"/>
                  <a:pt x="401491" y="547453"/>
                  <a:pt x="390217" y="547453"/>
                </a:cubicBezTo>
                <a:cubicBezTo>
                  <a:pt x="378944" y="547453"/>
                  <a:pt x="369805" y="538314"/>
                  <a:pt x="369805" y="527040"/>
                </a:cubicBezTo>
                <a:cubicBezTo>
                  <a:pt x="369805" y="515767"/>
                  <a:pt x="378944" y="506628"/>
                  <a:pt x="390217" y="506628"/>
                </a:cubicBezTo>
                <a:close/>
                <a:moveTo>
                  <a:pt x="341440" y="506628"/>
                </a:moveTo>
                <a:cubicBezTo>
                  <a:pt x="352714" y="506628"/>
                  <a:pt x="361853" y="515767"/>
                  <a:pt x="361853" y="527040"/>
                </a:cubicBezTo>
                <a:cubicBezTo>
                  <a:pt x="361853" y="538314"/>
                  <a:pt x="352714" y="547453"/>
                  <a:pt x="341440" y="547453"/>
                </a:cubicBezTo>
                <a:cubicBezTo>
                  <a:pt x="330166" y="547453"/>
                  <a:pt x="321028" y="538314"/>
                  <a:pt x="321028" y="527040"/>
                </a:cubicBezTo>
                <a:cubicBezTo>
                  <a:pt x="321028" y="515767"/>
                  <a:pt x="330166" y="506628"/>
                  <a:pt x="341440" y="506628"/>
                </a:cubicBezTo>
                <a:close/>
                <a:moveTo>
                  <a:pt x="292663" y="506628"/>
                </a:moveTo>
                <a:cubicBezTo>
                  <a:pt x="303937" y="506628"/>
                  <a:pt x="313076" y="515767"/>
                  <a:pt x="313076" y="527040"/>
                </a:cubicBezTo>
                <a:cubicBezTo>
                  <a:pt x="313076" y="538314"/>
                  <a:pt x="303937" y="547453"/>
                  <a:pt x="292663" y="547453"/>
                </a:cubicBezTo>
                <a:cubicBezTo>
                  <a:pt x="281389" y="547453"/>
                  <a:pt x="272251" y="538314"/>
                  <a:pt x="272251" y="527040"/>
                </a:cubicBezTo>
                <a:cubicBezTo>
                  <a:pt x="272251" y="515767"/>
                  <a:pt x="281389" y="506628"/>
                  <a:pt x="292663" y="506628"/>
                </a:cubicBezTo>
                <a:close/>
                <a:moveTo>
                  <a:pt x="243886" y="506628"/>
                </a:moveTo>
                <a:cubicBezTo>
                  <a:pt x="255160" y="506628"/>
                  <a:pt x="264299" y="515767"/>
                  <a:pt x="264299" y="527040"/>
                </a:cubicBezTo>
                <a:cubicBezTo>
                  <a:pt x="264299" y="538314"/>
                  <a:pt x="255160" y="547453"/>
                  <a:pt x="243886" y="547453"/>
                </a:cubicBezTo>
                <a:cubicBezTo>
                  <a:pt x="232612" y="547453"/>
                  <a:pt x="223473" y="538314"/>
                  <a:pt x="223473" y="527040"/>
                </a:cubicBezTo>
                <a:cubicBezTo>
                  <a:pt x="223473" y="515767"/>
                  <a:pt x="232612" y="506628"/>
                  <a:pt x="243886" y="506628"/>
                </a:cubicBezTo>
                <a:close/>
                <a:moveTo>
                  <a:pt x="195109" y="506628"/>
                </a:moveTo>
                <a:cubicBezTo>
                  <a:pt x="206383" y="506628"/>
                  <a:pt x="215522" y="515767"/>
                  <a:pt x="215522" y="527040"/>
                </a:cubicBezTo>
                <a:cubicBezTo>
                  <a:pt x="215522" y="538314"/>
                  <a:pt x="206383" y="547453"/>
                  <a:pt x="195109" y="547453"/>
                </a:cubicBezTo>
                <a:cubicBezTo>
                  <a:pt x="183835" y="547453"/>
                  <a:pt x="174696" y="538314"/>
                  <a:pt x="174696" y="527040"/>
                </a:cubicBezTo>
                <a:cubicBezTo>
                  <a:pt x="174696" y="515767"/>
                  <a:pt x="183835" y="506628"/>
                  <a:pt x="195109" y="506628"/>
                </a:cubicBezTo>
                <a:close/>
                <a:moveTo>
                  <a:pt x="146332" y="506628"/>
                </a:moveTo>
                <a:cubicBezTo>
                  <a:pt x="157606" y="506628"/>
                  <a:pt x="166745" y="515767"/>
                  <a:pt x="166745" y="527040"/>
                </a:cubicBezTo>
                <a:cubicBezTo>
                  <a:pt x="166745" y="538314"/>
                  <a:pt x="157606" y="547453"/>
                  <a:pt x="146332" y="547453"/>
                </a:cubicBezTo>
                <a:cubicBezTo>
                  <a:pt x="135058" y="547453"/>
                  <a:pt x="125919" y="538314"/>
                  <a:pt x="125919" y="527040"/>
                </a:cubicBezTo>
                <a:cubicBezTo>
                  <a:pt x="125919" y="515767"/>
                  <a:pt x="135058" y="506628"/>
                  <a:pt x="146332" y="506628"/>
                </a:cubicBezTo>
                <a:close/>
                <a:moveTo>
                  <a:pt x="97555" y="506628"/>
                </a:moveTo>
                <a:cubicBezTo>
                  <a:pt x="108829" y="506628"/>
                  <a:pt x="117968" y="515767"/>
                  <a:pt x="117968" y="527040"/>
                </a:cubicBezTo>
                <a:cubicBezTo>
                  <a:pt x="117968" y="538314"/>
                  <a:pt x="108829" y="547453"/>
                  <a:pt x="97555" y="547453"/>
                </a:cubicBezTo>
                <a:cubicBezTo>
                  <a:pt x="86281" y="547453"/>
                  <a:pt x="77142" y="538314"/>
                  <a:pt x="77142" y="527040"/>
                </a:cubicBezTo>
                <a:cubicBezTo>
                  <a:pt x="77142" y="515767"/>
                  <a:pt x="86281" y="506628"/>
                  <a:pt x="97555" y="506628"/>
                </a:cubicBezTo>
                <a:close/>
                <a:moveTo>
                  <a:pt x="48778" y="506628"/>
                </a:moveTo>
                <a:cubicBezTo>
                  <a:pt x="60052" y="506628"/>
                  <a:pt x="69191" y="515767"/>
                  <a:pt x="69191" y="527040"/>
                </a:cubicBezTo>
                <a:cubicBezTo>
                  <a:pt x="69191" y="538314"/>
                  <a:pt x="60052" y="547453"/>
                  <a:pt x="48778" y="547453"/>
                </a:cubicBezTo>
                <a:cubicBezTo>
                  <a:pt x="37504" y="547453"/>
                  <a:pt x="28365" y="538314"/>
                  <a:pt x="28365" y="527040"/>
                </a:cubicBezTo>
                <a:cubicBezTo>
                  <a:pt x="28365" y="515767"/>
                  <a:pt x="37504" y="506628"/>
                  <a:pt x="48778" y="506628"/>
                </a:cubicBezTo>
                <a:close/>
                <a:moveTo>
                  <a:pt x="2" y="506628"/>
                </a:moveTo>
                <a:cubicBezTo>
                  <a:pt x="11275" y="506628"/>
                  <a:pt x="20414" y="515767"/>
                  <a:pt x="20414" y="527040"/>
                </a:cubicBezTo>
                <a:cubicBezTo>
                  <a:pt x="20414" y="538314"/>
                  <a:pt x="11275" y="547453"/>
                  <a:pt x="2" y="547453"/>
                </a:cubicBezTo>
                <a:lnTo>
                  <a:pt x="0" y="547452"/>
                </a:lnTo>
                <a:lnTo>
                  <a:pt x="0" y="506629"/>
                </a:lnTo>
                <a:close/>
                <a:moveTo>
                  <a:pt x="877988" y="452541"/>
                </a:moveTo>
                <a:cubicBezTo>
                  <a:pt x="883625" y="452541"/>
                  <a:pt x="888728" y="454826"/>
                  <a:pt x="892422" y="458520"/>
                </a:cubicBezTo>
                <a:lnTo>
                  <a:pt x="896859" y="469231"/>
                </a:lnTo>
                <a:lnTo>
                  <a:pt x="889104" y="485329"/>
                </a:lnTo>
                <a:lnTo>
                  <a:pt x="885092" y="491933"/>
                </a:lnTo>
                <a:lnTo>
                  <a:pt x="877988" y="493367"/>
                </a:lnTo>
                <a:cubicBezTo>
                  <a:pt x="866714" y="493367"/>
                  <a:pt x="857575" y="484228"/>
                  <a:pt x="857575" y="472954"/>
                </a:cubicBezTo>
                <a:cubicBezTo>
                  <a:pt x="857575" y="461680"/>
                  <a:pt x="866714" y="452541"/>
                  <a:pt x="877988" y="452541"/>
                </a:cubicBezTo>
                <a:close/>
                <a:moveTo>
                  <a:pt x="829211" y="452541"/>
                </a:moveTo>
                <a:cubicBezTo>
                  <a:pt x="840485" y="452541"/>
                  <a:pt x="849624" y="461680"/>
                  <a:pt x="849624" y="472954"/>
                </a:cubicBezTo>
                <a:cubicBezTo>
                  <a:pt x="849624" y="484228"/>
                  <a:pt x="840485" y="493367"/>
                  <a:pt x="829211" y="493367"/>
                </a:cubicBezTo>
                <a:cubicBezTo>
                  <a:pt x="817937" y="493367"/>
                  <a:pt x="808798" y="484228"/>
                  <a:pt x="808798" y="472954"/>
                </a:cubicBezTo>
                <a:cubicBezTo>
                  <a:pt x="808798" y="461680"/>
                  <a:pt x="817937" y="452541"/>
                  <a:pt x="829211" y="452541"/>
                </a:cubicBezTo>
                <a:close/>
                <a:moveTo>
                  <a:pt x="780434" y="452541"/>
                </a:moveTo>
                <a:cubicBezTo>
                  <a:pt x="791708" y="452541"/>
                  <a:pt x="800847" y="461680"/>
                  <a:pt x="800847" y="472954"/>
                </a:cubicBezTo>
                <a:cubicBezTo>
                  <a:pt x="800847" y="484228"/>
                  <a:pt x="791708" y="493367"/>
                  <a:pt x="780434" y="493367"/>
                </a:cubicBezTo>
                <a:cubicBezTo>
                  <a:pt x="769160" y="493367"/>
                  <a:pt x="760021" y="484228"/>
                  <a:pt x="760021" y="472954"/>
                </a:cubicBezTo>
                <a:cubicBezTo>
                  <a:pt x="760021" y="461680"/>
                  <a:pt x="769160" y="452541"/>
                  <a:pt x="780434" y="452541"/>
                </a:cubicBezTo>
                <a:close/>
                <a:moveTo>
                  <a:pt x="731657" y="452541"/>
                </a:moveTo>
                <a:cubicBezTo>
                  <a:pt x="742931" y="452541"/>
                  <a:pt x="752070" y="461680"/>
                  <a:pt x="752070" y="472954"/>
                </a:cubicBezTo>
                <a:cubicBezTo>
                  <a:pt x="752070" y="484228"/>
                  <a:pt x="742931" y="493367"/>
                  <a:pt x="731657" y="493367"/>
                </a:cubicBezTo>
                <a:cubicBezTo>
                  <a:pt x="720383" y="493367"/>
                  <a:pt x="711244" y="484228"/>
                  <a:pt x="711244" y="472954"/>
                </a:cubicBezTo>
                <a:cubicBezTo>
                  <a:pt x="711244" y="461680"/>
                  <a:pt x="720383" y="452541"/>
                  <a:pt x="731657" y="452541"/>
                </a:cubicBezTo>
                <a:close/>
                <a:moveTo>
                  <a:pt x="682880" y="452541"/>
                </a:moveTo>
                <a:cubicBezTo>
                  <a:pt x="694153" y="452541"/>
                  <a:pt x="703293" y="461680"/>
                  <a:pt x="703293" y="472954"/>
                </a:cubicBezTo>
                <a:cubicBezTo>
                  <a:pt x="703293" y="484228"/>
                  <a:pt x="694153" y="493367"/>
                  <a:pt x="682880" y="493367"/>
                </a:cubicBezTo>
                <a:cubicBezTo>
                  <a:pt x="671606" y="493367"/>
                  <a:pt x="662467" y="484228"/>
                  <a:pt x="662467" y="472954"/>
                </a:cubicBezTo>
                <a:cubicBezTo>
                  <a:pt x="662467" y="461680"/>
                  <a:pt x="671606" y="452541"/>
                  <a:pt x="682880" y="452541"/>
                </a:cubicBezTo>
                <a:close/>
                <a:moveTo>
                  <a:pt x="634103" y="452541"/>
                </a:moveTo>
                <a:cubicBezTo>
                  <a:pt x="645377" y="452541"/>
                  <a:pt x="654516" y="461680"/>
                  <a:pt x="654516" y="472954"/>
                </a:cubicBezTo>
                <a:cubicBezTo>
                  <a:pt x="654516" y="484228"/>
                  <a:pt x="645377" y="493367"/>
                  <a:pt x="634103" y="493367"/>
                </a:cubicBezTo>
                <a:cubicBezTo>
                  <a:pt x="622829" y="493367"/>
                  <a:pt x="613690" y="484228"/>
                  <a:pt x="613690" y="472954"/>
                </a:cubicBezTo>
                <a:cubicBezTo>
                  <a:pt x="613690" y="461680"/>
                  <a:pt x="622829" y="452541"/>
                  <a:pt x="634103" y="452541"/>
                </a:cubicBezTo>
                <a:close/>
                <a:moveTo>
                  <a:pt x="585326" y="452541"/>
                </a:moveTo>
                <a:cubicBezTo>
                  <a:pt x="596599" y="452541"/>
                  <a:pt x="605738" y="461680"/>
                  <a:pt x="605738" y="472954"/>
                </a:cubicBezTo>
                <a:cubicBezTo>
                  <a:pt x="605738" y="484228"/>
                  <a:pt x="596599" y="493367"/>
                  <a:pt x="585326" y="493367"/>
                </a:cubicBezTo>
                <a:cubicBezTo>
                  <a:pt x="574052" y="493367"/>
                  <a:pt x="564913" y="484228"/>
                  <a:pt x="564913" y="472954"/>
                </a:cubicBezTo>
                <a:cubicBezTo>
                  <a:pt x="564913" y="461680"/>
                  <a:pt x="574052" y="452541"/>
                  <a:pt x="585326" y="452541"/>
                </a:cubicBezTo>
                <a:close/>
                <a:moveTo>
                  <a:pt x="536549" y="452541"/>
                </a:moveTo>
                <a:cubicBezTo>
                  <a:pt x="547822" y="452541"/>
                  <a:pt x="556961" y="461680"/>
                  <a:pt x="556961" y="472954"/>
                </a:cubicBezTo>
                <a:cubicBezTo>
                  <a:pt x="556961" y="484228"/>
                  <a:pt x="547822" y="493367"/>
                  <a:pt x="536549" y="493367"/>
                </a:cubicBezTo>
                <a:cubicBezTo>
                  <a:pt x="525275" y="493367"/>
                  <a:pt x="516136" y="484228"/>
                  <a:pt x="516136" y="472954"/>
                </a:cubicBezTo>
                <a:cubicBezTo>
                  <a:pt x="516136" y="461680"/>
                  <a:pt x="525275" y="452541"/>
                  <a:pt x="536549" y="452541"/>
                </a:cubicBezTo>
                <a:close/>
                <a:moveTo>
                  <a:pt x="487772" y="452541"/>
                </a:moveTo>
                <a:cubicBezTo>
                  <a:pt x="499045" y="452541"/>
                  <a:pt x="508184" y="461680"/>
                  <a:pt x="508184" y="472954"/>
                </a:cubicBezTo>
                <a:cubicBezTo>
                  <a:pt x="508184" y="484228"/>
                  <a:pt x="499045" y="493367"/>
                  <a:pt x="487772" y="493367"/>
                </a:cubicBezTo>
                <a:cubicBezTo>
                  <a:pt x="476498" y="493367"/>
                  <a:pt x="467359" y="484228"/>
                  <a:pt x="467359" y="472954"/>
                </a:cubicBezTo>
                <a:cubicBezTo>
                  <a:pt x="467359" y="461680"/>
                  <a:pt x="476498" y="452541"/>
                  <a:pt x="487772" y="452541"/>
                </a:cubicBezTo>
                <a:close/>
                <a:moveTo>
                  <a:pt x="438994" y="452541"/>
                </a:moveTo>
                <a:cubicBezTo>
                  <a:pt x="450268" y="452541"/>
                  <a:pt x="459407" y="461680"/>
                  <a:pt x="459407" y="472954"/>
                </a:cubicBezTo>
                <a:cubicBezTo>
                  <a:pt x="459407" y="484228"/>
                  <a:pt x="450268" y="493367"/>
                  <a:pt x="438994" y="493367"/>
                </a:cubicBezTo>
                <a:cubicBezTo>
                  <a:pt x="427721" y="493367"/>
                  <a:pt x="418582" y="484228"/>
                  <a:pt x="418582" y="472954"/>
                </a:cubicBezTo>
                <a:cubicBezTo>
                  <a:pt x="418582" y="461680"/>
                  <a:pt x="427721" y="452541"/>
                  <a:pt x="438994" y="452541"/>
                </a:cubicBezTo>
                <a:close/>
                <a:moveTo>
                  <a:pt x="390217" y="452541"/>
                </a:moveTo>
                <a:cubicBezTo>
                  <a:pt x="401491" y="452541"/>
                  <a:pt x="410630" y="461680"/>
                  <a:pt x="410630" y="472954"/>
                </a:cubicBezTo>
                <a:cubicBezTo>
                  <a:pt x="410630" y="484228"/>
                  <a:pt x="401491" y="493367"/>
                  <a:pt x="390217" y="493367"/>
                </a:cubicBezTo>
                <a:cubicBezTo>
                  <a:pt x="378944" y="493367"/>
                  <a:pt x="369805" y="484228"/>
                  <a:pt x="369805" y="472954"/>
                </a:cubicBezTo>
                <a:cubicBezTo>
                  <a:pt x="369805" y="461680"/>
                  <a:pt x="378944" y="452541"/>
                  <a:pt x="390217" y="452541"/>
                </a:cubicBezTo>
                <a:close/>
                <a:moveTo>
                  <a:pt x="341440" y="452541"/>
                </a:moveTo>
                <a:cubicBezTo>
                  <a:pt x="352714" y="452541"/>
                  <a:pt x="361853" y="461680"/>
                  <a:pt x="361853" y="472954"/>
                </a:cubicBezTo>
                <a:cubicBezTo>
                  <a:pt x="361853" y="484228"/>
                  <a:pt x="352714" y="493367"/>
                  <a:pt x="341440" y="493367"/>
                </a:cubicBezTo>
                <a:cubicBezTo>
                  <a:pt x="330166" y="493367"/>
                  <a:pt x="321028" y="484228"/>
                  <a:pt x="321028" y="472954"/>
                </a:cubicBezTo>
                <a:cubicBezTo>
                  <a:pt x="321028" y="461680"/>
                  <a:pt x="330166" y="452541"/>
                  <a:pt x="341440" y="452541"/>
                </a:cubicBezTo>
                <a:close/>
                <a:moveTo>
                  <a:pt x="292663" y="452541"/>
                </a:moveTo>
                <a:cubicBezTo>
                  <a:pt x="303937" y="452541"/>
                  <a:pt x="313076" y="461680"/>
                  <a:pt x="313076" y="472954"/>
                </a:cubicBezTo>
                <a:cubicBezTo>
                  <a:pt x="313076" y="484228"/>
                  <a:pt x="303937" y="493367"/>
                  <a:pt x="292663" y="493367"/>
                </a:cubicBezTo>
                <a:cubicBezTo>
                  <a:pt x="281389" y="493367"/>
                  <a:pt x="272251" y="484228"/>
                  <a:pt x="272251" y="472954"/>
                </a:cubicBezTo>
                <a:cubicBezTo>
                  <a:pt x="272251" y="461680"/>
                  <a:pt x="281389" y="452541"/>
                  <a:pt x="292663" y="452541"/>
                </a:cubicBezTo>
                <a:close/>
                <a:moveTo>
                  <a:pt x="243886" y="452541"/>
                </a:moveTo>
                <a:cubicBezTo>
                  <a:pt x="255160" y="452541"/>
                  <a:pt x="264299" y="461680"/>
                  <a:pt x="264299" y="472954"/>
                </a:cubicBezTo>
                <a:cubicBezTo>
                  <a:pt x="264299" y="484228"/>
                  <a:pt x="255160" y="493367"/>
                  <a:pt x="243886" y="493367"/>
                </a:cubicBezTo>
                <a:cubicBezTo>
                  <a:pt x="232612" y="493367"/>
                  <a:pt x="223473" y="484228"/>
                  <a:pt x="223473" y="472954"/>
                </a:cubicBezTo>
                <a:cubicBezTo>
                  <a:pt x="223473" y="461680"/>
                  <a:pt x="232612" y="452541"/>
                  <a:pt x="243886" y="452541"/>
                </a:cubicBezTo>
                <a:close/>
                <a:moveTo>
                  <a:pt x="195109" y="452541"/>
                </a:moveTo>
                <a:cubicBezTo>
                  <a:pt x="206383" y="452541"/>
                  <a:pt x="215522" y="461680"/>
                  <a:pt x="215522" y="472954"/>
                </a:cubicBezTo>
                <a:cubicBezTo>
                  <a:pt x="215522" y="484228"/>
                  <a:pt x="206383" y="493367"/>
                  <a:pt x="195109" y="493367"/>
                </a:cubicBezTo>
                <a:cubicBezTo>
                  <a:pt x="183835" y="493367"/>
                  <a:pt x="174696" y="484228"/>
                  <a:pt x="174696" y="472954"/>
                </a:cubicBezTo>
                <a:cubicBezTo>
                  <a:pt x="174696" y="461680"/>
                  <a:pt x="183835" y="452541"/>
                  <a:pt x="195109" y="452541"/>
                </a:cubicBezTo>
                <a:close/>
                <a:moveTo>
                  <a:pt x="146332" y="452541"/>
                </a:moveTo>
                <a:cubicBezTo>
                  <a:pt x="157606" y="452541"/>
                  <a:pt x="166745" y="461680"/>
                  <a:pt x="166745" y="472954"/>
                </a:cubicBezTo>
                <a:cubicBezTo>
                  <a:pt x="166745" y="484228"/>
                  <a:pt x="157606" y="493367"/>
                  <a:pt x="146332" y="493367"/>
                </a:cubicBezTo>
                <a:cubicBezTo>
                  <a:pt x="135058" y="493367"/>
                  <a:pt x="125919" y="484228"/>
                  <a:pt x="125919" y="472954"/>
                </a:cubicBezTo>
                <a:cubicBezTo>
                  <a:pt x="125919" y="461680"/>
                  <a:pt x="135058" y="452541"/>
                  <a:pt x="146332" y="452541"/>
                </a:cubicBezTo>
                <a:close/>
                <a:moveTo>
                  <a:pt x="97555" y="452541"/>
                </a:moveTo>
                <a:cubicBezTo>
                  <a:pt x="108829" y="452541"/>
                  <a:pt x="117968" y="461680"/>
                  <a:pt x="117968" y="472954"/>
                </a:cubicBezTo>
                <a:cubicBezTo>
                  <a:pt x="117968" y="484228"/>
                  <a:pt x="108829" y="493367"/>
                  <a:pt x="97555" y="493367"/>
                </a:cubicBezTo>
                <a:cubicBezTo>
                  <a:pt x="86281" y="493367"/>
                  <a:pt x="77142" y="484228"/>
                  <a:pt x="77142" y="472954"/>
                </a:cubicBezTo>
                <a:cubicBezTo>
                  <a:pt x="77142" y="461680"/>
                  <a:pt x="86281" y="452541"/>
                  <a:pt x="97555" y="452541"/>
                </a:cubicBezTo>
                <a:close/>
                <a:moveTo>
                  <a:pt x="48778" y="452541"/>
                </a:moveTo>
                <a:cubicBezTo>
                  <a:pt x="60052" y="452541"/>
                  <a:pt x="69191" y="461680"/>
                  <a:pt x="69191" y="472954"/>
                </a:cubicBezTo>
                <a:cubicBezTo>
                  <a:pt x="69191" y="484228"/>
                  <a:pt x="60052" y="493367"/>
                  <a:pt x="48778" y="493367"/>
                </a:cubicBezTo>
                <a:cubicBezTo>
                  <a:pt x="37504" y="493367"/>
                  <a:pt x="28365" y="484228"/>
                  <a:pt x="28365" y="472954"/>
                </a:cubicBezTo>
                <a:cubicBezTo>
                  <a:pt x="28365" y="461680"/>
                  <a:pt x="37504" y="452541"/>
                  <a:pt x="48778" y="452541"/>
                </a:cubicBezTo>
                <a:close/>
                <a:moveTo>
                  <a:pt x="2" y="452541"/>
                </a:moveTo>
                <a:cubicBezTo>
                  <a:pt x="11275" y="452541"/>
                  <a:pt x="20414" y="461680"/>
                  <a:pt x="20414" y="472954"/>
                </a:cubicBezTo>
                <a:cubicBezTo>
                  <a:pt x="20414" y="484228"/>
                  <a:pt x="11275" y="493367"/>
                  <a:pt x="2" y="493367"/>
                </a:cubicBezTo>
                <a:lnTo>
                  <a:pt x="0" y="493366"/>
                </a:lnTo>
                <a:lnTo>
                  <a:pt x="0" y="452542"/>
                </a:lnTo>
                <a:close/>
                <a:moveTo>
                  <a:pt x="926765" y="398455"/>
                </a:moveTo>
                <a:lnTo>
                  <a:pt x="930582" y="399226"/>
                </a:lnTo>
                <a:lnTo>
                  <a:pt x="913716" y="434236"/>
                </a:lnTo>
                <a:lnTo>
                  <a:pt x="912331" y="433302"/>
                </a:lnTo>
                <a:cubicBezTo>
                  <a:pt x="908637" y="429608"/>
                  <a:pt x="906352" y="424505"/>
                  <a:pt x="906352" y="418868"/>
                </a:cubicBezTo>
                <a:cubicBezTo>
                  <a:pt x="906352" y="407594"/>
                  <a:pt x="915491" y="398455"/>
                  <a:pt x="926765" y="398455"/>
                </a:cubicBezTo>
                <a:close/>
                <a:moveTo>
                  <a:pt x="877988" y="398455"/>
                </a:moveTo>
                <a:cubicBezTo>
                  <a:pt x="889262" y="398455"/>
                  <a:pt x="898401" y="407594"/>
                  <a:pt x="898401" y="418868"/>
                </a:cubicBezTo>
                <a:cubicBezTo>
                  <a:pt x="898401" y="430142"/>
                  <a:pt x="889262" y="439281"/>
                  <a:pt x="877988" y="439281"/>
                </a:cubicBezTo>
                <a:cubicBezTo>
                  <a:pt x="866714" y="439281"/>
                  <a:pt x="857575" y="430142"/>
                  <a:pt x="857575" y="418868"/>
                </a:cubicBezTo>
                <a:cubicBezTo>
                  <a:pt x="857575" y="407594"/>
                  <a:pt x="866714" y="398455"/>
                  <a:pt x="877988" y="398455"/>
                </a:cubicBezTo>
                <a:close/>
                <a:moveTo>
                  <a:pt x="829211" y="398455"/>
                </a:moveTo>
                <a:cubicBezTo>
                  <a:pt x="840485" y="398455"/>
                  <a:pt x="849624" y="407594"/>
                  <a:pt x="849624" y="418868"/>
                </a:cubicBezTo>
                <a:cubicBezTo>
                  <a:pt x="849624" y="430142"/>
                  <a:pt x="840485" y="439281"/>
                  <a:pt x="829211" y="439281"/>
                </a:cubicBezTo>
                <a:cubicBezTo>
                  <a:pt x="817937" y="439281"/>
                  <a:pt x="808798" y="430142"/>
                  <a:pt x="808798" y="418868"/>
                </a:cubicBezTo>
                <a:cubicBezTo>
                  <a:pt x="808798" y="407594"/>
                  <a:pt x="817937" y="398455"/>
                  <a:pt x="829211" y="398455"/>
                </a:cubicBezTo>
                <a:close/>
                <a:moveTo>
                  <a:pt x="780434" y="398455"/>
                </a:moveTo>
                <a:cubicBezTo>
                  <a:pt x="791708" y="398455"/>
                  <a:pt x="800847" y="407594"/>
                  <a:pt x="800847" y="418868"/>
                </a:cubicBezTo>
                <a:cubicBezTo>
                  <a:pt x="800847" y="430142"/>
                  <a:pt x="791708" y="439281"/>
                  <a:pt x="780434" y="439281"/>
                </a:cubicBezTo>
                <a:cubicBezTo>
                  <a:pt x="769160" y="439281"/>
                  <a:pt x="760021" y="430142"/>
                  <a:pt x="760021" y="418868"/>
                </a:cubicBezTo>
                <a:cubicBezTo>
                  <a:pt x="760021" y="407594"/>
                  <a:pt x="769160" y="398455"/>
                  <a:pt x="780434" y="398455"/>
                </a:cubicBezTo>
                <a:close/>
                <a:moveTo>
                  <a:pt x="731657" y="398455"/>
                </a:moveTo>
                <a:cubicBezTo>
                  <a:pt x="742931" y="398455"/>
                  <a:pt x="752070" y="407594"/>
                  <a:pt x="752070" y="418868"/>
                </a:cubicBezTo>
                <a:cubicBezTo>
                  <a:pt x="752070" y="430142"/>
                  <a:pt x="742931" y="439281"/>
                  <a:pt x="731657" y="439281"/>
                </a:cubicBezTo>
                <a:cubicBezTo>
                  <a:pt x="720383" y="439281"/>
                  <a:pt x="711244" y="430142"/>
                  <a:pt x="711244" y="418868"/>
                </a:cubicBezTo>
                <a:cubicBezTo>
                  <a:pt x="711244" y="407594"/>
                  <a:pt x="720383" y="398455"/>
                  <a:pt x="731657" y="398455"/>
                </a:cubicBezTo>
                <a:close/>
                <a:moveTo>
                  <a:pt x="682880" y="398455"/>
                </a:moveTo>
                <a:cubicBezTo>
                  <a:pt x="694153" y="398455"/>
                  <a:pt x="703293" y="407594"/>
                  <a:pt x="703293" y="418868"/>
                </a:cubicBezTo>
                <a:cubicBezTo>
                  <a:pt x="703293" y="430142"/>
                  <a:pt x="694153" y="439281"/>
                  <a:pt x="682880" y="439281"/>
                </a:cubicBezTo>
                <a:cubicBezTo>
                  <a:pt x="671606" y="439281"/>
                  <a:pt x="662467" y="430142"/>
                  <a:pt x="662467" y="418868"/>
                </a:cubicBezTo>
                <a:cubicBezTo>
                  <a:pt x="662467" y="407594"/>
                  <a:pt x="671606" y="398455"/>
                  <a:pt x="682880" y="398455"/>
                </a:cubicBezTo>
                <a:close/>
                <a:moveTo>
                  <a:pt x="634103" y="398455"/>
                </a:moveTo>
                <a:cubicBezTo>
                  <a:pt x="645377" y="398455"/>
                  <a:pt x="654516" y="407594"/>
                  <a:pt x="654516" y="418868"/>
                </a:cubicBezTo>
                <a:cubicBezTo>
                  <a:pt x="654516" y="430142"/>
                  <a:pt x="645377" y="439281"/>
                  <a:pt x="634103" y="439281"/>
                </a:cubicBezTo>
                <a:cubicBezTo>
                  <a:pt x="622829" y="439281"/>
                  <a:pt x="613690" y="430142"/>
                  <a:pt x="613690" y="418868"/>
                </a:cubicBezTo>
                <a:cubicBezTo>
                  <a:pt x="613690" y="407594"/>
                  <a:pt x="622829" y="398455"/>
                  <a:pt x="634103" y="398455"/>
                </a:cubicBezTo>
                <a:close/>
                <a:moveTo>
                  <a:pt x="585326" y="398455"/>
                </a:moveTo>
                <a:cubicBezTo>
                  <a:pt x="596599" y="398455"/>
                  <a:pt x="605738" y="407594"/>
                  <a:pt x="605738" y="418868"/>
                </a:cubicBezTo>
                <a:cubicBezTo>
                  <a:pt x="605738" y="430142"/>
                  <a:pt x="596599" y="439281"/>
                  <a:pt x="585326" y="439281"/>
                </a:cubicBezTo>
                <a:cubicBezTo>
                  <a:pt x="574052" y="439281"/>
                  <a:pt x="564913" y="430142"/>
                  <a:pt x="564913" y="418868"/>
                </a:cubicBezTo>
                <a:cubicBezTo>
                  <a:pt x="564913" y="407594"/>
                  <a:pt x="574052" y="398455"/>
                  <a:pt x="585326" y="398455"/>
                </a:cubicBezTo>
                <a:close/>
                <a:moveTo>
                  <a:pt x="536549" y="398455"/>
                </a:moveTo>
                <a:cubicBezTo>
                  <a:pt x="547822" y="398455"/>
                  <a:pt x="556961" y="407594"/>
                  <a:pt x="556961" y="418868"/>
                </a:cubicBezTo>
                <a:cubicBezTo>
                  <a:pt x="556961" y="430142"/>
                  <a:pt x="547822" y="439281"/>
                  <a:pt x="536549" y="439281"/>
                </a:cubicBezTo>
                <a:cubicBezTo>
                  <a:pt x="525275" y="439281"/>
                  <a:pt x="516136" y="430142"/>
                  <a:pt x="516136" y="418868"/>
                </a:cubicBezTo>
                <a:cubicBezTo>
                  <a:pt x="516136" y="407594"/>
                  <a:pt x="525275" y="398455"/>
                  <a:pt x="536549" y="398455"/>
                </a:cubicBezTo>
                <a:close/>
                <a:moveTo>
                  <a:pt x="487772" y="398455"/>
                </a:moveTo>
                <a:cubicBezTo>
                  <a:pt x="499045" y="398455"/>
                  <a:pt x="508184" y="407594"/>
                  <a:pt x="508184" y="418868"/>
                </a:cubicBezTo>
                <a:cubicBezTo>
                  <a:pt x="508184" y="430142"/>
                  <a:pt x="499045" y="439281"/>
                  <a:pt x="487772" y="439281"/>
                </a:cubicBezTo>
                <a:cubicBezTo>
                  <a:pt x="476498" y="439281"/>
                  <a:pt x="467359" y="430142"/>
                  <a:pt x="467359" y="418868"/>
                </a:cubicBezTo>
                <a:cubicBezTo>
                  <a:pt x="467359" y="407594"/>
                  <a:pt x="476498" y="398455"/>
                  <a:pt x="487772" y="398455"/>
                </a:cubicBezTo>
                <a:close/>
                <a:moveTo>
                  <a:pt x="438994" y="398455"/>
                </a:moveTo>
                <a:cubicBezTo>
                  <a:pt x="450268" y="398455"/>
                  <a:pt x="459407" y="407594"/>
                  <a:pt x="459407" y="418868"/>
                </a:cubicBezTo>
                <a:cubicBezTo>
                  <a:pt x="459407" y="430142"/>
                  <a:pt x="450268" y="439281"/>
                  <a:pt x="438994" y="439281"/>
                </a:cubicBezTo>
                <a:cubicBezTo>
                  <a:pt x="427721" y="439281"/>
                  <a:pt x="418582" y="430142"/>
                  <a:pt x="418582" y="418868"/>
                </a:cubicBezTo>
                <a:cubicBezTo>
                  <a:pt x="418582" y="407594"/>
                  <a:pt x="427721" y="398455"/>
                  <a:pt x="438994" y="398455"/>
                </a:cubicBezTo>
                <a:close/>
                <a:moveTo>
                  <a:pt x="390217" y="398455"/>
                </a:moveTo>
                <a:cubicBezTo>
                  <a:pt x="401491" y="398455"/>
                  <a:pt x="410630" y="407594"/>
                  <a:pt x="410630" y="418868"/>
                </a:cubicBezTo>
                <a:cubicBezTo>
                  <a:pt x="410630" y="430142"/>
                  <a:pt x="401491" y="439281"/>
                  <a:pt x="390217" y="439281"/>
                </a:cubicBezTo>
                <a:cubicBezTo>
                  <a:pt x="378944" y="439281"/>
                  <a:pt x="369805" y="430142"/>
                  <a:pt x="369805" y="418868"/>
                </a:cubicBezTo>
                <a:cubicBezTo>
                  <a:pt x="369805" y="407594"/>
                  <a:pt x="378944" y="398455"/>
                  <a:pt x="390217" y="398455"/>
                </a:cubicBezTo>
                <a:close/>
                <a:moveTo>
                  <a:pt x="341440" y="398455"/>
                </a:moveTo>
                <a:cubicBezTo>
                  <a:pt x="352714" y="398455"/>
                  <a:pt x="361853" y="407594"/>
                  <a:pt x="361853" y="418868"/>
                </a:cubicBezTo>
                <a:cubicBezTo>
                  <a:pt x="361853" y="430142"/>
                  <a:pt x="352714" y="439281"/>
                  <a:pt x="341440" y="439281"/>
                </a:cubicBezTo>
                <a:cubicBezTo>
                  <a:pt x="330166" y="439281"/>
                  <a:pt x="321028" y="430142"/>
                  <a:pt x="321028" y="418868"/>
                </a:cubicBezTo>
                <a:cubicBezTo>
                  <a:pt x="321028" y="407594"/>
                  <a:pt x="330166" y="398455"/>
                  <a:pt x="341440" y="398455"/>
                </a:cubicBezTo>
                <a:close/>
                <a:moveTo>
                  <a:pt x="292663" y="398455"/>
                </a:moveTo>
                <a:cubicBezTo>
                  <a:pt x="303937" y="398455"/>
                  <a:pt x="313076" y="407594"/>
                  <a:pt x="313076" y="418868"/>
                </a:cubicBezTo>
                <a:cubicBezTo>
                  <a:pt x="313076" y="430142"/>
                  <a:pt x="303937" y="439281"/>
                  <a:pt x="292663" y="439281"/>
                </a:cubicBezTo>
                <a:cubicBezTo>
                  <a:pt x="281389" y="439281"/>
                  <a:pt x="272251" y="430142"/>
                  <a:pt x="272251" y="418868"/>
                </a:cubicBezTo>
                <a:cubicBezTo>
                  <a:pt x="272251" y="407594"/>
                  <a:pt x="281389" y="398455"/>
                  <a:pt x="292663" y="398455"/>
                </a:cubicBezTo>
                <a:close/>
                <a:moveTo>
                  <a:pt x="243886" y="398455"/>
                </a:moveTo>
                <a:cubicBezTo>
                  <a:pt x="255160" y="398455"/>
                  <a:pt x="264299" y="407594"/>
                  <a:pt x="264299" y="418868"/>
                </a:cubicBezTo>
                <a:cubicBezTo>
                  <a:pt x="264299" y="430142"/>
                  <a:pt x="255160" y="439281"/>
                  <a:pt x="243886" y="439281"/>
                </a:cubicBezTo>
                <a:cubicBezTo>
                  <a:pt x="232612" y="439281"/>
                  <a:pt x="223473" y="430142"/>
                  <a:pt x="223473" y="418868"/>
                </a:cubicBezTo>
                <a:cubicBezTo>
                  <a:pt x="223473" y="407594"/>
                  <a:pt x="232612" y="398455"/>
                  <a:pt x="243886" y="398455"/>
                </a:cubicBezTo>
                <a:close/>
                <a:moveTo>
                  <a:pt x="195109" y="398455"/>
                </a:moveTo>
                <a:cubicBezTo>
                  <a:pt x="206383" y="398455"/>
                  <a:pt x="215522" y="407594"/>
                  <a:pt x="215522" y="418868"/>
                </a:cubicBezTo>
                <a:cubicBezTo>
                  <a:pt x="215522" y="430142"/>
                  <a:pt x="206383" y="439281"/>
                  <a:pt x="195109" y="439281"/>
                </a:cubicBezTo>
                <a:cubicBezTo>
                  <a:pt x="183835" y="439281"/>
                  <a:pt x="174696" y="430142"/>
                  <a:pt x="174696" y="418868"/>
                </a:cubicBezTo>
                <a:cubicBezTo>
                  <a:pt x="174696" y="407594"/>
                  <a:pt x="183835" y="398455"/>
                  <a:pt x="195109" y="398455"/>
                </a:cubicBezTo>
                <a:close/>
                <a:moveTo>
                  <a:pt x="146332" y="398455"/>
                </a:moveTo>
                <a:cubicBezTo>
                  <a:pt x="157606" y="398455"/>
                  <a:pt x="166745" y="407594"/>
                  <a:pt x="166745" y="418868"/>
                </a:cubicBezTo>
                <a:cubicBezTo>
                  <a:pt x="166745" y="430142"/>
                  <a:pt x="157606" y="439281"/>
                  <a:pt x="146332" y="439281"/>
                </a:cubicBezTo>
                <a:cubicBezTo>
                  <a:pt x="135058" y="439281"/>
                  <a:pt x="125919" y="430142"/>
                  <a:pt x="125919" y="418868"/>
                </a:cubicBezTo>
                <a:cubicBezTo>
                  <a:pt x="125919" y="407594"/>
                  <a:pt x="135058" y="398455"/>
                  <a:pt x="146332" y="398455"/>
                </a:cubicBezTo>
                <a:close/>
                <a:moveTo>
                  <a:pt x="97555" y="398455"/>
                </a:moveTo>
                <a:cubicBezTo>
                  <a:pt x="108829" y="398455"/>
                  <a:pt x="117968" y="407594"/>
                  <a:pt x="117968" y="418868"/>
                </a:cubicBezTo>
                <a:cubicBezTo>
                  <a:pt x="117968" y="430142"/>
                  <a:pt x="108829" y="439281"/>
                  <a:pt x="97555" y="439281"/>
                </a:cubicBezTo>
                <a:cubicBezTo>
                  <a:pt x="86281" y="439281"/>
                  <a:pt x="77142" y="430142"/>
                  <a:pt x="77142" y="418868"/>
                </a:cubicBezTo>
                <a:cubicBezTo>
                  <a:pt x="77142" y="407594"/>
                  <a:pt x="86281" y="398455"/>
                  <a:pt x="97555" y="398455"/>
                </a:cubicBezTo>
                <a:close/>
                <a:moveTo>
                  <a:pt x="48778" y="398455"/>
                </a:moveTo>
                <a:cubicBezTo>
                  <a:pt x="60052" y="398455"/>
                  <a:pt x="69191" y="407594"/>
                  <a:pt x="69191" y="418868"/>
                </a:cubicBezTo>
                <a:cubicBezTo>
                  <a:pt x="69191" y="430142"/>
                  <a:pt x="60052" y="439281"/>
                  <a:pt x="48778" y="439281"/>
                </a:cubicBezTo>
                <a:cubicBezTo>
                  <a:pt x="37504" y="439281"/>
                  <a:pt x="28365" y="430142"/>
                  <a:pt x="28365" y="418868"/>
                </a:cubicBezTo>
                <a:cubicBezTo>
                  <a:pt x="28365" y="407594"/>
                  <a:pt x="37504" y="398455"/>
                  <a:pt x="48778" y="398455"/>
                </a:cubicBezTo>
                <a:close/>
                <a:moveTo>
                  <a:pt x="2" y="398455"/>
                </a:moveTo>
                <a:cubicBezTo>
                  <a:pt x="11275" y="398455"/>
                  <a:pt x="20414" y="407594"/>
                  <a:pt x="20414" y="418868"/>
                </a:cubicBezTo>
                <a:cubicBezTo>
                  <a:pt x="20414" y="430142"/>
                  <a:pt x="11275" y="439281"/>
                  <a:pt x="2" y="439281"/>
                </a:cubicBezTo>
                <a:lnTo>
                  <a:pt x="0" y="439280"/>
                </a:lnTo>
                <a:lnTo>
                  <a:pt x="0" y="398456"/>
                </a:lnTo>
                <a:close/>
                <a:moveTo>
                  <a:pt x="926765" y="344369"/>
                </a:moveTo>
                <a:cubicBezTo>
                  <a:pt x="932402" y="344369"/>
                  <a:pt x="937505" y="346654"/>
                  <a:pt x="941199" y="350348"/>
                </a:cubicBezTo>
                <a:lnTo>
                  <a:pt x="945200" y="360008"/>
                </a:lnTo>
                <a:lnTo>
                  <a:pt x="937178" y="381927"/>
                </a:lnTo>
                <a:lnTo>
                  <a:pt x="934711" y="383591"/>
                </a:lnTo>
                <a:cubicBezTo>
                  <a:pt x="932268" y="384624"/>
                  <a:pt x="929583" y="385195"/>
                  <a:pt x="926765" y="385195"/>
                </a:cubicBezTo>
                <a:cubicBezTo>
                  <a:pt x="915491" y="385195"/>
                  <a:pt x="906352" y="376056"/>
                  <a:pt x="906352" y="364782"/>
                </a:cubicBezTo>
                <a:cubicBezTo>
                  <a:pt x="906352" y="353508"/>
                  <a:pt x="915491" y="344369"/>
                  <a:pt x="926765" y="344369"/>
                </a:cubicBezTo>
                <a:close/>
                <a:moveTo>
                  <a:pt x="877988" y="344369"/>
                </a:moveTo>
                <a:cubicBezTo>
                  <a:pt x="889262" y="344369"/>
                  <a:pt x="898401" y="353508"/>
                  <a:pt x="898401" y="364782"/>
                </a:cubicBezTo>
                <a:cubicBezTo>
                  <a:pt x="898401" y="376056"/>
                  <a:pt x="889262" y="385195"/>
                  <a:pt x="877988" y="385195"/>
                </a:cubicBezTo>
                <a:cubicBezTo>
                  <a:pt x="866714" y="385195"/>
                  <a:pt x="857575" y="376056"/>
                  <a:pt x="857575" y="364782"/>
                </a:cubicBezTo>
                <a:cubicBezTo>
                  <a:pt x="857575" y="353508"/>
                  <a:pt x="866714" y="344369"/>
                  <a:pt x="877988" y="344369"/>
                </a:cubicBezTo>
                <a:close/>
                <a:moveTo>
                  <a:pt x="829211" y="344369"/>
                </a:moveTo>
                <a:cubicBezTo>
                  <a:pt x="840485" y="344369"/>
                  <a:pt x="849624" y="353508"/>
                  <a:pt x="849624" y="364782"/>
                </a:cubicBezTo>
                <a:cubicBezTo>
                  <a:pt x="849624" y="376056"/>
                  <a:pt x="840485" y="385195"/>
                  <a:pt x="829211" y="385195"/>
                </a:cubicBezTo>
                <a:cubicBezTo>
                  <a:pt x="817937" y="385195"/>
                  <a:pt x="808798" y="376056"/>
                  <a:pt x="808798" y="364782"/>
                </a:cubicBezTo>
                <a:cubicBezTo>
                  <a:pt x="808798" y="353508"/>
                  <a:pt x="817937" y="344369"/>
                  <a:pt x="829211" y="344369"/>
                </a:cubicBezTo>
                <a:close/>
                <a:moveTo>
                  <a:pt x="780434" y="344369"/>
                </a:moveTo>
                <a:cubicBezTo>
                  <a:pt x="791708" y="344369"/>
                  <a:pt x="800847" y="353508"/>
                  <a:pt x="800847" y="364782"/>
                </a:cubicBezTo>
                <a:cubicBezTo>
                  <a:pt x="800847" y="376056"/>
                  <a:pt x="791708" y="385195"/>
                  <a:pt x="780434" y="385195"/>
                </a:cubicBezTo>
                <a:cubicBezTo>
                  <a:pt x="769160" y="385195"/>
                  <a:pt x="760021" y="376056"/>
                  <a:pt x="760021" y="364782"/>
                </a:cubicBezTo>
                <a:cubicBezTo>
                  <a:pt x="760021" y="353508"/>
                  <a:pt x="769160" y="344369"/>
                  <a:pt x="780434" y="344369"/>
                </a:cubicBezTo>
                <a:close/>
                <a:moveTo>
                  <a:pt x="731657" y="344369"/>
                </a:moveTo>
                <a:cubicBezTo>
                  <a:pt x="742931" y="344369"/>
                  <a:pt x="752070" y="353508"/>
                  <a:pt x="752070" y="364782"/>
                </a:cubicBezTo>
                <a:cubicBezTo>
                  <a:pt x="752070" y="376056"/>
                  <a:pt x="742931" y="385195"/>
                  <a:pt x="731657" y="385195"/>
                </a:cubicBezTo>
                <a:cubicBezTo>
                  <a:pt x="720383" y="385195"/>
                  <a:pt x="711244" y="376056"/>
                  <a:pt x="711244" y="364782"/>
                </a:cubicBezTo>
                <a:cubicBezTo>
                  <a:pt x="711244" y="353508"/>
                  <a:pt x="720383" y="344369"/>
                  <a:pt x="731657" y="344369"/>
                </a:cubicBezTo>
                <a:close/>
                <a:moveTo>
                  <a:pt x="682880" y="344369"/>
                </a:moveTo>
                <a:cubicBezTo>
                  <a:pt x="694153" y="344369"/>
                  <a:pt x="703293" y="353508"/>
                  <a:pt x="703293" y="364782"/>
                </a:cubicBezTo>
                <a:cubicBezTo>
                  <a:pt x="703293" y="376056"/>
                  <a:pt x="694153" y="385195"/>
                  <a:pt x="682880" y="385195"/>
                </a:cubicBezTo>
                <a:cubicBezTo>
                  <a:pt x="671606" y="385195"/>
                  <a:pt x="662467" y="376056"/>
                  <a:pt x="662467" y="364782"/>
                </a:cubicBezTo>
                <a:cubicBezTo>
                  <a:pt x="662467" y="353508"/>
                  <a:pt x="671606" y="344369"/>
                  <a:pt x="682880" y="344369"/>
                </a:cubicBezTo>
                <a:close/>
                <a:moveTo>
                  <a:pt x="634103" y="344369"/>
                </a:moveTo>
                <a:cubicBezTo>
                  <a:pt x="645377" y="344369"/>
                  <a:pt x="654516" y="353508"/>
                  <a:pt x="654516" y="364782"/>
                </a:cubicBezTo>
                <a:cubicBezTo>
                  <a:pt x="654516" y="376056"/>
                  <a:pt x="645377" y="385195"/>
                  <a:pt x="634103" y="385195"/>
                </a:cubicBezTo>
                <a:cubicBezTo>
                  <a:pt x="622829" y="385195"/>
                  <a:pt x="613690" y="376056"/>
                  <a:pt x="613690" y="364782"/>
                </a:cubicBezTo>
                <a:cubicBezTo>
                  <a:pt x="613690" y="353508"/>
                  <a:pt x="622829" y="344369"/>
                  <a:pt x="634103" y="344369"/>
                </a:cubicBezTo>
                <a:close/>
                <a:moveTo>
                  <a:pt x="585326" y="344369"/>
                </a:moveTo>
                <a:cubicBezTo>
                  <a:pt x="596599" y="344369"/>
                  <a:pt x="605738" y="353508"/>
                  <a:pt x="605738" y="364782"/>
                </a:cubicBezTo>
                <a:cubicBezTo>
                  <a:pt x="605738" y="376056"/>
                  <a:pt x="596599" y="385195"/>
                  <a:pt x="585326" y="385195"/>
                </a:cubicBezTo>
                <a:cubicBezTo>
                  <a:pt x="574052" y="385195"/>
                  <a:pt x="564913" y="376056"/>
                  <a:pt x="564913" y="364782"/>
                </a:cubicBezTo>
                <a:cubicBezTo>
                  <a:pt x="564913" y="353508"/>
                  <a:pt x="574052" y="344369"/>
                  <a:pt x="585326" y="344369"/>
                </a:cubicBezTo>
                <a:close/>
                <a:moveTo>
                  <a:pt x="536549" y="344369"/>
                </a:moveTo>
                <a:cubicBezTo>
                  <a:pt x="547822" y="344369"/>
                  <a:pt x="556961" y="353508"/>
                  <a:pt x="556961" y="364782"/>
                </a:cubicBezTo>
                <a:cubicBezTo>
                  <a:pt x="556961" y="376056"/>
                  <a:pt x="547822" y="385195"/>
                  <a:pt x="536549" y="385195"/>
                </a:cubicBezTo>
                <a:cubicBezTo>
                  <a:pt x="525275" y="385195"/>
                  <a:pt x="516136" y="376056"/>
                  <a:pt x="516136" y="364782"/>
                </a:cubicBezTo>
                <a:cubicBezTo>
                  <a:pt x="516136" y="353508"/>
                  <a:pt x="525275" y="344369"/>
                  <a:pt x="536549" y="344369"/>
                </a:cubicBezTo>
                <a:close/>
                <a:moveTo>
                  <a:pt x="487772" y="344369"/>
                </a:moveTo>
                <a:cubicBezTo>
                  <a:pt x="499045" y="344369"/>
                  <a:pt x="508184" y="353508"/>
                  <a:pt x="508184" y="364782"/>
                </a:cubicBezTo>
                <a:cubicBezTo>
                  <a:pt x="508184" y="376056"/>
                  <a:pt x="499045" y="385195"/>
                  <a:pt x="487772" y="385195"/>
                </a:cubicBezTo>
                <a:cubicBezTo>
                  <a:pt x="476498" y="385195"/>
                  <a:pt x="467359" y="376056"/>
                  <a:pt x="467359" y="364782"/>
                </a:cubicBezTo>
                <a:cubicBezTo>
                  <a:pt x="467359" y="353508"/>
                  <a:pt x="476498" y="344369"/>
                  <a:pt x="487772" y="344369"/>
                </a:cubicBezTo>
                <a:close/>
                <a:moveTo>
                  <a:pt x="438994" y="344369"/>
                </a:moveTo>
                <a:cubicBezTo>
                  <a:pt x="450268" y="344369"/>
                  <a:pt x="459407" y="353508"/>
                  <a:pt x="459407" y="364782"/>
                </a:cubicBezTo>
                <a:cubicBezTo>
                  <a:pt x="459407" y="376056"/>
                  <a:pt x="450268" y="385195"/>
                  <a:pt x="438994" y="385195"/>
                </a:cubicBezTo>
                <a:cubicBezTo>
                  <a:pt x="427721" y="385195"/>
                  <a:pt x="418582" y="376056"/>
                  <a:pt x="418582" y="364782"/>
                </a:cubicBezTo>
                <a:cubicBezTo>
                  <a:pt x="418582" y="353508"/>
                  <a:pt x="427721" y="344369"/>
                  <a:pt x="438994" y="344369"/>
                </a:cubicBezTo>
                <a:close/>
                <a:moveTo>
                  <a:pt x="390217" y="344369"/>
                </a:moveTo>
                <a:cubicBezTo>
                  <a:pt x="401491" y="344369"/>
                  <a:pt x="410630" y="353508"/>
                  <a:pt x="410630" y="364782"/>
                </a:cubicBezTo>
                <a:cubicBezTo>
                  <a:pt x="410630" y="376056"/>
                  <a:pt x="401491" y="385195"/>
                  <a:pt x="390217" y="385195"/>
                </a:cubicBezTo>
                <a:cubicBezTo>
                  <a:pt x="378944" y="385195"/>
                  <a:pt x="369805" y="376056"/>
                  <a:pt x="369805" y="364782"/>
                </a:cubicBezTo>
                <a:cubicBezTo>
                  <a:pt x="369805" y="353508"/>
                  <a:pt x="378944" y="344369"/>
                  <a:pt x="390217" y="344369"/>
                </a:cubicBezTo>
                <a:close/>
                <a:moveTo>
                  <a:pt x="341440" y="344369"/>
                </a:moveTo>
                <a:cubicBezTo>
                  <a:pt x="352714" y="344369"/>
                  <a:pt x="361853" y="353508"/>
                  <a:pt x="361853" y="364782"/>
                </a:cubicBezTo>
                <a:cubicBezTo>
                  <a:pt x="361853" y="376056"/>
                  <a:pt x="352714" y="385195"/>
                  <a:pt x="341440" y="385195"/>
                </a:cubicBezTo>
                <a:cubicBezTo>
                  <a:pt x="330166" y="385195"/>
                  <a:pt x="321028" y="376056"/>
                  <a:pt x="321028" y="364782"/>
                </a:cubicBezTo>
                <a:cubicBezTo>
                  <a:pt x="321028" y="353508"/>
                  <a:pt x="330166" y="344369"/>
                  <a:pt x="341440" y="344369"/>
                </a:cubicBezTo>
                <a:close/>
                <a:moveTo>
                  <a:pt x="292663" y="344369"/>
                </a:moveTo>
                <a:cubicBezTo>
                  <a:pt x="303937" y="344369"/>
                  <a:pt x="313076" y="353508"/>
                  <a:pt x="313076" y="364782"/>
                </a:cubicBezTo>
                <a:cubicBezTo>
                  <a:pt x="313076" y="376056"/>
                  <a:pt x="303937" y="385195"/>
                  <a:pt x="292663" y="385195"/>
                </a:cubicBezTo>
                <a:cubicBezTo>
                  <a:pt x="281389" y="385195"/>
                  <a:pt x="272251" y="376056"/>
                  <a:pt x="272251" y="364782"/>
                </a:cubicBezTo>
                <a:cubicBezTo>
                  <a:pt x="272251" y="353508"/>
                  <a:pt x="281389" y="344369"/>
                  <a:pt x="292663" y="344369"/>
                </a:cubicBezTo>
                <a:close/>
                <a:moveTo>
                  <a:pt x="243886" y="344369"/>
                </a:moveTo>
                <a:cubicBezTo>
                  <a:pt x="255160" y="344369"/>
                  <a:pt x="264299" y="353508"/>
                  <a:pt x="264299" y="364782"/>
                </a:cubicBezTo>
                <a:cubicBezTo>
                  <a:pt x="264299" y="376056"/>
                  <a:pt x="255160" y="385195"/>
                  <a:pt x="243886" y="385195"/>
                </a:cubicBezTo>
                <a:cubicBezTo>
                  <a:pt x="232612" y="385195"/>
                  <a:pt x="223473" y="376056"/>
                  <a:pt x="223473" y="364782"/>
                </a:cubicBezTo>
                <a:cubicBezTo>
                  <a:pt x="223473" y="353508"/>
                  <a:pt x="232612" y="344369"/>
                  <a:pt x="243886" y="344369"/>
                </a:cubicBezTo>
                <a:close/>
                <a:moveTo>
                  <a:pt x="195109" y="344369"/>
                </a:moveTo>
                <a:cubicBezTo>
                  <a:pt x="206383" y="344369"/>
                  <a:pt x="215522" y="353508"/>
                  <a:pt x="215522" y="364782"/>
                </a:cubicBezTo>
                <a:cubicBezTo>
                  <a:pt x="215522" y="376056"/>
                  <a:pt x="206383" y="385195"/>
                  <a:pt x="195109" y="385195"/>
                </a:cubicBezTo>
                <a:cubicBezTo>
                  <a:pt x="183835" y="385195"/>
                  <a:pt x="174696" y="376056"/>
                  <a:pt x="174696" y="364782"/>
                </a:cubicBezTo>
                <a:cubicBezTo>
                  <a:pt x="174696" y="353508"/>
                  <a:pt x="183835" y="344369"/>
                  <a:pt x="195109" y="344369"/>
                </a:cubicBezTo>
                <a:close/>
                <a:moveTo>
                  <a:pt x="146332" y="344369"/>
                </a:moveTo>
                <a:cubicBezTo>
                  <a:pt x="157606" y="344369"/>
                  <a:pt x="166745" y="353508"/>
                  <a:pt x="166745" y="364782"/>
                </a:cubicBezTo>
                <a:cubicBezTo>
                  <a:pt x="166745" y="376056"/>
                  <a:pt x="157606" y="385195"/>
                  <a:pt x="146332" y="385195"/>
                </a:cubicBezTo>
                <a:cubicBezTo>
                  <a:pt x="135058" y="385195"/>
                  <a:pt x="125919" y="376056"/>
                  <a:pt x="125919" y="364782"/>
                </a:cubicBezTo>
                <a:cubicBezTo>
                  <a:pt x="125919" y="353508"/>
                  <a:pt x="135058" y="344369"/>
                  <a:pt x="146332" y="344369"/>
                </a:cubicBezTo>
                <a:close/>
                <a:moveTo>
                  <a:pt x="97555" y="344369"/>
                </a:moveTo>
                <a:cubicBezTo>
                  <a:pt x="108829" y="344369"/>
                  <a:pt x="117968" y="353508"/>
                  <a:pt x="117968" y="364782"/>
                </a:cubicBezTo>
                <a:cubicBezTo>
                  <a:pt x="117968" y="376056"/>
                  <a:pt x="108829" y="385195"/>
                  <a:pt x="97555" y="385195"/>
                </a:cubicBezTo>
                <a:cubicBezTo>
                  <a:pt x="86281" y="385195"/>
                  <a:pt x="77142" y="376056"/>
                  <a:pt x="77142" y="364782"/>
                </a:cubicBezTo>
                <a:cubicBezTo>
                  <a:pt x="77142" y="353508"/>
                  <a:pt x="86281" y="344369"/>
                  <a:pt x="97555" y="344369"/>
                </a:cubicBezTo>
                <a:close/>
                <a:moveTo>
                  <a:pt x="48778" y="344369"/>
                </a:moveTo>
                <a:cubicBezTo>
                  <a:pt x="60052" y="344369"/>
                  <a:pt x="69191" y="353508"/>
                  <a:pt x="69191" y="364782"/>
                </a:cubicBezTo>
                <a:cubicBezTo>
                  <a:pt x="69191" y="376056"/>
                  <a:pt x="60052" y="385195"/>
                  <a:pt x="48778" y="385195"/>
                </a:cubicBezTo>
                <a:cubicBezTo>
                  <a:pt x="37504" y="385195"/>
                  <a:pt x="28365" y="376056"/>
                  <a:pt x="28365" y="364782"/>
                </a:cubicBezTo>
                <a:cubicBezTo>
                  <a:pt x="28365" y="353508"/>
                  <a:pt x="37504" y="344369"/>
                  <a:pt x="48778" y="344369"/>
                </a:cubicBezTo>
                <a:close/>
                <a:moveTo>
                  <a:pt x="2" y="344369"/>
                </a:moveTo>
                <a:cubicBezTo>
                  <a:pt x="11275" y="344369"/>
                  <a:pt x="20414" y="353508"/>
                  <a:pt x="20414" y="364782"/>
                </a:cubicBezTo>
                <a:cubicBezTo>
                  <a:pt x="20414" y="376056"/>
                  <a:pt x="11275" y="385195"/>
                  <a:pt x="2" y="385195"/>
                </a:cubicBezTo>
                <a:lnTo>
                  <a:pt x="0" y="385194"/>
                </a:lnTo>
                <a:lnTo>
                  <a:pt x="0" y="344370"/>
                </a:lnTo>
                <a:close/>
                <a:moveTo>
                  <a:pt x="968876" y="291629"/>
                </a:moveTo>
                <a:lnTo>
                  <a:pt x="965684" y="304041"/>
                </a:lnTo>
                <a:lnTo>
                  <a:pt x="959440" y="321103"/>
                </a:lnTo>
                <a:lnTo>
                  <a:pt x="955129" y="310696"/>
                </a:lnTo>
                <a:cubicBezTo>
                  <a:pt x="955129" y="302240"/>
                  <a:pt x="960270" y="294986"/>
                  <a:pt x="967596" y="291887"/>
                </a:cubicBezTo>
                <a:close/>
                <a:moveTo>
                  <a:pt x="926765" y="290283"/>
                </a:moveTo>
                <a:cubicBezTo>
                  <a:pt x="938039" y="290283"/>
                  <a:pt x="947178" y="299422"/>
                  <a:pt x="947178" y="310696"/>
                </a:cubicBezTo>
                <a:cubicBezTo>
                  <a:pt x="947178" y="321970"/>
                  <a:pt x="938039" y="331108"/>
                  <a:pt x="926765" y="331108"/>
                </a:cubicBezTo>
                <a:cubicBezTo>
                  <a:pt x="915491" y="331108"/>
                  <a:pt x="906352" y="321970"/>
                  <a:pt x="906352" y="310696"/>
                </a:cubicBezTo>
                <a:cubicBezTo>
                  <a:pt x="906352" y="299422"/>
                  <a:pt x="915491" y="290283"/>
                  <a:pt x="926765" y="290283"/>
                </a:cubicBezTo>
                <a:close/>
                <a:moveTo>
                  <a:pt x="877988" y="290283"/>
                </a:moveTo>
                <a:cubicBezTo>
                  <a:pt x="889262" y="290283"/>
                  <a:pt x="898401" y="299422"/>
                  <a:pt x="898401" y="310696"/>
                </a:cubicBezTo>
                <a:cubicBezTo>
                  <a:pt x="898401" y="321970"/>
                  <a:pt x="889262" y="331108"/>
                  <a:pt x="877988" y="331108"/>
                </a:cubicBezTo>
                <a:cubicBezTo>
                  <a:pt x="866714" y="331108"/>
                  <a:pt x="857575" y="321970"/>
                  <a:pt x="857575" y="310696"/>
                </a:cubicBezTo>
                <a:cubicBezTo>
                  <a:pt x="857575" y="299422"/>
                  <a:pt x="866714" y="290283"/>
                  <a:pt x="877988" y="290283"/>
                </a:cubicBezTo>
                <a:close/>
                <a:moveTo>
                  <a:pt x="829211" y="290283"/>
                </a:moveTo>
                <a:cubicBezTo>
                  <a:pt x="840485" y="290283"/>
                  <a:pt x="849624" y="299422"/>
                  <a:pt x="849624" y="310696"/>
                </a:cubicBezTo>
                <a:cubicBezTo>
                  <a:pt x="849624" y="321970"/>
                  <a:pt x="840485" y="331108"/>
                  <a:pt x="829211" y="331108"/>
                </a:cubicBezTo>
                <a:cubicBezTo>
                  <a:pt x="817937" y="331108"/>
                  <a:pt x="808798" y="321970"/>
                  <a:pt x="808798" y="310696"/>
                </a:cubicBezTo>
                <a:cubicBezTo>
                  <a:pt x="808798" y="299422"/>
                  <a:pt x="817937" y="290283"/>
                  <a:pt x="829211" y="290283"/>
                </a:cubicBezTo>
                <a:close/>
                <a:moveTo>
                  <a:pt x="780434" y="290283"/>
                </a:moveTo>
                <a:cubicBezTo>
                  <a:pt x="791708" y="290283"/>
                  <a:pt x="800847" y="299422"/>
                  <a:pt x="800847" y="310696"/>
                </a:cubicBezTo>
                <a:cubicBezTo>
                  <a:pt x="800847" y="321970"/>
                  <a:pt x="791708" y="331108"/>
                  <a:pt x="780434" y="331108"/>
                </a:cubicBezTo>
                <a:cubicBezTo>
                  <a:pt x="769160" y="331108"/>
                  <a:pt x="760021" y="321970"/>
                  <a:pt x="760021" y="310696"/>
                </a:cubicBezTo>
                <a:cubicBezTo>
                  <a:pt x="760021" y="299422"/>
                  <a:pt x="769160" y="290283"/>
                  <a:pt x="780434" y="290283"/>
                </a:cubicBezTo>
                <a:close/>
                <a:moveTo>
                  <a:pt x="731657" y="290283"/>
                </a:moveTo>
                <a:cubicBezTo>
                  <a:pt x="742931" y="290283"/>
                  <a:pt x="752070" y="299422"/>
                  <a:pt x="752070" y="310696"/>
                </a:cubicBezTo>
                <a:cubicBezTo>
                  <a:pt x="752070" y="321970"/>
                  <a:pt x="742931" y="331108"/>
                  <a:pt x="731657" y="331108"/>
                </a:cubicBezTo>
                <a:cubicBezTo>
                  <a:pt x="720383" y="331108"/>
                  <a:pt x="711244" y="321970"/>
                  <a:pt x="711244" y="310696"/>
                </a:cubicBezTo>
                <a:cubicBezTo>
                  <a:pt x="711244" y="299422"/>
                  <a:pt x="720383" y="290283"/>
                  <a:pt x="731657" y="290283"/>
                </a:cubicBezTo>
                <a:close/>
                <a:moveTo>
                  <a:pt x="682880" y="290283"/>
                </a:moveTo>
                <a:cubicBezTo>
                  <a:pt x="694153" y="290283"/>
                  <a:pt x="703293" y="299422"/>
                  <a:pt x="703293" y="310696"/>
                </a:cubicBezTo>
                <a:cubicBezTo>
                  <a:pt x="703293" y="321970"/>
                  <a:pt x="694153" y="331108"/>
                  <a:pt x="682880" y="331108"/>
                </a:cubicBezTo>
                <a:cubicBezTo>
                  <a:pt x="671606" y="331108"/>
                  <a:pt x="662467" y="321970"/>
                  <a:pt x="662467" y="310696"/>
                </a:cubicBezTo>
                <a:cubicBezTo>
                  <a:pt x="662467" y="299422"/>
                  <a:pt x="671606" y="290283"/>
                  <a:pt x="682880" y="290283"/>
                </a:cubicBezTo>
                <a:close/>
                <a:moveTo>
                  <a:pt x="634103" y="290283"/>
                </a:moveTo>
                <a:cubicBezTo>
                  <a:pt x="645377" y="290283"/>
                  <a:pt x="654516" y="299422"/>
                  <a:pt x="654516" y="310696"/>
                </a:cubicBezTo>
                <a:cubicBezTo>
                  <a:pt x="654516" y="321970"/>
                  <a:pt x="645377" y="331108"/>
                  <a:pt x="634103" y="331108"/>
                </a:cubicBezTo>
                <a:cubicBezTo>
                  <a:pt x="622829" y="331108"/>
                  <a:pt x="613690" y="321970"/>
                  <a:pt x="613690" y="310696"/>
                </a:cubicBezTo>
                <a:cubicBezTo>
                  <a:pt x="613690" y="299422"/>
                  <a:pt x="622829" y="290283"/>
                  <a:pt x="634103" y="290283"/>
                </a:cubicBezTo>
                <a:close/>
                <a:moveTo>
                  <a:pt x="585326" y="290283"/>
                </a:moveTo>
                <a:cubicBezTo>
                  <a:pt x="596599" y="290283"/>
                  <a:pt x="605738" y="299422"/>
                  <a:pt x="605738" y="310696"/>
                </a:cubicBezTo>
                <a:cubicBezTo>
                  <a:pt x="605738" y="321970"/>
                  <a:pt x="596599" y="331108"/>
                  <a:pt x="585326" y="331108"/>
                </a:cubicBezTo>
                <a:cubicBezTo>
                  <a:pt x="574052" y="331108"/>
                  <a:pt x="564913" y="321970"/>
                  <a:pt x="564913" y="310696"/>
                </a:cubicBezTo>
                <a:cubicBezTo>
                  <a:pt x="564913" y="299422"/>
                  <a:pt x="574052" y="290283"/>
                  <a:pt x="585326" y="290283"/>
                </a:cubicBezTo>
                <a:close/>
                <a:moveTo>
                  <a:pt x="536549" y="290283"/>
                </a:moveTo>
                <a:cubicBezTo>
                  <a:pt x="547822" y="290283"/>
                  <a:pt x="556961" y="299422"/>
                  <a:pt x="556961" y="310696"/>
                </a:cubicBezTo>
                <a:cubicBezTo>
                  <a:pt x="556961" y="321970"/>
                  <a:pt x="547822" y="331108"/>
                  <a:pt x="536549" y="331108"/>
                </a:cubicBezTo>
                <a:cubicBezTo>
                  <a:pt x="525275" y="331108"/>
                  <a:pt x="516136" y="321970"/>
                  <a:pt x="516136" y="310696"/>
                </a:cubicBezTo>
                <a:cubicBezTo>
                  <a:pt x="516136" y="299422"/>
                  <a:pt x="525275" y="290283"/>
                  <a:pt x="536549" y="290283"/>
                </a:cubicBezTo>
                <a:close/>
                <a:moveTo>
                  <a:pt x="487772" y="290283"/>
                </a:moveTo>
                <a:cubicBezTo>
                  <a:pt x="499045" y="290283"/>
                  <a:pt x="508184" y="299422"/>
                  <a:pt x="508184" y="310696"/>
                </a:cubicBezTo>
                <a:cubicBezTo>
                  <a:pt x="508184" y="321970"/>
                  <a:pt x="499045" y="331108"/>
                  <a:pt x="487772" y="331108"/>
                </a:cubicBezTo>
                <a:cubicBezTo>
                  <a:pt x="476498" y="331108"/>
                  <a:pt x="467359" y="321970"/>
                  <a:pt x="467359" y="310696"/>
                </a:cubicBezTo>
                <a:cubicBezTo>
                  <a:pt x="467359" y="299422"/>
                  <a:pt x="476498" y="290283"/>
                  <a:pt x="487772" y="290283"/>
                </a:cubicBezTo>
                <a:close/>
                <a:moveTo>
                  <a:pt x="438994" y="290283"/>
                </a:moveTo>
                <a:cubicBezTo>
                  <a:pt x="450268" y="290283"/>
                  <a:pt x="459407" y="299422"/>
                  <a:pt x="459407" y="310696"/>
                </a:cubicBezTo>
                <a:cubicBezTo>
                  <a:pt x="459407" y="321970"/>
                  <a:pt x="450268" y="331108"/>
                  <a:pt x="438994" y="331108"/>
                </a:cubicBezTo>
                <a:cubicBezTo>
                  <a:pt x="427721" y="331108"/>
                  <a:pt x="418582" y="321970"/>
                  <a:pt x="418582" y="310696"/>
                </a:cubicBezTo>
                <a:cubicBezTo>
                  <a:pt x="418582" y="299422"/>
                  <a:pt x="427721" y="290283"/>
                  <a:pt x="438994" y="290283"/>
                </a:cubicBezTo>
                <a:close/>
                <a:moveTo>
                  <a:pt x="390217" y="290283"/>
                </a:moveTo>
                <a:cubicBezTo>
                  <a:pt x="401491" y="290283"/>
                  <a:pt x="410630" y="299422"/>
                  <a:pt x="410630" y="310696"/>
                </a:cubicBezTo>
                <a:cubicBezTo>
                  <a:pt x="410630" y="321970"/>
                  <a:pt x="401491" y="331108"/>
                  <a:pt x="390217" y="331108"/>
                </a:cubicBezTo>
                <a:cubicBezTo>
                  <a:pt x="378944" y="331108"/>
                  <a:pt x="369805" y="321970"/>
                  <a:pt x="369805" y="310696"/>
                </a:cubicBezTo>
                <a:cubicBezTo>
                  <a:pt x="369805" y="299422"/>
                  <a:pt x="378944" y="290283"/>
                  <a:pt x="390217" y="290283"/>
                </a:cubicBezTo>
                <a:close/>
                <a:moveTo>
                  <a:pt x="341440" y="290283"/>
                </a:moveTo>
                <a:cubicBezTo>
                  <a:pt x="352714" y="290283"/>
                  <a:pt x="361853" y="299422"/>
                  <a:pt x="361853" y="310696"/>
                </a:cubicBezTo>
                <a:cubicBezTo>
                  <a:pt x="361853" y="321970"/>
                  <a:pt x="352714" y="331108"/>
                  <a:pt x="341440" y="331108"/>
                </a:cubicBezTo>
                <a:cubicBezTo>
                  <a:pt x="330166" y="331108"/>
                  <a:pt x="321028" y="321970"/>
                  <a:pt x="321028" y="310696"/>
                </a:cubicBezTo>
                <a:cubicBezTo>
                  <a:pt x="321028" y="299422"/>
                  <a:pt x="330166" y="290283"/>
                  <a:pt x="341440" y="290283"/>
                </a:cubicBezTo>
                <a:close/>
                <a:moveTo>
                  <a:pt x="292663" y="290283"/>
                </a:moveTo>
                <a:cubicBezTo>
                  <a:pt x="303937" y="290283"/>
                  <a:pt x="313076" y="299422"/>
                  <a:pt x="313076" y="310696"/>
                </a:cubicBezTo>
                <a:cubicBezTo>
                  <a:pt x="313076" y="321970"/>
                  <a:pt x="303937" y="331108"/>
                  <a:pt x="292663" y="331108"/>
                </a:cubicBezTo>
                <a:cubicBezTo>
                  <a:pt x="281389" y="331108"/>
                  <a:pt x="272251" y="321970"/>
                  <a:pt x="272251" y="310696"/>
                </a:cubicBezTo>
                <a:cubicBezTo>
                  <a:pt x="272251" y="299422"/>
                  <a:pt x="281389" y="290283"/>
                  <a:pt x="292663" y="290283"/>
                </a:cubicBezTo>
                <a:close/>
                <a:moveTo>
                  <a:pt x="243886" y="290283"/>
                </a:moveTo>
                <a:cubicBezTo>
                  <a:pt x="255160" y="290283"/>
                  <a:pt x="264299" y="299422"/>
                  <a:pt x="264299" y="310696"/>
                </a:cubicBezTo>
                <a:cubicBezTo>
                  <a:pt x="264299" y="321970"/>
                  <a:pt x="255160" y="331108"/>
                  <a:pt x="243886" y="331108"/>
                </a:cubicBezTo>
                <a:cubicBezTo>
                  <a:pt x="232612" y="331108"/>
                  <a:pt x="223473" y="321970"/>
                  <a:pt x="223473" y="310696"/>
                </a:cubicBezTo>
                <a:cubicBezTo>
                  <a:pt x="223473" y="299422"/>
                  <a:pt x="232612" y="290283"/>
                  <a:pt x="243886" y="290283"/>
                </a:cubicBezTo>
                <a:close/>
                <a:moveTo>
                  <a:pt x="195109" y="290283"/>
                </a:moveTo>
                <a:cubicBezTo>
                  <a:pt x="206383" y="290283"/>
                  <a:pt x="215522" y="299422"/>
                  <a:pt x="215522" y="310696"/>
                </a:cubicBezTo>
                <a:cubicBezTo>
                  <a:pt x="215522" y="321970"/>
                  <a:pt x="206383" y="331108"/>
                  <a:pt x="195109" y="331108"/>
                </a:cubicBezTo>
                <a:cubicBezTo>
                  <a:pt x="183835" y="331108"/>
                  <a:pt x="174696" y="321970"/>
                  <a:pt x="174696" y="310696"/>
                </a:cubicBezTo>
                <a:cubicBezTo>
                  <a:pt x="174696" y="299422"/>
                  <a:pt x="183835" y="290283"/>
                  <a:pt x="195109" y="290283"/>
                </a:cubicBezTo>
                <a:close/>
                <a:moveTo>
                  <a:pt x="146332" y="290283"/>
                </a:moveTo>
                <a:cubicBezTo>
                  <a:pt x="157606" y="290283"/>
                  <a:pt x="166745" y="299422"/>
                  <a:pt x="166745" y="310696"/>
                </a:cubicBezTo>
                <a:cubicBezTo>
                  <a:pt x="166745" y="321970"/>
                  <a:pt x="157606" y="331108"/>
                  <a:pt x="146332" y="331108"/>
                </a:cubicBezTo>
                <a:cubicBezTo>
                  <a:pt x="135058" y="331108"/>
                  <a:pt x="125919" y="321970"/>
                  <a:pt x="125919" y="310696"/>
                </a:cubicBezTo>
                <a:cubicBezTo>
                  <a:pt x="125919" y="299422"/>
                  <a:pt x="135058" y="290283"/>
                  <a:pt x="146332" y="290283"/>
                </a:cubicBezTo>
                <a:close/>
                <a:moveTo>
                  <a:pt x="97555" y="290283"/>
                </a:moveTo>
                <a:cubicBezTo>
                  <a:pt x="108829" y="290283"/>
                  <a:pt x="117968" y="299422"/>
                  <a:pt x="117968" y="310696"/>
                </a:cubicBezTo>
                <a:cubicBezTo>
                  <a:pt x="117968" y="321970"/>
                  <a:pt x="108829" y="331108"/>
                  <a:pt x="97555" y="331108"/>
                </a:cubicBezTo>
                <a:cubicBezTo>
                  <a:pt x="86281" y="331108"/>
                  <a:pt x="77142" y="321970"/>
                  <a:pt x="77142" y="310696"/>
                </a:cubicBezTo>
                <a:cubicBezTo>
                  <a:pt x="77142" y="299422"/>
                  <a:pt x="86281" y="290283"/>
                  <a:pt x="97555" y="290283"/>
                </a:cubicBezTo>
                <a:close/>
                <a:moveTo>
                  <a:pt x="48778" y="290283"/>
                </a:moveTo>
                <a:cubicBezTo>
                  <a:pt x="60052" y="290283"/>
                  <a:pt x="69191" y="299422"/>
                  <a:pt x="69191" y="310696"/>
                </a:cubicBezTo>
                <a:cubicBezTo>
                  <a:pt x="69191" y="321970"/>
                  <a:pt x="60052" y="331108"/>
                  <a:pt x="48778" y="331108"/>
                </a:cubicBezTo>
                <a:cubicBezTo>
                  <a:pt x="37504" y="331108"/>
                  <a:pt x="28365" y="321970"/>
                  <a:pt x="28365" y="310696"/>
                </a:cubicBezTo>
                <a:cubicBezTo>
                  <a:pt x="28365" y="299422"/>
                  <a:pt x="37504" y="290283"/>
                  <a:pt x="48778" y="290283"/>
                </a:cubicBezTo>
                <a:close/>
                <a:moveTo>
                  <a:pt x="2" y="290283"/>
                </a:moveTo>
                <a:cubicBezTo>
                  <a:pt x="11275" y="290283"/>
                  <a:pt x="20414" y="299422"/>
                  <a:pt x="20414" y="310696"/>
                </a:cubicBezTo>
                <a:cubicBezTo>
                  <a:pt x="20414" y="321970"/>
                  <a:pt x="11275" y="331108"/>
                  <a:pt x="2" y="331108"/>
                </a:cubicBezTo>
                <a:lnTo>
                  <a:pt x="0" y="331107"/>
                </a:lnTo>
                <a:lnTo>
                  <a:pt x="0" y="290284"/>
                </a:lnTo>
                <a:close/>
                <a:moveTo>
                  <a:pt x="975542" y="236197"/>
                </a:moveTo>
                <a:lnTo>
                  <a:pt x="982755" y="237653"/>
                </a:lnTo>
                <a:lnTo>
                  <a:pt x="972775" y="276464"/>
                </a:lnTo>
                <a:lnTo>
                  <a:pt x="967596" y="275418"/>
                </a:lnTo>
                <a:cubicBezTo>
                  <a:pt x="960270" y="272320"/>
                  <a:pt x="955129" y="265065"/>
                  <a:pt x="955129" y="256609"/>
                </a:cubicBezTo>
                <a:cubicBezTo>
                  <a:pt x="955129" y="245336"/>
                  <a:pt x="964268" y="236197"/>
                  <a:pt x="975542" y="236197"/>
                </a:cubicBezTo>
                <a:close/>
                <a:moveTo>
                  <a:pt x="926765" y="236197"/>
                </a:moveTo>
                <a:cubicBezTo>
                  <a:pt x="938039" y="236197"/>
                  <a:pt x="947178" y="245336"/>
                  <a:pt x="947178" y="256609"/>
                </a:cubicBezTo>
                <a:cubicBezTo>
                  <a:pt x="947178" y="267883"/>
                  <a:pt x="938039" y="277022"/>
                  <a:pt x="926765" y="277022"/>
                </a:cubicBezTo>
                <a:cubicBezTo>
                  <a:pt x="915491" y="277022"/>
                  <a:pt x="906352" y="267883"/>
                  <a:pt x="906352" y="256609"/>
                </a:cubicBezTo>
                <a:cubicBezTo>
                  <a:pt x="906352" y="245336"/>
                  <a:pt x="915491" y="236197"/>
                  <a:pt x="926765" y="236197"/>
                </a:cubicBezTo>
                <a:close/>
                <a:moveTo>
                  <a:pt x="877988" y="236197"/>
                </a:moveTo>
                <a:cubicBezTo>
                  <a:pt x="889262" y="236197"/>
                  <a:pt x="898401" y="245336"/>
                  <a:pt x="898401" y="256609"/>
                </a:cubicBezTo>
                <a:cubicBezTo>
                  <a:pt x="898401" y="267883"/>
                  <a:pt x="889262" y="277022"/>
                  <a:pt x="877988" y="277022"/>
                </a:cubicBezTo>
                <a:cubicBezTo>
                  <a:pt x="866714" y="277022"/>
                  <a:pt x="857575" y="267883"/>
                  <a:pt x="857575" y="256609"/>
                </a:cubicBezTo>
                <a:cubicBezTo>
                  <a:pt x="857575" y="245336"/>
                  <a:pt x="866714" y="236197"/>
                  <a:pt x="877988" y="236197"/>
                </a:cubicBezTo>
                <a:close/>
                <a:moveTo>
                  <a:pt x="829211" y="236197"/>
                </a:moveTo>
                <a:cubicBezTo>
                  <a:pt x="840485" y="236197"/>
                  <a:pt x="849624" y="245336"/>
                  <a:pt x="849624" y="256609"/>
                </a:cubicBezTo>
                <a:cubicBezTo>
                  <a:pt x="849624" y="267883"/>
                  <a:pt x="840485" y="277022"/>
                  <a:pt x="829211" y="277022"/>
                </a:cubicBezTo>
                <a:cubicBezTo>
                  <a:pt x="817937" y="277022"/>
                  <a:pt x="808798" y="267883"/>
                  <a:pt x="808798" y="256609"/>
                </a:cubicBezTo>
                <a:cubicBezTo>
                  <a:pt x="808798" y="245336"/>
                  <a:pt x="817937" y="236197"/>
                  <a:pt x="829211" y="236197"/>
                </a:cubicBezTo>
                <a:close/>
                <a:moveTo>
                  <a:pt x="780434" y="236197"/>
                </a:moveTo>
                <a:cubicBezTo>
                  <a:pt x="791708" y="236197"/>
                  <a:pt x="800847" y="245336"/>
                  <a:pt x="800847" y="256609"/>
                </a:cubicBezTo>
                <a:cubicBezTo>
                  <a:pt x="800847" y="267883"/>
                  <a:pt x="791708" y="277022"/>
                  <a:pt x="780434" y="277022"/>
                </a:cubicBezTo>
                <a:cubicBezTo>
                  <a:pt x="769160" y="277022"/>
                  <a:pt x="760021" y="267883"/>
                  <a:pt x="760021" y="256609"/>
                </a:cubicBezTo>
                <a:cubicBezTo>
                  <a:pt x="760021" y="245336"/>
                  <a:pt x="769160" y="236197"/>
                  <a:pt x="780434" y="236197"/>
                </a:cubicBezTo>
                <a:close/>
                <a:moveTo>
                  <a:pt x="731657" y="236197"/>
                </a:moveTo>
                <a:cubicBezTo>
                  <a:pt x="742931" y="236197"/>
                  <a:pt x="752070" y="245336"/>
                  <a:pt x="752070" y="256609"/>
                </a:cubicBezTo>
                <a:cubicBezTo>
                  <a:pt x="752070" y="267883"/>
                  <a:pt x="742931" y="277022"/>
                  <a:pt x="731657" y="277022"/>
                </a:cubicBezTo>
                <a:cubicBezTo>
                  <a:pt x="720383" y="277022"/>
                  <a:pt x="711244" y="267883"/>
                  <a:pt x="711244" y="256609"/>
                </a:cubicBezTo>
                <a:cubicBezTo>
                  <a:pt x="711244" y="245336"/>
                  <a:pt x="720383" y="236197"/>
                  <a:pt x="731657" y="236197"/>
                </a:cubicBezTo>
                <a:close/>
                <a:moveTo>
                  <a:pt x="682880" y="236197"/>
                </a:moveTo>
                <a:cubicBezTo>
                  <a:pt x="694153" y="236197"/>
                  <a:pt x="703293" y="245336"/>
                  <a:pt x="703293" y="256609"/>
                </a:cubicBezTo>
                <a:cubicBezTo>
                  <a:pt x="703293" y="267883"/>
                  <a:pt x="694153" y="277022"/>
                  <a:pt x="682880" y="277022"/>
                </a:cubicBezTo>
                <a:cubicBezTo>
                  <a:pt x="671606" y="277022"/>
                  <a:pt x="662467" y="267883"/>
                  <a:pt x="662467" y="256609"/>
                </a:cubicBezTo>
                <a:cubicBezTo>
                  <a:pt x="662467" y="245336"/>
                  <a:pt x="671606" y="236197"/>
                  <a:pt x="682880" y="236197"/>
                </a:cubicBezTo>
                <a:close/>
                <a:moveTo>
                  <a:pt x="634103" y="236197"/>
                </a:moveTo>
                <a:cubicBezTo>
                  <a:pt x="645377" y="236197"/>
                  <a:pt x="654516" y="245336"/>
                  <a:pt x="654516" y="256609"/>
                </a:cubicBezTo>
                <a:cubicBezTo>
                  <a:pt x="654516" y="267883"/>
                  <a:pt x="645377" y="277022"/>
                  <a:pt x="634103" y="277022"/>
                </a:cubicBezTo>
                <a:cubicBezTo>
                  <a:pt x="622829" y="277022"/>
                  <a:pt x="613690" y="267883"/>
                  <a:pt x="613690" y="256609"/>
                </a:cubicBezTo>
                <a:cubicBezTo>
                  <a:pt x="613690" y="245336"/>
                  <a:pt x="622829" y="236197"/>
                  <a:pt x="634103" y="236197"/>
                </a:cubicBezTo>
                <a:close/>
                <a:moveTo>
                  <a:pt x="585326" y="236197"/>
                </a:moveTo>
                <a:cubicBezTo>
                  <a:pt x="596599" y="236197"/>
                  <a:pt x="605738" y="245336"/>
                  <a:pt x="605738" y="256609"/>
                </a:cubicBezTo>
                <a:cubicBezTo>
                  <a:pt x="605738" y="267883"/>
                  <a:pt x="596599" y="277022"/>
                  <a:pt x="585326" y="277022"/>
                </a:cubicBezTo>
                <a:cubicBezTo>
                  <a:pt x="574052" y="277022"/>
                  <a:pt x="564913" y="267883"/>
                  <a:pt x="564913" y="256609"/>
                </a:cubicBezTo>
                <a:cubicBezTo>
                  <a:pt x="564913" y="245336"/>
                  <a:pt x="574052" y="236197"/>
                  <a:pt x="585326" y="236197"/>
                </a:cubicBezTo>
                <a:close/>
                <a:moveTo>
                  <a:pt x="536549" y="236197"/>
                </a:moveTo>
                <a:cubicBezTo>
                  <a:pt x="547822" y="236197"/>
                  <a:pt x="556961" y="245336"/>
                  <a:pt x="556961" y="256609"/>
                </a:cubicBezTo>
                <a:cubicBezTo>
                  <a:pt x="556961" y="267883"/>
                  <a:pt x="547822" y="277022"/>
                  <a:pt x="536549" y="277022"/>
                </a:cubicBezTo>
                <a:cubicBezTo>
                  <a:pt x="525275" y="277022"/>
                  <a:pt x="516136" y="267883"/>
                  <a:pt x="516136" y="256609"/>
                </a:cubicBezTo>
                <a:cubicBezTo>
                  <a:pt x="516136" y="245336"/>
                  <a:pt x="525275" y="236197"/>
                  <a:pt x="536549" y="236197"/>
                </a:cubicBezTo>
                <a:close/>
                <a:moveTo>
                  <a:pt x="487772" y="236197"/>
                </a:moveTo>
                <a:cubicBezTo>
                  <a:pt x="499045" y="236197"/>
                  <a:pt x="508184" y="245336"/>
                  <a:pt x="508184" y="256609"/>
                </a:cubicBezTo>
                <a:cubicBezTo>
                  <a:pt x="508184" y="267883"/>
                  <a:pt x="499045" y="277022"/>
                  <a:pt x="487772" y="277022"/>
                </a:cubicBezTo>
                <a:cubicBezTo>
                  <a:pt x="476498" y="277022"/>
                  <a:pt x="467359" y="267883"/>
                  <a:pt x="467359" y="256609"/>
                </a:cubicBezTo>
                <a:cubicBezTo>
                  <a:pt x="467359" y="245336"/>
                  <a:pt x="476498" y="236197"/>
                  <a:pt x="487772" y="236197"/>
                </a:cubicBezTo>
                <a:close/>
                <a:moveTo>
                  <a:pt x="438994" y="236197"/>
                </a:moveTo>
                <a:cubicBezTo>
                  <a:pt x="450268" y="236197"/>
                  <a:pt x="459407" y="245336"/>
                  <a:pt x="459407" y="256609"/>
                </a:cubicBezTo>
                <a:cubicBezTo>
                  <a:pt x="459407" y="267883"/>
                  <a:pt x="450268" y="277022"/>
                  <a:pt x="438994" y="277022"/>
                </a:cubicBezTo>
                <a:cubicBezTo>
                  <a:pt x="427721" y="277022"/>
                  <a:pt x="418582" y="267883"/>
                  <a:pt x="418582" y="256609"/>
                </a:cubicBezTo>
                <a:cubicBezTo>
                  <a:pt x="418582" y="245336"/>
                  <a:pt x="427721" y="236197"/>
                  <a:pt x="438994" y="236197"/>
                </a:cubicBezTo>
                <a:close/>
                <a:moveTo>
                  <a:pt x="390217" y="236197"/>
                </a:moveTo>
                <a:cubicBezTo>
                  <a:pt x="401491" y="236197"/>
                  <a:pt x="410630" y="245336"/>
                  <a:pt x="410630" y="256609"/>
                </a:cubicBezTo>
                <a:cubicBezTo>
                  <a:pt x="410630" y="267883"/>
                  <a:pt x="401491" y="277022"/>
                  <a:pt x="390217" y="277022"/>
                </a:cubicBezTo>
                <a:cubicBezTo>
                  <a:pt x="378944" y="277022"/>
                  <a:pt x="369805" y="267883"/>
                  <a:pt x="369805" y="256609"/>
                </a:cubicBezTo>
                <a:cubicBezTo>
                  <a:pt x="369805" y="245336"/>
                  <a:pt x="378944" y="236197"/>
                  <a:pt x="390217" y="236197"/>
                </a:cubicBezTo>
                <a:close/>
                <a:moveTo>
                  <a:pt x="341440" y="236197"/>
                </a:moveTo>
                <a:cubicBezTo>
                  <a:pt x="352714" y="236197"/>
                  <a:pt x="361853" y="245336"/>
                  <a:pt x="361853" y="256609"/>
                </a:cubicBezTo>
                <a:cubicBezTo>
                  <a:pt x="361853" y="267883"/>
                  <a:pt x="352714" y="277022"/>
                  <a:pt x="341440" y="277022"/>
                </a:cubicBezTo>
                <a:cubicBezTo>
                  <a:pt x="330166" y="277022"/>
                  <a:pt x="321028" y="267883"/>
                  <a:pt x="321028" y="256609"/>
                </a:cubicBezTo>
                <a:cubicBezTo>
                  <a:pt x="321028" y="245336"/>
                  <a:pt x="330166" y="236197"/>
                  <a:pt x="341440" y="236197"/>
                </a:cubicBezTo>
                <a:close/>
                <a:moveTo>
                  <a:pt x="292663" y="236197"/>
                </a:moveTo>
                <a:cubicBezTo>
                  <a:pt x="303937" y="236197"/>
                  <a:pt x="313076" y="245336"/>
                  <a:pt x="313076" y="256609"/>
                </a:cubicBezTo>
                <a:cubicBezTo>
                  <a:pt x="313076" y="267883"/>
                  <a:pt x="303937" y="277022"/>
                  <a:pt x="292663" y="277022"/>
                </a:cubicBezTo>
                <a:cubicBezTo>
                  <a:pt x="281389" y="277022"/>
                  <a:pt x="272251" y="267883"/>
                  <a:pt x="272251" y="256609"/>
                </a:cubicBezTo>
                <a:cubicBezTo>
                  <a:pt x="272251" y="245336"/>
                  <a:pt x="281389" y="236197"/>
                  <a:pt x="292663" y="236197"/>
                </a:cubicBezTo>
                <a:close/>
                <a:moveTo>
                  <a:pt x="243886" y="236197"/>
                </a:moveTo>
                <a:cubicBezTo>
                  <a:pt x="255160" y="236197"/>
                  <a:pt x="264299" y="245336"/>
                  <a:pt x="264299" y="256609"/>
                </a:cubicBezTo>
                <a:cubicBezTo>
                  <a:pt x="264299" y="267883"/>
                  <a:pt x="255160" y="277022"/>
                  <a:pt x="243886" y="277022"/>
                </a:cubicBezTo>
                <a:cubicBezTo>
                  <a:pt x="232612" y="277022"/>
                  <a:pt x="223473" y="267883"/>
                  <a:pt x="223473" y="256609"/>
                </a:cubicBezTo>
                <a:cubicBezTo>
                  <a:pt x="223473" y="245336"/>
                  <a:pt x="232612" y="236197"/>
                  <a:pt x="243886" y="236197"/>
                </a:cubicBezTo>
                <a:close/>
                <a:moveTo>
                  <a:pt x="195109" y="236197"/>
                </a:moveTo>
                <a:cubicBezTo>
                  <a:pt x="206383" y="236197"/>
                  <a:pt x="215522" y="245336"/>
                  <a:pt x="215522" y="256609"/>
                </a:cubicBezTo>
                <a:cubicBezTo>
                  <a:pt x="215522" y="267883"/>
                  <a:pt x="206383" y="277022"/>
                  <a:pt x="195109" y="277022"/>
                </a:cubicBezTo>
                <a:cubicBezTo>
                  <a:pt x="183835" y="277022"/>
                  <a:pt x="174696" y="267883"/>
                  <a:pt x="174696" y="256609"/>
                </a:cubicBezTo>
                <a:cubicBezTo>
                  <a:pt x="174696" y="245336"/>
                  <a:pt x="183835" y="236197"/>
                  <a:pt x="195109" y="236197"/>
                </a:cubicBezTo>
                <a:close/>
                <a:moveTo>
                  <a:pt x="146332" y="236197"/>
                </a:moveTo>
                <a:cubicBezTo>
                  <a:pt x="157606" y="236197"/>
                  <a:pt x="166745" y="245336"/>
                  <a:pt x="166745" y="256609"/>
                </a:cubicBezTo>
                <a:cubicBezTo>
                  <a:pt x="166745" y="267883"/>
                  <a:pt x="157606" y="277022"/>
                  <a:pt x="146332" y="277022"/>
                </a:cubicBezTo>
                <a:cubicBezTo>
                  <a:pt x="135058" y="277022"/>
                  <a:pt x="125919" y="267883"/>
                  <a:pt x="125919" y="256609"/>
                </a:cubicBezTo>
                <a:cubicBezTo>
                  <a:pt x="125919" y="245336"/>
                  <a:pt x="135058" y="236197"/>
                  <a:pt x="146332" y="236197"/>
                </a:cubicBezTo>
                <a:close/>
                <a:moveTo>
                  <a:pt x="97555" y="236197"/>
                </a:moveTo>
                <a:cubicBezTo>
                  <a:pt x="108829" y="236197"/>
                  <a:pt x="117968" y="245336"/>
                  <a:pt x="117968" y="256609"/>
                </a:cubicBezTo>
                <a:cubicBezTo>
                  <a:pt x="117968" y="267883"/>
                  <a:pt x="108829" y="277022"/>
                  <a:pt x="97555" y="277022"/>
                </a:cubicBezTo>
                <a:cubicBezTo>
                  <a:pt x="86281" y="277022"/>
                  <a:pt x="77142" y="267883"/>
                  <a:pt x="77142" y="256609"/>
                </a:cubicBezTo>
                <a:cubicBezTo>
                  <a:pt x="77142" y="245336"/>
                  <a:pt x="86281" y="236197"/>
                  <a:pt x="97555" y="236197"/>
                </a:cubicBezTo>
                <a:close/>
                <a:moveTo>
                  <a:pt x="48778" y="236197"/>
                </a:moveTo>
                <a:cubicBezTo>
                  <a:pt x="60052" y="236197"/>
                  <a:pt x="69191" y="245336"/>
                  <a:pt x="69191" y="256609"/>
                </a:cubicBezTo>
                <a:cubicBezTo>
                  <a:pt x="69191" y="267883"/>
                  <a:pt x="60052" y="277022"/>
                  <a:pt x="48778" y="277022"/>
                </a:cubicBezTo>
                <a:cubicBezTo>
                  <a:pt x="37504" y="277022"/>
                  <a:pt x="28365" y="267883"/>
                  <a:pt x="28365" y="256609"/>
                </a:cubicBezTo>
                <a:cubicBezTo>
                  <a:pt x="28365" y="245336"/>
                  <a:pt x="37504" y="236197"/>
                  <a:pt x="48778" y="236197"/>
                </a:cubicBezTo>
                <a:close/>
                <a:moveTo>
                  <a:pt x="2" y="236197"/>
                </a:moveTo>
                <a:cubicBezTo>
                  <a:pt x="11275" y="236197"/>
                  <a:pt x="20414" y="245336"/>
                  <a:pt x="20414" y="256609"/>
                </a:cubicBezTo>
                <a:cubicBezTo>
                  <a:pt x="20414" y="267883"/>
                  <a:pt x="11275" y="277022"/>
                  <a:pt x="2" y="277022"/>
                </a:cubicBezTo>
                <a:lnTo>
                  <a:pt x="0" y="277021"/>
                </a:lnTo>
                <a:lnTo>
                  <a:pt x="0" y="236198"/>
                </a:lnTo>
                <a:close/>
                <a:moveTo>
                  <a:pt x="975542" y="182110"/>
                </a:moveTo>
                <a:cubicBezTo>
                  <a:pt x="981179" y="182110"/>
                  <a:pt x="986282" y="184395"/>
                  <a:pt x="989976" y="188089"/>
                </a:cubicBezTo>
                <a:lnTo>
                  <a:pt x="992557" y="194320"/>
                </a:lnTo>
                <a:lnTo>
                  <a:pt x="990601" y="207139"/>
                </a:lnTo>
                <a:lnTo>
                  <a:pt x="987678" y="218507"/>
                </a:lnTo>
                <a:lnTo>
                  <a:pt x="983488" y="221332"/>
                </a:lnTo>
                <a:cubicBezTo>
                  <a:pt x="981046" y="222365"/>
                  <a:pt x="978360" y="222936"/>
                  <a:pt x="975542" y="222936"/>
                </a:cubicBezTo>
                <a:cubicBezTo>
                  <a:pt x="964268" y="222936"/>
                  <a:pt x="955129" y="213797"/>
                  <a:pt x="955129" y="202523"/>
                </a:cubicBezTo>
                <a:cubicBezTo>
                  <a:pt x="955129" y="191250"/>
                  <a:pt x="964268" y="182110"/>
                  <a:pt x="975542" y="182110"/>
                </a:cubicBezTo>
                <a:close/>
                <a:moveTo>
                  <a:pt x="926765" y="182110"/>
                </a:moveTo>
                <a:cubicBezTo>
                  <a:pt x="938039" y="182110"/>
                  <a:pt x="947178" y="191250"/>
                  <a:pt x="947178" y="202523"/>
                </a:cubicBezTo>
                <a:cubicBezTo>
                  <a:pt x="947178" y="213797"/>
                  <a:pt x="938039" y="222936"/>
                  <a:pt x="926765" y="222936"/>
                </a:cubicBezTo>
                <a:cubicBezTo>
                  <a:pt x="915491" y="222936"/>
                  <a:pt x="906352" y="213797"/>
                  <a:pt x="906352" y="202523"/>
                </a:cubicBezTo>
                <a:cubicBezTo>
                  <a:pt x="906352" y="191250"/>
                  <a:pt x="915491" y="182110"/>
                  <a:pt x="926765" y="182110"/>
                </a:cubicBezTo>
                <a:close/>
                <a:moveTo>
                  <a:pt x="877988" y="182110"/>
                </a:moveTo>
                <a:cubicBezTo>
                  <a:pt x="889262" y="182110"/>
                  <a:pt x="898401" y="191250"/>
                  <a:pt x="898401" y="202523"/>
                </a:cubicBezTo>
                <a:cubicBezTo>
                  <a:pt x="898401" y="213797"/>
                  <a:pt x="889262" y="222936"/>
                  <a:pt x="877988" y="222936"/>
                </a:cubicBezTo>
                <a:cubicBezTo>
                  <a:pt x="866714" y="222936"/>
                  <a:pt x="857575" y="213797"/>
                  <a:pt x="857575" y="202523"/>
                </a:cubicBezTo>
                <a:cubicBezTo>
                  <a:pt x="857575" y="191250"/>
                  <a:pt x="866714" y="182110"/>
                  <a:pt x="877988" y="182110"/>
                </a:cubicBezTo>
                <a:close/>
                <a:moveTo>
                  <a:pt x="829211" y="182110"/>
                </a:moveTo>
                <a:cubicBezTo>
                  <a:pt x="840485" y="182110"/>
                  <a:pt x="849624" y="191250"/>
                  <a:pt x="849624" y="202523"/>
                </a:cubicBezTo>
                <a:cubicBezTo>
                  <a:pt x="849624" y="213797"/>
                  <a:pt x="840485" y="222936"/>
                  <a:pt x="829211" y="222936"/>
                </a:cubicBezTo>
                <a:cubicBezTo>
                  <a:pt x="817937" y="222936"/>
                  <a:pt x="808798" y="213797"/>
                  <a:pt x="808798" y="202523"/>
                </a:cubicBezTo>
                <a:cubicBezTo>
                  <a:pt x="808798" y="191250"/>
                  <a:pt x="817937" y="182110"/>
                  <a:pt x="829211" y="182110"/>
                </a:cubicBezTo>
                <a:close/>
                <a:moveTo>
                  <a:pt x="780434" y="182110"/>
                </a:moveTo>
                <a:cubicBezTo>
                  <a:pt x="791708" y="182110"/>
                  <a:pt x="800847" y="191250"/>
                  <a:pt x="800847" y="202523"/>
                </a:cubicBezTo>
                <a:cubicBezTo>
                  <a:pt x="800847" y="213797"/>
                  <a:pt x="791708" y="222936"/>
                  <a:pt x="780434" y="222936"/>
                </a:cubicBezTo>
                <a:cubicBezTo>
                  <a:pt x="769160" y="222936"/>
                  <a:pt x="760021" y="213797"/>
                  <a:pt x="760021" y="202523"/>
                </a:cubicBezTo>
                <a:cubicBezTo>
                  <a:pt x="760021" y="191250"/>
                  <a:pt x="769160" y="182110"/>
                  <a:pt x="780434" y="182110"/>
                </a:cubicBezTo>
                <a:close/>
                <a:moveTo>
                  <a:pt x="731657" y="182110"/>
                </a:moveTo>
                <a:cubicBezTo>
                  <a:pt x="742931" y="182110"/>
                  <a:pt x="752070" y="191250"/>
                  <a:pt x="752070" y="202523"/>
                </a:cubicBezTo>
                <a:cubicBezTo>
                  <a:pt x="752070" y="213797"/>
                  <a:pt x="742931" y="222936"/>
                  <a:pt x="731657" y="222936"/>
                </a:cubicBezTo>
                <a:cubicBezTo>
                  <a:pt x="720383" y="222936"/>
                  <a:pt x="711244" y="213797"/>
                  <a:pt x="711244" y="202523"/>
                </a:cubicBezTo>
                <a:cubicBezTo>
                  <a:pt x="711244" y="191250"/>
                  <a:pt x="720383" y="182110"/>
                  <a:pt x="731657" y="182110"/>
                </a:cubicBezTo>
                <a:close/>
                <a:moveTo>
                  <a:pt x="682880" y="182110"/>
                </a:moveTo>
                <a:cubicBezTo>
                  <a:pt x="694153" y="182110"/>
                  <a:pt x="703293" y="191250"/>
                  <a:pt x="703293" y="202523"/>
                </a:cubicBezTo>
                <a:cubicBezTo>
                  <a:pt x="703293" y="213797"/>
                  <a:pt x="694153" y="222936"/>
                  <a:pt x="682880" y="222936"/>
                </a:cubicBezTo>
                <a:cubicBezTo>
                  <a:pt x="671606" y="222936"/>
                  <a:pt x="662467" y="213797"/>
                  <a:pt x="662467" y="202523"/>
                </a:cubicBezTo>
                <a:cubicBezTo>
                  <a:pt x="662467" y="191250"/>
                  <a:pt x="671606" y="182110"/>
                  <a:pt x="682880" y="182110"/>
                </a:cubicBezTo>
                <a:close/>
                <a:moveTo>
                  <a:pt x="634103" y="182110"/>
                </a:moveTo>
                <a:cubicBezTo>
                  <a:pt x="645377" y="182110"/>
                  <a:pt x="654516" y="191250"/>
                  <a:pt x="654516" y="202523"/>
                </a:cubicBezTo>
                <a:cubicBezTo>
                  <a:pt x="654516" y="213797"/>
                  <a:pt x="645377" y="222936"/>
                  <a:pt x="634103" y="222936"/>
                </a:cubicBezTo>
                <a:cubicBezTo>
                  <a:pt x="622829" y="222936"/>
                  <a:pt x="613690" y="213797"/>
                  <a:pt x="613690" y="202523"/>
                </a:cubicBezTo>
                <a:cubicBezTo>
                  <a:pt x="613690" y="191250"/>
                  <a:pt x="622829" y="182110"/>
                  <a:pt x="634103" y="182110"/>
                </a:cubicBezTo>
                <a:close/>
                <a:moveTo>
                  <a:pt x="585326" y="182110"/>
                </a:moveTo>
                <a:cubicBezTo>
                  <a:pt x="596599" y="182110"/>
                  <a:pt x="605738" y="191250"/>
                  <a:pt x="605738" y="202523"/>
                </a:cubicBezTo>
                <a:cubicBezTo>
                  <a:pt x="605738" y="213797"/>
                  <a:pt x="596599" y="222936"/>
                  <a:pt x="585326" y="222936"/>
                </a:cubicBezTo>
                <a:cubicBezTo>
                  <a:pt x="574052" y="222936"/>
                  <a:pt x="564913" y="213797"/>
                  <a:pt x="564913" y="202523"/>
                </a:cubicBezTo>
                <a:cubicBezTo>
                  <a:pt x="564913" y="191250"/>
                  <a:pt x="574052" y="182110"/>
                  <a:pt x="585326" y="182110"/>
                </a:cubicBezTo>
                <a:close/>
                <a:moveTo>
                  <a:pt x="536549" y="182110"/>
                </a:moveTo>
                <a:cubicBezTo>
                  <a:pt x="547822" y="182110"/>
                  <a:pt x="556961" y="191250"/>
                  <a:pt x="556961" y="202523"/>
                </a:cubicBezTo>
                <a:cubicBezTo>
                  <a:pt x="556961" y="213797"/>
                  <a:pt x="547822" y="222936"/>
                  <a:pt x="536549" y="222936"/>
                </a:cubicBezTo>
                <a:cubicBezTo>
                  <a:pt x="525275" y="222936"/>
                  <a:pt x="516136" y="213797"/>
                  <a:pt x="516136" y="202523"/>
                </a:cubicBezTo>
                <a:cubicBezTo>
                  <a:pt x="516136" y="191250"/>
                  <a:pt x="525275" y="182110"/>
                  <a:pt x="536549" y="182110"/>
                </a:cubicBezTo>
                <a:close/>
                <a:moveTo>
                  <a:pt x="487772" y="182110"/>
                </a:moveTo>
                <a:cubicBezTo>
                  <a:pt x="499045" y="182110"/>
                  <a:pt x="508184" y="191250"/>
                  <a:pt x="508184" y="202523"/>
                </a:cubicBezTo>
                <a:cubicBezTo>
                  <a:pt x="508184" y="213797"/>
                  <a:pt x="499045" y="222936"/>
                  <a:pt x="487772" y="222936"/>
                </a:cubicBezTo>
                <a:cubicBezTo>
                  <a:pt x="476498" y="222936"/>
                  <a:pt x="467359" y="213797"/>
                  <a:pt x="467359" y="202523"/>
                </a:cubicBezTo>
                <a:cubicBezTo>
                  <a:pt x="467359" y="191250"/>
                  <a:pt x="476498" y="182110"/>
                  <a:pt x="487772" y="182110"/>
                </a:cubicBezTo>
                <a:close/>
                <a:moveTo>
                  <a:pt x="438994" y="182110"/>
                </a:moveTo>
                <a:cubicBezTo>
                  <a:pt x="450268" y="182110"/>
                  <a:pt x="459407" y="191250"/>
                  <a:pt x="459407" y="202523"/>
                </a:cubicBezTo>
                <a:cubicBezTo>
                  <a:pt x="459407" y="213797"/>
                  <a:pt x="450268" y="222936"/>
                  <a:pt x="438994" y="222936"/>
                </a:cubicBezTo>
                <a:cubicBezTo>
                  <a:pt x="427721" y="222936"/>
                  <a:pt x="418582" y="213797"/>
                  <a:pt x="418582" y="202523"/>
                </a:cubicBezTo>
                <a:cubicBezTo>
                  <a:pt x="418582" y="191250"/>
                  <a:pt x="427721" y="182110"/>
                  <a:pt x="438994" y="182110"/>
                </a:cubicBezTo>
                <a:close/>
                <a:moveTo>
                  <a:pt x="390217" y="182110"/>
                </a:moveTo>
                <a:cubicBezTo>
                  <a:pt x="401491" y="182110"/>
                  <a:pt x="410630" y="191250"/>
                  <a:pt x="410630" y="202523"/>
                </a:cubicBezTo>
                <a:cubicBezTo>
                  <a:pt x="410630" y="213797"/>
                  <a:pt x="401491" y="222936"/>
                  <a:pt x="390217" y="222936"/>
                </a:cubicBezTo>
                <a:cubicBezTo>
                  <a:pt x="378944" y="222936"/>
                  <a:pt x="369805" y="213797"/>
                  <a:pt x="369805" y="202523"/>
                </a:cubicBezTo>
                <a:cubicBezTo>
                  <a:pt x="369805" y="191250"/>
                  <a:pt x="378944" y="182110"/>
                  <a:pt x="390217" y="182110"/>
                </a:cubicBezTo>
                <a:close/>
                <a:moveTo>
                  <a:pt x="341440" y="182110"/>
                </a:moveTo>
                <a:cubicBezTo>
                  <a:pt x="352714" y="182110"/>
                  <a:pt x="361853" y="191250"/>
                  <a:pt x="361853" y="202523"/>
                </a:cubicBezTo>
                <a:cubicBezTo>
                  <a:pt x="361853" y="213797"/>
                  <a:pt x="352714" y="222936"/>
                  <a:pt x="341440" y="222936"/>
                </a:cubicBezTo>
                <a:cubicBezTo>
                  <a:pt x="330166" y="222936"/>
                  <a:pt x="321028" y="213797"/>
                  <a:pt x="321028" y="202523"/>
                </a:cubicBezTo>
                <a:cubicBezTo>
                  <a:pt x="321028" y="191250"/>
                  <a:pt x="330166" y="182110"/>
                  <a:pt x="341440" y="182110"/>
                </a:cubicBezTo>
                <a:close/>
                <a:moveTo>
                  <a:pt x="292663" y="182110"/>
                </a:moveTo>
                <a:cubicBezTo>
                  <a:pt x="303937" y="182110"/>
                  <a:pt x="313076" y="191250"/>
                  <a:pt x="313076" y="202523"/>
                </a:cubicBezTo>
                <a:cubicBezTo>
                  <a:pt x="313076" y="213797"/>
                  <a:pt x="303937" y="222936"/>
                  <a:pt x="292663" y="222936"/>
                </a:cubicBezTo>
                <a:cubicBezTo>
                  <a:pt x="281389" y="222936"/>
                  <a:pt x="272251" y="213797"/>
                  <a:pt x="272251" y="202523"/>
                </a:cubicBezTo>
                <a:cubicBezTo>
                  <a:pt x="272251" y="191250"/>
                  <a:pt x="281389" y="182110"/>
                  <a:pt x="292663" y="182110"/>
                </a:cubicBezTo>
                <a:close/>
                <a:moveTo>
                  <a:pt x="243886" y="182110"/>
                </a:moveTo>
                <a:cubicBezTo>
                  <a:pt x="255160" y="182110"/>
                  <a:pt x="264299" y="191250"/>
                  <a:pt x="264299" y="202523"/>
                </a:cubicBezTo>
                <a:cubicBezTo>
                  <a:pt x="264299" y="213797"/>
                  <a:pt x="255160" y="222936"/>
                  <a:pt x="243886" y="222936"/>
                </a:cubicBezTo>
                <a:cubicBezTo>
                  <a:pt x="232612" y="222936"/>
                  <a:pt x="223473" y="213797"/>
                  <a:pt x="223473" y="202523"/>
                </a:cubicBezTo>
                <a:cubicBezTo>
                  <a:pt x="223473" y="191250"/>
                  <a:pt x="232612" y="182110"/>
                  <a:pt x="243886" y="182110"/>
                </a:cubicBezTo>
                <a:close/>
                <a:moveTo>
                  <a:pt x="195109" y="182110"/>
                </a:moveTo>
                <a:cubicBezTo>
                  <a:pt x="206383" y="182110"/>
                  <a:pt x="215522" y="191250"/>
                  <a:pt x="215522" y="202523"/>
                </a:cubicBezTo>
                <a:cubicBezTo>
                  <a:pt x="215522" y="213797"/>
                  <a:pt x="206383" y="222936"/>
                  <a:pt x="195109" y="222936"/>
                </a:cubicBezTo>
                <a:cubicBezTo>
                  <a:pt x="183835" y="222936"/>
                  <a:pt x="174696" y="213797"/>
                  <a:pt x="174696" y="202523"/>
                </a:cubicBezTo>
                <a:cubicBezTo>
                  <a:pt x="174696" y="191250"/>
                  <a:pt x="183835" y="182110"/>
                  <a:pt x="195109" y="182110"/>
                </a:cubicBezTo>
                <a:close/>
                <a:moveTo>
                  <a:pt x="146332" y="182110"/>
                </a:moveTo>
                <a:cubicBezTo>
                  <a:pt x="157606" y="182110"/>
                  <a:pt x="166745" y="191250"/>
                  <a:pt x="166745" y="202523"/>
                </a:cubicBezTo>
                <a:cubicBezTo>
                  <a:pt x="166745" y="213797"/>
                  <a:pt x="157606" y="222936"/>
                  <a:pt x="146332" y="222936"/>
                </a:cubicBezTo>
                <a:cubicBezTo>
                  <a:pt x="135058" y="222936"/>
                  <a:pt x="125919" y="213797"/>
                  <a:pt x="125919" y="202523"/>
                </a:cubicBezTo>
                <a:cubicBezTo>
                  <a:pt x="125919" y="191250"/>
                  <a:pt x="135058" y="182110"/>
                  <a:pt x="146332" y="182110"/>
                </a:cubicBezTo>
                <a:close/>
                <a:moveTo>
                  <a:pt x="97555" y="182110"/>
                </a:moveTo>
                <a:cubicBezTo>
                  <a:pt x="108829" y="182110"/>
                  <a:pt x="117968" y="191250"/>
                  <a:pt x="117968" y="202523"/>
                </a:cubicBezTo>
                <a:cubicBezTo>
                  <a:pt x="117968" y="213797"/>
                  <a:pt x="108829" y="222936"/>
                  <a:pt x="97555" y="222936"/>
                </a:cubicBezTo>
                <a:cubicBezTo>
                  <a:pt x="86281" y="222936"/>
                  <a:pt x="77142" y="213797"/>
                  <a:pt x="77142" y="202523"/>
                </a:cubicBezTo>
                <a:cubicBezTo>
                  <a:pt x="77142" y="191250"/>
                  <a:pt x="86281" y="182110"/>
                  <a:pt x="97555" y="182110"/>
                </a:cubicBezTo>
                <a:close/>
                <a:moveTo>
                  <a:pt x="48778" y="182110"/>
                </a:moveTo>
                <a:cubicBezTo>
                  <a:pt x="60052" y="182110"/>
                  <a:pt x="69191" y="191250"/>
                  <a:pt x="69191" y="202523"/>
                </a:cubicBezTo>
                <a:cubicBezTo>
                  <a:pt x="69191" y="213797"/>
                  <a:pt x="60052" y="222936"/>
                  <a:pt x="48778" y="222936"/>
                </a:cubicBezTo>
                <a:cubicBezTo>
                  <a:pt x="37504" y="222936"/>
                  <a:pt x="28365" y="213797"/>
                  <a:pt x="28365" y="202523"/>
                </a:cubicBezTo>
                <a:cubicBezTo>
                  <a:pt x="28365" y="191250"/>
                  <a:pt x="37504" y="182110"/>
                  <a:pt x="48778" y="182110"/>
                </a:cubicBezTo>
                <a:close/>
                <a:moveTo>
                  <a:pt x="2" y="182110"/>
                </a:moveTo>
                <a:cubicBezTo>
                  <a:pt x="11275" y="182110"/>
                  <a:pt x="20414" y="191250"/>
                  <a:pt x="20414" y="202523"/>
                </a:cubicBezTo>
                <a:cubicBezTo>
                  <a:pt x="20414" y="213797"/>
                  <a:pt x="11275" y="222936"/>
                  <a:pt x="2" y="222936"/>
                </a:cubicBezTo>
                <a:lnTo>
                  <a:pt x="0" y="222935"/>
                </a:lnTo>
                <a:lnTo>
                  <a:pt x="0" y="182111"/>
                </a:lnTo>
                <a:close/>
                <a:moveTo>
                  <a:pt x="975542" y="128024"/>
                </a:moveTo>
                <a:cubicBezTo>
                  <a:pt x="986816" y="128024"/>
                  <a:pt x="995955" y="137163"/>
                  <a:pt x="995955" y="148437"/>
                </a:cubicBezTo>
                <a:cubicBezTo>
                  <a:pt x="995955" y="159711"/>
                  <a:pt x="986816" y="168850"/>
                  <a:pt x="975542" y="168850"/>
                </a:cubicBezTo>
                <a:cubicBezTo>
                  <a:pt x="964268" y="168850"/>
                  <a:pt x="955129" y="159711"/>
                  <a:pt x="955129" y="148437"/>
                </a:cubicBezTo>
                <a:cubicBezTo>
                  <a:pt x="955129" y="137163"/>
                  <a:pt x="964268" y="128024"/>
                  <a:pt x="975542" y="128024"/>
                </a:cubicBezTo>
                <a:close/>
                <a:moveTo>
                  <a:pt x="926765" y="128024"/>
                </a:moveTo>
                <a:cubicBezTo>
                  <a:pt x="938039" y="128024"/>
                  <a:pt x="947178" y="137163"/>
                  <a:pt x="947178" y="148437"/>
                </a:cubicBezTo>
                <a:cubicBezTo>
                  <a:pt x="947178" y="159711"/>
                  <a:pt x="938039" y="168850"/>
                  <a:pt x="926765" y="168850"/>
                </a:cubicBezTo>
                <a:cubicBezTo>
                  <a:pt x="915491" y="168850"/>
                  <a:pt x="906352" y="159711"/>
                  <a:pt x="906352" y="148437"/>
                </a:cubicBezTo>
                <a:cubicBezTo>
                  <a:pt x="906352" y="137163"/>
                  <a:pt x="915491" y="128024"/>
                  <a:pt x="926765" y="128024"/>
                </a:cubicBezTo>
                <a:close/>
                <a:moveTo>
                  <a:pt x="877988" y="128024"/>
                </a:moveTo>
                <a:cubicBezTo>
                  <a:pt x="889262" y="128024"/>
                  <a:pt x="898401" y="137163"/>
                  <a:pt x="898401" y="148437"/>
                </a:cubicBezTo>
                <a:cubicBezTo>
                  <a:pt x="898401" y="159711"/>
                  <a:pt x="889262" y="168850"/>
                  <a:pt x="877988" y="168850"/>
                </a:cubicBezTo>
                <a:cubicBezTo>
                  <a:pt x="866714" y="168850"/>
                  <a:pt x="857575" y="159711"/>
                  <a:pt x="857575" y="148437"/>
                </a:cubicBezTo>
                <a:cubicBezTo>
                  <a:pt x="857575" y="137163"/>
                  <a:pt x="866714" y="128024"/>
                  <a:pt x="877988" y="128024"/>
                </a:cubicBezTo>
                <a:close/>
                <a:moveTo>
                  <a:pt x="829211" y="128024"/>
                </a:moveTo>
                <a:cubicBezTo>
                  <a:pt x="840485" y="128024"/>
                  <a:pt x="849624" y="137163"/>
                  <a:pt x="849624" y="148437"/>
                </a:cubicBezTo>
                <a:cubicBezTo>
                  <a:pt x="849624" y="159711"/>
                  <a:pt x="840485" y="168850"/>
                  <a:pt x="829211" y="168850"/>
                </a:cubicBezTo>
                <a:cubicBezTo>
                  <a:pt x="817937" y="168850"/>
                  <a:pt x="808798" y="159711"/>
                  <a:pt x="808798" y="148437"/>
                </a:cubicBezTo>
                <a:cubicBezTo>
                  <a:pt x="808798" y="137163"/>
                  <a:pt x="817937" y="128024"/>
                  <a:pt x="829211" y="128024"/>
                </a:cubicBezTo>
                <a:close/>
                <a:moveTo>
                  <a:pt x="780434" y="128024"/>
                </a:moveTo>
                <a:cubicBezTo>
                  <a:pt x="791708" y="128024"/>
                  <a:pt x="800847" y="137163"/>
                  <a:pt x="800847" y="148437"/>
                </a:cubicBezTo>
                <a:cubicBezTo>
                  <a:pt x="800847" y="159711"/>
                  <a:pt x="791708" y="168850"/>
                  <a:pt x="780434" y="168850"/>
                </a:cubicBezTo>
                <a:cubicBezTo>
                  <a:pt x="769160" y="168850"/>
                  <a:pt x="760021" y="159711"/>
                  <a:pt x="760021" y="148437"/>
                </a:cubicBezTo>
                <a:cubicBezTo>
                  <a:pt x="760021" y="137163"/>
                  <a:pt x="769160" y="128024"/>
                  <a:pt x="780434" y="128024"/>
                </a:cubicBezTo>
                <a:close/>
                <a:moveTo>
                  <a:pt x="731657" y="128024"/>
                </a:moveTo>
                <a:cubicBezTo>
                  <a:pt x="742931" y="128024"/>
                  <a:pt x="752070" y="137163"/>
                  <a:pt x="752070" y="148437"/>
                </a:cubicBezTo>
                <a:cubicBezTo>
                  <a:pt x="752070" y="159711"/>
                  <a:pt x="742931" y="168850"/>
                  <a:pt x="731657" y="168850"/>
                </a:cubicBezTo>
                <a:cubicBezTo>
                  <a:pt x="720383" y="168850"/>
                  <a:pt x="711244" y="159711"/>
                  <a:pt x="711244" y="148437"/>
                </a:cubicBezTo>
                <a:cubicBezTo>
                  <a:pt x="711244" y="137163"/>
                  <a:pt x="720383" y="128024"/>
                  <a:pt x="731657" y="128024"/>
                </a:cubicBezTo>
                <a:close/>
                <a:moveTo>
                  <a:pt x="682880" y="128024"/>
                </a:moveTo>
                <a:cubicBezTo>
                  <a:pt x="694153" y="128024"/>
                  <a:pt x="703293" y="137163"/>
                  <a:pt x="703293" y="148437"/>
                </a:cubicBezTo>
                <a:cubicBezTo>
                  <a:pt x="703293" y="159711"/>
                  <a:pt x="694153" y="168850"/>
                  <a:pt x="682880" y="168850"/>
                </a:cubicBezTo>
                <a:cubicBezTo>
                  <a:pt x="671606" y="168850"/>
                  <a:pt x="662467" y="159711"/>
                  <a:pt x="662467" y="148437"/>
                </a:cubicBezTo>
                <a:cubicBezTo>
                  <a:pt x="662467" y="137163"/>
                  <a:pt x="671606" y="128024"/>
                  <a:pt x="682880" y="128024"/>
                </a:cubicBezTo>
                <a:close/>
                <a:moveTo>
                  <a:pt x="634103" y="128024"/>
                </a:moveTo>
                <a:cubicBezTo>
                  <a:pt x="645377" y="128024"/>
                  <a:pt x="654516" y="137163"/>
                  <a:pt x="654516" y="148437"/>
                </a:cubicBezTo>
                <a:cubicBezTo>
                  <a:pt x="654516" y="159711"/>
                  <a:pt x="645377" y="168850"/>
                  <a:pt x="634103" y="168850"/>
                </a:cubicBezTo>
                <a:cubicBezTo>
                  <a:pt x="622829" y="168850"/>
                  <a:pt x="613690" y="159711"/>
                  <a:pt x="613690" y="148437"/>
                </a:cubicBezTo>
                <a:cubicBezTo>
                  <a:pt x="613690" y="137163"/>
                  <a:pt x="622829" y="128024"/>
                  <a:pt x="634103" y="128024"/>
                </a:cubicBezTo>
                <a:close/>
                <a:moveTo>
                  <a:pt x="585326" y="128024"/>
                </a:moveTo>
                <a:cubicBezTo>
                  <a:pt x="596599" y="128024"/>
                  <a:pt x="605738" y="137163"/>
                  <a:pt x="605738" y="148437"/>
                </a:cubicBezTo>
                <a:cubicBezTo>
                  <a:pt x="605738" y="159711"/>
                  <a:pt x="596599" y="168850"/>
                  <a:pt x="585326" y="168850"/>
                </a:cubicBezTo>
                <a:cubicBezTo>
                  <a:pt x="574052" y="168850"/>
                  <a:pt x="564913" y="159711"/>
                  <a:pt x="564913" y="148437"/>
                </a:cubicBezTo>
                <a:cubicBezTo>
                  <a:pt x="564913" y="137163"/>
                  <a:pt x="574052" y="128024"/>
                  <a:pt x="585326" y="128024"/>
                </a:cubicBezTo>
                <a:close/>
                <a:moveTo>
                  <a:pt x="536549" y="128024"/>
                </a:moveTo>
                <a:cubicBezTo>
                  <a:pt x="547822" y="128024"/>
                  <a:pt x="556961" y="137163"/>
                  <a:pt x="556961" y="148437"/>
                </a:cubicBezTo>
                <a:cubicBezTo>
                  <a:pt x="556961" y="159711"/>
                  <a:pt x="547822" y="168850"/>
                  <a:pt x="536549" y="168850"/>
                </a:cubicBezTo>
                <a:cubicBezTo>
                  <a:pt x="525275" y="168850"/>
                  <a:pt x="516136" y="159711"/>
                  <a:pt x="516136" y="148437"/>
                </a:cubicBezTo>
                <a:cubicBezTo>
                  <a:pt x="516136" y="137163"/>
                  <a:pt x="525275" y="128024"/>
                  <a:pt x="536549" y="128024"/>
                </a:cubicBezTo>
                <a:close/>
                <a:moveTo>
                  <a:pt x="487772" y="128024"/>
                </a:moveTo>
                <a:cubicBezTo>
                  <a:pt x="499045" y="128024"/>
                  <a:pt x="508184" y="137163"/>
                  <a:pt x="508184" y="148437"/>
                </a:cubicBezTo>
                <a:cubicBezTo>
                  <a:pt x="508184" y="159711"/>
                  <a:pt x="499045" y="168850"/>
                  <a:pt x="487772" y="168850"/>
                </a:cubicBezTo>
                <a:cubicBezTo>
                  <a:pt x="476498" y="168850"/>
                  <a:pt x="467359" y="159711"/>
                  <a:pt x="467359" y="148437"/>
                </a:cubicBezTo>
                <a:cubicBezTo>
                  <a:pt x="467359" y="137163"/>
                  <a:pt x="476498" y="128024"/>
                  <a:pt x="487772" y="128024"/>
                </a:cubicBezTo>
                <a:close/>
                <a:moveTo>
                  <a:pt x="438994" y="128024"/>
                </a:moveTo>
                <a:cubicBezTo>
                  <a:pt x="450268" y="128024"/>
                  <a:pt x="459407" y="137163"/>
                  <a:pt x="459407" y="148437"/>
                </a:cubicBezTo>
                <a:cubicBezTo>
                  <a:pt x="459407" y="159711"/>
                  <a:pt x="450268" y="168850"/>
                  <a:pt x="438994" y="168850"/>
                </a:cubicBezTo>
                <a:cubicBezTo>
                  <a:pt x="427721" y="168850"/>
                  <a:pt x="418582" y="159711"/>
                  <a:pt x="418582" y="148437"/>
                </a:cubicBezTo>
                <a:cubicBezTo>
                  <a:pt x="418582" y="137163"/>
                  <a:pt x="427721" y="128024"/>
                  <a:pt x="438994" y="128024"/>
                </a:cubicBezTo>
                <a:close/>
                <a:moveTo>
                  <a:pt x="390217" y="128024"/>
                </a:moveTo>
                <a:cubicBezTo>
                  <a:pt x="401491" y="128024"/>
                  <a:pt x="410630" y="137163"/>
                  <a:pt x="410630" y="148437"/>
                </a:cubicBezTo>
                <a:cubicBezTo>
                  <a:pt x="410630" y="159711"/>
                  <a:pt x="401491" y="168850"/>
                  <a:pt x="390217" y="168850"/>
                </a:cubicBezTo>
                <a:cubicBezTo>
                  <a:pt x="378944" y="168850"/>
                  <a:pt x="369805" y="159711"/>
                  <a:pt x="369805" y="148437"/>
                </a:cubicBezTo>
                <a:cubicBezTo>
                  <a:pt x="369805" y="137163"/>
                  <a:pt x="378944" y="128024"/>
                  <a:pt x="390217" y="128024"/>
                </a:cubicBezTo>
                <a:close/>
                <a:moveTo>
                  <a:pt x="341440" y="128024"/>
                </a:moveTo>
                <a:cubicBezTo>
                  <a:pt x="352714" y="128024"/>
                  <a:pt x="361853" y="137163"/>
                  <a:pt x="361853" y="148437"/>
                </a:cubicBezTo>
                <a:cubicBezTo>
                  <a:pt x="361853" y="159711"/>
                  <a:pt x="352714" y="168850"/>
                  <a:pt x="341440" y="168850"/>
                </a:cubicBezTo>
                <a:cubicBezTo>
                  <a:pt x="330166" y="168850"/>
                  <a:pt x="321028" y="159711"/>
                  <a:pt x="321028" y="148437"/>
                </a:cubicBezTo>
                <a:cubicBezTo>
                  <a:pt x="321028" y="137163"/>
                  <a:pt x="330166" y="128024"/>
                  <a:pt x="341440" y="128024"/>
                </a:cubicBezTo>
                <a:close/>
                <a:moveTo>
                  <a:pt x="292663" y="128024"/>
                </a:moveTo>
                <a:cubicBezTo>
                  <a:pt x="303937" y="128024"/>
                  <a:pt x="313076" y="137163"/>
                  <a:pt x="313076" y="148437"/>
                </a:cubicBezTo>
                <a:cubicBezTo>
                  <a:pt x="313076" y="159711"/>
                  <a:pt x="303937" y="168850"/>
                  <a:pt x="292663" y="168850"/>
                </a:cubicBezTo>
                <a:cubicBezTo>
                  <a:pt x="281389" y="168850"/>
                  <a:pt x="272251" y="159711"/>
                  <a:pt x="272251" y="148437"/>
                </a:cubicBezTo>
                <a:cubicBezTo>
                  <a:pt x="272251" y="137163"/>
                  <a:pt x="281389" y="128024"/>
                  <a:pt x="292663" y="128024"/>
                </a:cubicBezTo>
                <a:close/>
                <a:moveTo>
                  <a:pt x="243886" y="128024"/>
                </a:moveTo>
                <a:cubicBezTo>
                  <a:pt x="255160" y="128024"/>
                  <a:pt x="264299" y="137163"/>
                  <a:pt x="264299" y="148437"/>
                </a:cubicBezTo>
                <a:cubicBezTo>
                  <a:pt x="264299" y="159711"/>
                  <a:pt x="255160" y="168850"/>
                  <a:pt x="243886" y="168850"/>
                </a:cubicBezTo>
                <a:cubicBezTo>
                  <a:pt x="232612" y="168850"/>
                  <a:pt x="223473" y="159711"/>
                  <a:pt x="223473" y="148437"/>
                </a:cubicBezTo>
                <a:cubicBezTo>
                  <a:pt x="223473" y="137163"/>
                  <a:pt x="232612" y="128024"/>
                  <a:pt x="243886" y="128024"/>
                </a:cubicBezTo>
                <a:close/>
                <a:moveTo>
                  <a:pt x="195109" y="128024"/>
                </a:moveTo>
                <a:cubicBezTo>
                  <a:pt x="206383" y="128024"/>
                  <a:pt x="215522" y="137163"/>
                  <a:pt x="215522" y="148437"/>
                </a:cubicBezTo>
                <a:cubicBezTo>
                  <a:pt x="215522" y="159711"/>
                  <a:pt x="206383" y="168850"/>
                  <a:pt x="195109" y="168850"/>
                </a:cubicBezTo>
                <a:cubicBezTo>
                  <a:pt x="183835" y="168850"/>
                  <a:pt x="174696" y="159711"/>
                  <a:pt x="174696" y="148437"/>
                </a:cubicBezTo>
                <a:cubicBezTo>
                  <a:pt x="174696" y="137163"/>
                  <a:pt x="183835" y="128024"/>
                  <a:pt x="195109" y="128024"/>
                </a:cubicBezTo>
                <a:close/>
                <a:moveTo>
                  <a:pt x="146332" y="128024"/>
                </a:moveTo>
                <a:cubicBezTo>
                  <a:pt x="157606" y="128024"/>
                  <a:pt x="166745" y="137163"/>
                  <a:pt x="166745" y="148437"/>
                </a:cubicBezTo>
                <a:cubicBezTo>
                  <a:pt x="166745" y="159711"/>
                  <a:pt x="157606" y="168850"/>
                  <a:pt x="146332" y="168850"/>
                </a:cubicBezTo>
                <a:cubicBezTo>
                  <a:pt x="135058" y="168850"/>
                  <a:pt x="125919" y="159711"/>
                  <a:pt x="125919" y="148437"/>
                </a:cubicBezTo>
                <a:cubicBezTo>
                  <a:pt x="125919" y="137163"/>
                  <a:pt x="135058" y="128024"/>
                  <a:pt x="146332" y="128024"/>
                </a:cubicBezTo>
                <a:close/>
                <a:moveTo>
                  <a:pt x="97555" y="128024"/>
                </a:moveTo>
                <a:cubicBezTo>
                  <a:pt x="108829" y="128024"/>
                  <a:pt x="117968" y="137163"/>
                  <a:pt x="117968" y="148437"/>
                </a:cubicBezTo>
                <a:cubicBezTo>
                  <a:pt x="117968" y="159711"/>
                  <a:pt x="108829" y="168850"/>
                  <a:pt x="97555" y="168850"/>
                </a:cubicBezTo>
                <a:cubicBezTo>
                  <a:pt x="86281" y="168850"/>
                  <a:pt x="77142" y="159711"/>
                  <a:pt x="77142" y="148437"/>
                </a:cubicBezTo>
                <a:cubicBezTo>
                  <a:pt x="77142" y="137163"/>
                  <a:pt x="86281" y="128024"/>
                  <a:pt x="97555" y="128024"/>
                </a:cubicBezTo>
                <a:close/>
                <a:moveTo>
                  <a:pt x="48778" y="128024"/>
                </a:moveTo>
                <a:cubicBezTo>
                  <a:pt x="60052" y="128024"/>
                  <a:pt x="69191" y="137163"/>
                  <a:pt x="69191" y="148437"/>
                </a:cubicBezTo>
                <a:cubicBezTo>
                  <a:pt x="69191" y="159711"/>
                  <a:pt x="60052" y="168850"/>
                  <a:pt x="48778" y="168850"/>
                </a:cubicBezTo>
                <a:cubicBezTo>
                  <a:pt x="37504" y="168850"/>
                  <a:pt x="28365" y="159711"/>
                  <a:pt x="28365" y="148437"/>
                </a:cubicBezTo>
                <a:cubicBezTo>
                  <a:pt x="28365" y="137163"/>
                  <a:pt x="37504" y="128024"/>
                  <a:pt x="48778" y="128024"/>
                </a:cubicBezTo>
                <a:close/>
                <a:moveTo>
                  <a:pt x="2" y="128024"/>
                </a:moveTo>
                <a:cubicBezTo>
                  <a:pt x="11275" y="128024"/>
                  <a:pt x="20414" y="137163"/>
                  <a:pt x="20414" y="148437"/>
                </a:cubicBezTo>
                <a:cubicBezTo>
                  <a:pt x="20414" y="159711"/>
                  <a:pt x="11275" y="168850"/>
                  <a:pt x="2" y="168850"/>
                </a:cubicBezTo>
                <a:lnTo>
                  <a:pt x="0" y="168849"/>
                </a:lnTo>
                <a:lnTo>
                  <a:pt x="0" y="128025"/>
                </a:lnTo>
                <a:close/>
                <a:moveTo>
                  <a:pt x="1006915" y="87087"/>
                </a:moveTo>
                <a:lnTo>
                  <a:pt x="1006262" y="100037"/>
                </a:lnTo>
                <a:lnTo>
                  <a:pt x="1003906" y="94351"/>
                </a:lnTo>
                <a:close/>
                <a:moveTo>
                  <a:pt x="975542" y="73938"/>
                </a:moveTo>
                <a:cubicBezTo>
                  <a:pt x="986816" y="73938"/>
                  <a:pt x="995955" y="83077"/>
                  <a:pt x="995955" y="94351"/>
                </a:cubicBezTo>
                <a:cubicBezTo>
                  <a:pt x="995955" y="105625"/>
                  <a:pt x="986816" y="114764"/>
                  <a:pt x="975542" y="114764"/>
                </a:cubicBezTo>
                <a:cubicBezTo>
                  <a:pt x="964268" y="114764"/>
                  <a:pt x="955129" y="105625"/>
                  <a:pt x="955129" y="94351"/>
                </a:cubicBezTo>
                <a:cubicBezTo>
                  <a:pt x="955129" y="83077"/>
                  <a:pt x="964268" y="73938"/>
                  <a:pt x="975542" y="73938"/>
                </a:cubicBezTo>
                <a:close/>
                <a:moveTo>
                  <a:pt x="926765" y="73938"/>
                </a:moveTo>
                <a:cubicBezTo>
                  <a:pt x="938039" y="73938"/>
                  <a:pt x="947178" y="83077"/>
                  <a:pt x="947178" y="94351"/>
                </a:cubicBezTo>
                <a:cubicBezTo>
                  <a:pt x="947178" y="105625"/>
                  <a:pt x="938039" y="114764"/>
                  <a:pt x="926765" y="114764"/>
                </a:cubicBezTo>
                <a:cubicBezTo>
                  <a:pt x="915491" y="114764"/>
                  <a:pt x="906352" y="105625"/>
                  <a:pt x="906352" y="94351"/>
                </a:cubicBezTo>
                <a:cubicBezTo>
                  <a:pt x="906352" y="83077"/>
                  <a:pt x="915491" y="73938"/>
                  <a:pt x="926765" y="73938"/>
                </a:cubicBezTo>
                <a:close/>
                <a:moveTo>
                  <a:pt x="877988" y="73938"/>
                </a:moveTo>
                <a:cubicBezTo>
                  <a:pt x="889262" y="73938"/>
                  <a:pt x="898401" y="83077"/>
                  <a:pt x="898401" y="94351"/>
                </a:cubicBezTo>
                <a:cubicBezTo>
                  <a:pt x="898401" y="105625"/>
                  <a:pt x="889262" y="114764"/>
                  <a:pt x="877988" y="114764"/>
                </a:cubicBezTo>
                <a:cubicBezTo>
                  <a:pt x="866714" y="114764"/>
                  <a:pt x="857575" y="105625"/>
                  <a:pt x="857575" y="94351"/>
                </a:cubicBezTo>
                <a:cubicBezTo>
                  <a:pt x="857575" y="83077"/>
                  <a:pt x="866714" y="73938"/>
                  <a:pt x="877988" y="73938"/>
                </a:cubicBezTo>
                <a:close/>
                <a:moveTo>
                  <a:pt x="829211" y="73938"/>
                </a:moveTo>
                <a:cubicBezTo>
                  <a:pt x="840485" y="73938"/>
                  <a:pt x="849624" y="83077"/>
                  <a:pt x="849624" y="94351"/>
                </a:cubicBezTo>
                <a:cubicBezTo>
                  <a:pt x="849624" y="105625"/>
                  <a:pt x="840485" y="114764"/>
                  <a:pt x="829211" y="114764"/>
                </a:cubicBezTo>
                <a:cubicBezTo>
                  <a:pt x="817937" y="114764"/>
                  <a:pt x="808798" y="105625"/>
                  <a:pt x="808798" y="94351"/>
                </a:cubicBezTo>
                <a:cubicBezTo>
                  <a:pt x="808798" y="83077"/>
                  <a:pt x="817937" y="73938"/>
                  <a:pt x="829211" y="73938"/>
                </a:cubicBezTo>
                <a:close/>
                <a:moveTo>
                  <a:pt x="780434" y="73938"/>
                </a:moveTo>
                <a:cubicBezTo>
                  <a:pt x="791708" y="73938"/>
                  <a:pt x="800847" y="83077"/>
                  <a:pt x="800847" y="94351"/>
                </a:cubicBezTo>
                <a:cubicBezTo>
                  <a:pt x="800847" y="105625"/>
                  <a:pt x="791708" y="114764"/>
                  <a:pt x="780434" y="114764"/>
                </a:cubicBezTo>
                <a:cubicBezTo>
                  <a:pt x="769160" y="114764"/>
                  <a:pt x="760021" y="105625"/>
                  <a:pt x="760021" y="94351"/>
                </a:cubicBezTo>
                <a:cubicBezTo>
                  <a:pt x="760021" y="83077"/>
                  <a:pt x="769160" y="73938"/>
                  <a:pt x="780434" y="73938"/>
                </a:cubicBezTo>
                <a:close/>
                <a:moveTo>
                  <a:pt x="731657" y="73938"/>
                </a:moveTo>
                <a:cubicBezTo>
                  <a:pt x="742931" y="73938"/>
                  <a:pt x="752070" y="83077"/>
                  <a:pt x="752070" y="94351"/>
                </a:cubicBezTo>
                <a:cubicBezTo>
                  <a:pt x="752070" y="105625"/>
                  <a:pt x="742931" y="114764"/>
                  <a:pt x="731657" y="114764"/>
                </a:cubicBezTo>
                <a:cubicBezTo>
                  <a:pt x="720383" y="114764"/>
                  <a:pt x="711244" y="105625"/>
                  <a:pt x="711244" y="94351"/>
                </a:cubicBezTo>
                <a:cubicBezTo>
                  <a:pt x="711244" y="83077"/>
                  <a:pt x="720383" y="73938"/>
                  <a:pt x="731657" y="73938"/>
                </a:cubicBezTo>
                <a:close/>
                <a:moveTo>
                  <a:pt x="682880" y="73938"/>
                </a:moveTo>
                <a:cubicBezTo>
                  <a:pt x="694153" y="73938"/>
                  <a:pt x="703293" y="83077"/>
                  <a:pt x="703293" y="94351"/>
                </a:cubicBezTo>
                <a:cubicBezTo>
                  <a:pt x="703293" y="105625"/>
                  <a:pt x="694153" y="114764"/>
                  <a:pt x="682880" y="114764"/>
                </a:cubicBezTo>
                <a:cubicBezTo>
                  <a:pt x="671606" y="114764"/>
                  <a:pt x="662467" y="105625"/>
                  <a:pt x="662467" y="94351"/>
                </a:cubicBezTo>
                <a:cubicBezTo>
                  <a:pt x="662467" y="83077"/>
                  <a:pt x="671606" y="73938"/>
                  <a:pt x="682880" y="73938"/>
                </a:cubicBezTo>
                <a:close/>
                <a:moveTo>
                  <a:pt x="634103" y="73938"/>
                </a:moveTo>
                <a:cubicBezTo>
                  <a:pt x="645377" y="73938"/>
                  <a:pt x="654516" y="83077"/>
                  <a:pt x="654516" y="94351"/>
                </a:cubicBezTo>
                <a:cubicBezTo>
                  <a:pt x="654516" y="105625"/>
                  <a:pt x="645377" y="114764"/>
                  <a:pt x="634103" y="114764"/>
                </a:cubicBezTo>
                <a:cubicBezTo>
                  <a:pt x="622829" y="114764"/>
                  <a:pt x="613690" y="105625"/>
                  <a:pt x="613690" y="94351"/>
                </a:cubicBezTo>
                <a:cubicBezTo>
                  <a:pt x="613690" y="83077"/>
                  <a:pt x="622829" y="73938"/>
                  <a:pt x="634103" y="73938"/>
                </a:cubicBezTo>
                <a:close/>
                <a:moveTo>
                  <a:pt x="585326" y="73938"/>
                </a:moveTo>
                <a:cubicBezTo>
                  <a:pt x="596599" y="73938"/>
                  <a:pt x="605738" y="83077"/>
                  <a:pt x="605738" y="94351"/>
                </a:cubicBezTo>
                <a:cubicBezTo>
                  <a:pt x="605738" y="105625"/>
                  <a:pt x="596599" y="114764"/>
                  <a:pt x="585326" y="114764"/>
                </a:cubicBezTo>
                <a:cubicBezTo>
                  <a:pt x="574052" y="114764"/>
                  <a:pt x="564913" y="105625"/>
                  <a:pt x="564913" y="94351"/>
                </a:cubicBezTo>
                <a:cubicBezTo>
                  <a:pt x="564913" y="83077"/>
                  <a:pt x="574052" y="73938"/>
                  <a:pt x="585326" y="73938"/>
                </a:cubicBezTo>
                <a:close/>
                <a:moveTo>
                  <a:pt x="536549" y="73938"/>
                </a:moveTo>
                <a:cubicBezTo>
                  <a:pt x="547822" y="73938"/>
                  <a:pt x="556961" y="83077"/>
                  <a:pt x="556961" y="94351"/>
                </a:cubicBezTo>
                <a:cubicBezTo>
                  <a:pt x="556961" y="105625"/>
                  <a:pt x="547822" y="114764"/>
                  <a:pt x="536549" y="114764"/>
                </a:cubicBezTo>
                <a:cubicBezTo>
                  <a:pt x="525275" y="114764"/>
                  <a:pt x="516136" y="105625"/>
                  <a:pt x="516136" y="94351"/>
                </a:cubicBezTo>
                <a:cubicBezTo>
                  <a:pt x="516136" y="83077"/>
                  <a:pt x="525275" y="73938"/>
                  <a:pt x="536549" y="73938"/>
                </a:cubicBezTo>
                <a:close/>
                <a:moveTo>
                  <a:pt x="487772" y="73938"/>
                </a:moveTo>
                <a:cubicBezTo>
                  <a:pt x="499045" y="73938"/>
                  <a:pt x="508184" y="83077"/>
                  <a:pt x="508184" y="94351"/>
                </a:cubicBezTo>
                <a:cubicBezTo>
                  <a:pt x="508184" y="105625"/>
                  <a:pt x="499045" y="114764"/>
                  <a:pt x="487772" y="114764"/>
                </a:cubicBezTo>
                <a:cubicBezTo>
                  <a:pt x="476498" y="114764"/>
                  <a:pt x="467359" y="105625"/>
                  <a:pt x="467359" y="94351"/>
                </a:cubicBezTo>
                <a:cubicBezTo>
                  <a:pt x="467359" y="83077"/>
                  <a:pt x="476498" y="73938"/>
                  <a:pt x="487772" y="73938"/>
                </a:cubicBezTo>
                <a:close/>
                <a:moveTo>
                  <a:pt x="438994" y="73938"/>
                </a:moveTo>
                <a:cubicBezTo>
                  <a:pt x="450268" y="73938"/>
                  <a:pt x="459407" y="83077"/>
                  <a:pt x="459407" y="94351"/>
                </a:cubicBezTo>
                <a:cubicBezTo>
                  <a:pt x="459407" y="105625"/>
                  <a:pt x="450268" y="114764"/>
                  <a:pt x="438994" y="114764"/>
                </a:cubicBezTo>
                <a:cubicBezTo>
                  <a:pt x="427721" y="114764"/>
                  <a:pt x="418582" y="105625"/>
                  <a:pt x="418582" y="94351"/>
                </a:cubicBezTo>
                <a:cubicBezTo>
                  <a:pt x="418582" y="83077"/>
                  <a:pt x="427721" y="73938"/>
                  <a:pt x="438994" y="73938"/>
                </a:cubicBezTo>
                <a:close/>
                <a:moveTo>
                  <a:pt x="390217" y="73938"/>
                </a:moveTo>
                <a:cubicBezTo>
                  <a:pt x="401491" y="73938"/>
                  <a:pt x="410630" y="83077"/>
                  <a:pt x="410630" y="94351"/>
                </a:cubicBezTo>
                <a:cubicBezTo>
                  <a:pt x="410630" y="105625"/>
                  <a:pt x="401491" y="114764"/>
                  <a:pt x="390217" y="114764"/>
                </a:cubicBezTo>
                <a:cubicBezTo>
                  <a:pt x="378944" y="114764"/>
                  <a:pt x="369805" y="105625"/>
                  <a:pt x="369805" y="94351"/>
                </a:cubicBezTo>
                <a:cubicBezTo>
                  <a:pt x="369805" y="83077"/>
                  <a:pt x="378944" y="73938"/>
                  <a:pt x="390217" y="73938"/>
                </a:cubicBezTo>
                <a:close/>
                <a:moveTo>
                  <a:pt x="341440" y="73938"/>
                </a:moveTo>
                <a:cubicBezTo>
                  <a:pt x="352714" y="73938"/>
                  <a:pt x="361853" y="83077"/>
                  <a:pt x="361853" y="94351"/>
                </a:cubicBezTo>
                <a:cubicBezTo>
                  <a:pt x="361853" y="105625"/>
                  <a:pt x="352714" y="114764"/>
                  <a:pt x="341440" y="114764"/>
                </a:cubicBezTo>
                <a:cubicBezTo>
                  <a:pt x="330166" y="114764"/>
                  <a:pt x="321028" y="105625"/>
                  <a:pt x="321028" y="94351"/>
                </a:cubicBezTo>
                <a:cubicBezTo>
                  <a:pt x="321028" y="83077"/>
                  <a:pt x="330166" y="73938"/>
                  <a:pt x="341440" y="73938"/>
                </a:cubicBezTo>
                <a:close/>
                <a:moveTo>
                  <a:pt x="292663" y="73938"/>
                </a:moveTo>
                <a:cubicBezTo>
                  <a:pt x="303937" y="73938"/>
                  <a:pt x="313076" y="83077"/>
                  <a:pt x="313076" y="94351"/>
                </a:cubicBezTo>
                <a:cubicBezTo>
                  <a:pt x="313076" y="105625"/>
                  <a:pt x="303937" y="114764"/>
                  <a:pt x="292663" y="114764"/>
                </a:cubicBezTo>
                <a:cubicBezTo>
                  <a:pt x="281389" y="114764"/>
                  <a:pt x="272251" y="105625"/>
                  <a:pt x="272251" y="94351"/>
                </a:cubicBezTo>
                <a:cubicBezTo>
                  <a:pt x="272251" y="83077"/>
                  <a:pt x="281389" y="73938"/>
                  <a:pt x="292663" y="73938"/>
                </a:cubicBezTo>
                <a:close/>
                <a:moveTo>
                  <a:pt x="243886" y="73938"/>
                </a:moveTo>
                <a:cubicBezTo>
                  <a:pt x="255160" y="73938"/>
                  <a:pt x="264299" y="83077"/>
                  <a:pt x="264299" y="94351"/>
                </a:cubicBezTo>
                <a:cubicBezTo>
                  <a:pt x="264299" y="105625"/>
                  <a:pt x="255160" y="114764"/>
                  <a:pt x="243886" y="114764"/>
                </a:cubicBezTo>
                <a:cubicBezTo>
                  <a:pt x="232612" y="114764"/>
                  <a:pt x="223473" y="105625"/>
                  <a:pt x="223473" y="94351"/>
                </a:cubicBezTo>
                <a:cubicBezTo>
                  <a:pt x="223473" y="83077"/>
                  <a:pt x="232612" y="73938"/>
                  <a:pt x="243886" y="73938"/>
                </a:cubicBezTo>
                <a:close/>
                <a:moveTo>
                  <a:pt x="195109" y="73938"/>
                </a:moveTo>
                <a:cubicBezTo>
                  <a:pt x="206383" y="73938"/>
                  <a:pt x="215522" y="83077"/>
                  <a:pt x="215522" y="94351"/>
                </a:cubicBezTo>
                <a:cubicBezTo>
                  <a:pt x="215522" y="105625"/>
                  <a:pt x="206383" y="114764"/>
                  <a:pt x="195109" y="114764"/>
                </a:cubicBezTo>
                <a:cubicBezTo>
                  <a:pt x="183835" y="114764"/>
                  <a:pt x="174696" y="105625"/>
                  <a:pt x="174696" y="94351"/>
                </a:cubicBezTo>
                <a:cubicBezTo>
                  <a:pt x="174696" y="83077"/>
                  <a:pt x="183835" y="73938"/>
                  <a:pt x="195109" y="73938"/>
                </a:cubicBezTo>
                <a:close/>
                <a:moveTo>
                  <a:pt x="146332" y="73938"/>
                </a:moveTo>
                <a:cubicBezTo>
                  <a:pt x="157606" y="73938"/>
                  <a:pt x="166745" y="83077"/>
                  <a:pt x="166745" y="94351"/>
                </a:cubicBezTo>
                <a:cubicBezTo>
                  <a:pt x="166745" y="105625"/>
                  <a:pt x="157606" y="114764"/>
                  <a:pt x="146332" y="114764"/>
                </a:cubicBezTo>
                <a:cubicBezTo>
                  <a:pt x="135058" y="114764"/>
                  <a:pt x="125919" y="105625"/>
                  <a:pt x="125919" y="94351"/>
                </a:cubicBezTo>
                <a:cubicBezTo>
                  <a:pt x="125919" y="83077"/>
                  <a:pt x="135058" y="73938"/>
                  <a:pt x="146332" y="73938"/>
                </a:cubicBezTo>
                <a:close/>
                <a:moveTo>
                  <a:pt x="97555" y="73938"/>
                </a:moveTo>
                <a:cubicBezTo>
                  <a:pt x="108829" y="73938"/>
                  <a:pt x="117968" y="83077"/>
                  <a:pt x="117968" y="94351"/>
                </a:cubicBezTo>
                <a:cubicBezTo>
                  <a:pt x="117968" y="105625"/>
                  <a:pt x="108829" y="114764"/>
                  <a:pt x="97555" y="114764"/>
                </a:cubicBezTo>
                <a:cubicBezTo>
                  <a:pt x="86281" y="114764"/>
                  <a:pt x="77142" y="105625"/>
                  <a:pt x="77142" y="94351"/>
                </a:cubicBezTo>
                <a:cubicBezTo>
                  <a:pt x="77142" y="83077"/>
                  <a:pt x="86281" y="73938"/>
                  <a:pt x="97555" y="73938"/>
                </a:cubicBezTo>
                <a:close/>
                <a:moveTo>
                  <a:pt x="48778" y="73938"/>
                </a:moveTo>
                <a:cubicBezTo>
                  <a:pt x="60052" y="73938"/>
                  <a:pt x="69191" y="83077"/>
                  <a:pt x="69191" y="94351"/>
                </a:cubicBezTo>
                <a:cubicBezTo>
                  <a:pt x="69191" y="105625"/>
                  <a:pt x="60052" y="114764"/>
                  <a:pt x="48778" y="114764"/>
                </a:cubicBezTo>
                <a:cubicBezTo>
                  <a:pt x="37504" y="114764"/>
                  <a:pt x="28365" y="105625"/>
                  <a:pt x="28365" y="94351"/>
                </a:cubicBezTo>
                <a:cubicBezTo>
                  <a:pt x="28365" y="83077"/>
                  <a:pt x="37504" y="73938"/>
                  <a:pt x="48778" y="73938"/>
                </a:cubicBezTo>
                <a:close/>
                <a:moveTo>
                  <a:pt x="2" y="73938"/>
                </a:moveTo>
                <a:cubicBezTo>
                  <a:pt x="11275" y="73938"/>
                  <a:pt x="20414" y="83077"/>
                  <a:pt x="20414" y="94351"/>
                </a:cubicBezTo>
                <a:cubicBezTo>
                  <a:pt x="20414" y="105625"/>
                  <a:pt x="11275" y="114764"/>
                  <a:pt x="2" y="114764"/>
                </a:cubicBezTo>
                <a:lnTo>
                  <a:pt x="0" y="114763"/>
                </a:lnTo>
                <a:lnTo>
                  <a:pt x="0" y="73939"/>
                </a:lnTo>
                <a:close/>
                <a:moveTo>
                  <a:pt x="1010013" y="25745"/>
                </a:moveTo>
                <a:lnTo>
                  <a:pt x="1008696" y="51828"/>
                </a:lnTo>
                <a:lnTo>
                  <a:pt x="1003906" y="40265"/>
                </a:lnTo>
                <a:cubicBezTo>
                  <a:pt x="1003906" y="34628"/>
                  <a:pt x="1006192" y="29525"/>
                  <a:pt x="1009885" y="25831"/>
                </a:cubicBezTo>
                <a:close/>
                <a:moveTo>
                  <a:pt x="975542" y="19852"/>
                </a:moveTo>
                <a:cubicBezTo>
                  <a:pt x="986816" y="19852"/>
                  <a:pt x="995955" y="28991"/>
                  <a:pt x="995955" y="40265"/>
                </a:cubicBezTo>
                <a:cubicBezTo>
                  <a:pt x="995955" y="51539"/>
                  <a:pt x="986816" y="60678"/>
                  <a:pt x="975542" y="60678"/>
                </a:cubicBezTo>
                <a:cubicBezTo>
                  <a:pt x="964268" y="60678"/>
                  <a:pt x="955129" y="51539"/>
                  <a:pt x="955129" y="40265"/>
                </a:cubicBezTo>
                <a:cubicBezTo>
                  <a:pt x="955129" y="28991"/>
                  <a:pt x="964268" y="19852"/>
                  <a:pt x="975542" y="19852"/>
                </a:cubicBezTo>
                <a:close/>
                <a:moveTo>
                  <a:pt x="926765" y="19852"/>
                </a:moveTo>
                <a:cubicBezTo>
                  <a:pt x="938039" y="19852"/>
                  <a:pt x="947178" y="28991"/>
                  <a:pt x="947178" y="40265"/>
                </a:cubicBezTo>
                <a:cubicBezTo>
                  <a:pt x="947178" y="51539"/>
                  <a:pt x="938039" y="60678"/>
                  <a:pt x="926765" y="60678"/>
                </a:cubicBezTo>
                <a:cubicBezTo>
                  <a:pt x="915491" y="60678"/>
                  <a:pt x="906352" y="51539"/>
                  <a:pt x="906352" y="40265"/>
                </a:cubicBezTo>
                <a:cubicBezTo>
                  <a:pt x="906352" y="28991"/>
                  <a:pt x="915491" y="19852"/>
                  <a:pt x="926765" y="19852"/>
                </a:cubicBezTo>
                <a:close/>
                <a:moveTo>
                  <a:pt x="877988" y="19852"/>
                </a:moveTo>
                <a:cubicBezTo>
                  <a:pt x="889262" y="19852"/>
                  <a:pt x="898401" y="28991"/>
                  <a:pt x="898401" y="40265"/>
                </a:cubicBezTo>
                <a:cubicBezTo>
                  <a:pt x="898401" y="51539"/>
                  <a:pt x="889262" y="60678"/>
                  <a:pt x="877988" y="60678"/>
                </a:cubicBezTo>
                <a:cubicBezTo>
                  <a:pt x="866714" y="60678"/>
                  <a:pt x="857575" y="51539"/>
                  <a:pt x="857575" y="40265"/>
                </a:cubicBezTo>
                <a:cubicBezTo>
                  <a:pt x="857575" y="28991"/>
                  <a:pt x="866714" y="19852"/>
                  <a:pt x="877988" y="19852"/>
                </a:cubicBezTo>
                <a:close/>
                <a:moveTo>
                  <a:pt x="829211" y="19852"/>
                </a:moveTo>
                <a:cubicBezTo>
                  <a:pt x="840485" y="19852"/>
                  <a:pt x="849624" y="28991"/>
                  <a:pt x="849624" y="40265"/>
                </a:cubicBezTo>
                <a:cubicBezTo>
                  <a:pt x="849624" y="51539"/>
                  <a:pt x="840485" y="60678"/>
                  <a:pt x="829211" y="60678"/>
                </a:cubicBezTo>
                <a:cubicBezTo>
                  <a:pt x="817937" y="60678"/>
                  <a:pt x="808798" y="51539"/>
                  <a:pt x="808798" y="40265"/>
                </a:cubicBezTo>
                <a:cubicBezTo>
                  <a:pt x="808798" y="28991"/>
                  <a:pt x="817937" y="19852"/>
                  <a:pt x="829211" y="19852"/>
                </a:cubicBezTo>
                <a:close/>
                <a:moveTo>
                  <a:pt x="780434" y="19852"/>
                </a:moveTo>
                <a:cubicBezTo>
                  <a:pt x="791708" y="19852"/>
                  <a:pt x="800847" y="28991"/>
                  <a:pt x="800847" y="40265"/>
                </a:cubicBezTo>
                <a:cubicBezTo>
                  <a:pt x="800847" y="51539"/>
                  <a:pt x="791708" y="60678"/>
                  <a:pt x="780434" y="60678"/>
                </a:cubicBezTo>
                <a:cubicBezTo>
                  <a:pt x="769160" y="60678"/>
                  <a:pt x="760021" y="51539"/>
                  <a:pt x="760021" y="40265"/>
                </a:cubicBezTo>
                <a:cubicBezTo>
                  <a:pt x="760021" y="28991"/>
                  <a:pt x="769160" y="19852"/>
                  <a:pt x="780434" y="19852"/>
                </a:cubicBezTo>
                <a:close/>
                <a:moveTo>
                  <a:pt x="731657" y="19852"/>
                </a:moveTo>
                <a:cubicBezTo>
                  <a:pt x="742931" y="19852"/>
                  <a:pt x="752070" y="28991"/>
                  <a:pt x="752070" y="40265"/>
                </a:cubicBezTo>
                <a:cubicBezTo>
                  <a:pt x="752070" y="51539"/>
                  <a:pt x="742931" y="60678"/>
                  <a:pt x="731657" y="60678"/>
                </a:cubicBezTo>
                <a:cubicBezTo>
                  <a:pt x="720383" y="60678"/>
                  <a:pt x="711244" y="51539"/>
                  <a:pt x="711244" y="40265"/>
                </a:cubicBezTo>
                <a:cubicBezTo>
                  <a:pt x="711244" y="28991"/>
                  <a:pt x="720383" y="19852"/>
                  <a:pt x="731657" y="19852"/>
                </a:cubicBezTo>
                <a:close/>
                <a:moveTo>
                  <a:pt x="682880" y="19852"/>
                </a:moveTo>
                <a:cubicBezTo>
                  <a:pt x="694153" y="19852"/>
                  <a:pt x="703293" y="28991"/>
                  <a:pt x="703293" y="40265"/>
                </a:cubicBezTo>
                <a:cubicBezTo>
                  <a:pt x="703293" y="51539"/>
                  <a:pt x="694153" y="60678"/>
                  <a:pt x="682880" y="60678"/>
                </a:cubicBezTo>
                <a:cubicBezTo>
                  <a:pt x="671606" y="60678"/>
                  <a:pt x="662467" y="51539"/>
                  <a:pt x="662467" y="40265"/>
                </a:cubicBezTo>
                <a:cubicBezTo>
                  <a:pt x="662467" y="28991"/>
                  <a:pt x="671606" y="19852"/>
                  <a:pt x="682880" y="19852"/>
                </a:cubicBezTo>
                <a:close/>
                <a:moveTo>
                  <a:pt x="634103" y="19852"/>
                </a:moveTo>
                <a:cubicBezTo>
                  <a:pt x="645377" y="19852"/>
                  <a:pt x="654516" y="28991"/>
                  <a:pt x="654516" y="40265"/>
                </a:cubicBezTo>
                <a:cubicBezTo>
                  <a:pt x="654516" y="51539"/>
                  <a:pt x="645377" y="60678"/>
                  <a:pt x="634103" y="60678"/>
                </a:cubicBezTo>
                <a:cubicBezTo>
                  <a:pt x="622829" y="60678"/>
                  <a:pt x="613690" y="51539"/>
                  <a:pt x="613690" y="40265"/>
                </a:cubicBezTo>
                <a:cubicBezTo>
                  <a:pt x="613690" y="28991"/>
                  <a:pt x="622829" y="19852"/>
                  <a:pt x="634103" y="19852"/>
                </a:cubicBezTo>
                <a:close/>
                <a:moveTo>
                  <a:pt x="585326" y="19852"/>
                </a:moveTo>
                <a:cubicBezTo>
                  <a:pt x="596599" y="19852"/>
                  <a:pt x="605738" y="28991"/>
                  <a:pt x="605738" y="40265"/>
                </a:cubicBezTo>
                <a:cubicBezTo>
                  <a:pt x="605738" y="51539"/>
                  <a:pt x="596599" y="60678"/>
                  <a:pt x="585326" y="60678"/>
                </a:cubicBezTo>
                <a:cubicBezTo>
                  <a:pt x="574052" y="60678"/>
                  <a:pt x="564913" y="51539"/>
                  <a:pt x="564913" y="40265"/>
                </a:cubicBezTo>
                <a:cubicBezTo>
                  <a:pt x="564913" y="28991"/>
                  <a:pt x="574052" y="19852"/>
                  <a:pt x="585326" y="19852"/>
                </a:cubicBezTo>
                <a:close/>
                <a:moveTo>
                  <a:pt x="536549" y="19852"/>
                </a:moveTo>
                <a:cubicBezTo>
                  <a:pt x="547822" y="19852"/>
                  <a:pt x="556961" y="28991"/>
                  <a:pt x="556961" y="40265"/>
                </a:cubicBezTo>
                <a:cubicBezTo>
                  <a:pt x="556961" y="51539"/>
                  <a:pt x="547822" y="60678"/>
                  <a:pt x="536549" y="60678"/>
                </a:cubicBezTo>
                <a:cubicBezTo>
                  <a:pt x="525275" y="60678"/>
                  <a:pt x="516136" y="51539"/>
                  <a:pt x="516136" y="40265"/>
                </a:cubicBezTo>
                <a:cubicBezTo>
                  <a:pt x="516136" y="28991"/>
                  <a:pt x="525275" y="19852"/>
                  <a:pt x="536549" y="19852"/>
                </a:cubicBezTo>
                <a:close/>
                <a:moveTo>
                  <a:pt x="487772" y="19852"/>
                </a:moveTo>
                <a:cubicBezTo>
                  <a:pt x="499045" y="19852"/>
                  <a:pt x="508184" y="28991"/>
                  <a:pt x="508184" y="40265"/>
                </a:cubicBezTo>
                <a:cubicBezTo>
                  <a:pt x="508184" y="51539"/>
                  <a:pt x="499045" y="60678"/>
                  <a:pt x="487772" y="60678"/>
                </a:cubicBezTo>
                <a:cubicBezTo>
                  <a:pt x="476498" y="60678"/>
                  <a:pt x="467359" y="51539"/>
                  <a:pt x="467359" y="40265"/>
                </a:cubicBezTo>
                <a:cubicBezTo>
                  <a:pt x="467359" y="28991"/>
                  <a:pt x="476498" y="19852"/>
                  <a:pt x="487772" y="19852"/>
                </a:cubicBezTo>
                <a:close/>
                <a:moveTo>
                  <a:pt x="438994" y="19852"/>
                </a:moveTo>
                <a:cubicBezTo>
                  <a:pt x="450268" y="19852"/>
                  <a:pt x="459407" y="28991"/>
                  <a:pt x="459407" y="40265"/>
                </a:cubicBezTo>
                <a:cubicBezTo>
                  <a:pt x="459407" y="51539"/>
                  <a:pt x="450268" y="60678"/>
                  <a:pt x="438994" y="60678"/>
                </a:cubicBezTo>
                <a:cubicBezTo>
                  <a:pt x="427721" y="60678"/>
                  <a:pt x="418582" y="51539"/>
                  <a:pt x="418582" y="40265"/>
                </a:cubicBezTo>
                <a:cubicBezTo>
                  <a:pt x="418582" y="28991"/>
                  <a:pt x="427721" y="19852"/>
                  <a:pt x="438994" y="19852"/>
                </a:cubicBezTo>
                <a:close/>
                <a:moveTo>
                  <a:pt x="390217" y="19852"/>
                </a:moveTo>
                <a:cubicBezTo>
                  <a:pt x="401491" y="19852"/>
                  <a:pt x="410630" y="28991"/>
                  <a:pt x="410630" y="40265"/>
                </a:cubicBezTo>
                <a:cubicBezTo>
                  <a:pt x="410630" y="51539"/>
                  <a:pt x="401491" y="60678"/>
                  <a:pt x="390217" y="60678"/>
                </a:cubicBezTo>
                <a:cubicBezTo>
                  <a:pt x="378944" y="60678"/>
                  <a:pt x="369805" y="51539"/>
                  <a:pt x="369805" y="40265"/>
                </a:cubicBezTo>
                <a:cubicBezTo>
                  <a:pt x="369805" y="28991"/>
                  <a:pt x="378944" y="19852"/>
                  <a:pt x="390217" y="19852"/>
                </a:cubicBezTo>
                <a:close/>
                <a:moveTo>
                  <a:pt x="341440" y="19852"/>
                </a:moveTo>
                <a:cubicBezTo>
                  <a:pt x="352714" y="19852"/>
                  <a:pt x="361853" y="28991"/>
                  <a:pt x="361853" y="40265"/>
                </a:cubicBezTo>
                <a:cubicBezTo>
                  <a:pt x="361853" y="51539"/>
                  <a:pt x="352714" y="60678"/>
                  <a:pt x="341440" y="60678"/>
                </a:cubicBezTo>
                <a:cubicBezTo>
                  <a:pt x="330166" y="60678"/>
                  <a:pt x="321028" y="51539"/>
                  <a:pt x="321028" y="40265"/>
                </a:cubicBezTo>
                <a:cubicBezTo>
                  <a:pt x="321028" y="28991"/>
                  <a:pt x="330166" y="19852"/>
                  <a:pt x="341440" y="19852"/>
                </a:cubicBezTo>
                <a:close/>
                <a:moveTo>
                  <a:pt x="292663" y="19852"/>
                </a:moveTo>
                <a:cubicBezTo>
                  <a:pt x="303937" y="19852"/>
                  <a:pt x="313076" y="28991"/>
                  <a:pt x="313076" y="40265"/>
                </a:cubicBezTo>
                <a:cubicBezTo>
                  <a:pt x="313076" y="51539"/>
                  <a:pt x="303937" y="60678"/>
                  <a:pt x="292663" y="60678"/>
                </a:cubicBezTo>
                <a:cubicBezTo>
                  <a:pt x="281389" y="60678"/>
                  <a:pt x="272251" y="51539"/>
                  <a:pt x="272251" y="40265"/>
                </a:cubicBezTo>
                <a:cubicBezTo>
                  <a:pt x="272251" y="28991"/>
                  <a:pt x="281389" y="19852"/>
                  <a:pt x="292663" y="19852"/>
                </a:cubicBezTo>
                <a:close/>
                <a:moveTo>
                  <a:pt x="243886" y="19852"/>
                </a:moveTo>
                <a:cubicBezTo>
                  <a:pt x="255160" y="19852"/>
                  <a:pt x="264299" y="28991"/>
                  <a:pt x="264299" y="40265"/>
                </a:cubicBezTo>
                <a:cubicBezTo>
                  <a:pt x="264299" y="51539"/>
                  <a:pt x="255160" y="60678"/>
                  <a:pt x="243886" y="60678"/>
                </a:cubicBezTo>
                <a:cubicBezTo>
                  <a:pt x="232612" y="60678"/>
                  <a:pt x="223473" y="51539"/>
                  <a:pt x="223473" y="40265"/>
                </a:cubicBezTo>
                <a:cubicBezTo>
                  <a:pt x="223473" y="28991"/>
                  <a:pt x="232612" y="19852"/>
                  <a:pt x="243886" y="19852"/>
                </a:cubicBezTo>
                <a:close/>
                <a:moveTo>
                  <a:pt x="195109" y="19852"/>
                </a:moveTo>
                <a:cubicBezTo>
                  <a:pt x="206383" y="19852"/>
                  <a:pt x="215522" y="28991"/>
                  <a:pt x="215522" y="40265"/>
                </a:cubicBezTo>
                <a:cubicBezTo>
                  <a:pt x="215522" y="51539"/>
                  <a:pt x="206383" y="60678"/>
                  <a:pt x="195109" y="60678"/>
                </a:cubicBezTo>
                <a:cubicBezTo>
                  <a:pt x="183835" y="60678"/>
                  <a:pt x="174696" y="51539"/>
                  <a:pt x="174696" y="40265"/>
                </a:cubicBezTo>
                <a:cubicBezTo>
                  <a:pt x="174696" y="28991"/>
                  <a:pt x="183835" y="19852"/>
                  <a:pt x="195109" y="19852"/>
                </a:cubicBezTo>
                <a:close/>
                <a:moveTo>
                  <a:pt x="146332" y="19852"/>
                </a:moveTo>
                <a:cubicBezTo>
                  <a:pt x="157606" y="19852"/>
                  <a:pt x="166745" y="28991"/>
                  <a:pt x="166745" y="40265"/>
                </a:cubicBezTo>
                <a:cubicBezTo>
                  <a:pt x="166745" y="51539"/>
                  <a:pt x="157606" y="60678"/>
                  <a:pt x="146332" y="60678"/>
                </a:cubicBezTo>
                <a:cubicBezTo>
                  <a:pt x="135058" y="60678"/>
                  <a:pt x="125919" y="51539"/>
                  <a:pt x="125919" y="40265"/>
                </a:cubicBezTo>
                <a:cubicBezTo>
                  <a:pt x="125919" y="28991"/>
                  <a:pt x="135058" y="19852"/>
                  <a:pt x="146332" y="19852"/>
                </a:cubicBezTo>
                <a:close/>
                <a:moveTo>
                  <a:pt x="97555" y="19852"/>
                </a:moveTo>
                <a:cubicBezTo>
                  <a:pt x="108829" y="19852"/>
                  <a:pt x="117968" y="28991"/>
                  <a:pt x="117968" y="40265"/>
                </a:cubicBezTo>
                <a:cubicBezTo>
                  <a:pt x="117968" y="51539"/>
                  <a:pt x="108829" y="60678"/>
                  <a:pt x="97555" y="60678"/>
                </a:cubicBezTo>
                <a:cubicBezTo>
                  <a:pt x="86281" y="60678"/>
                  <a:pt x="77142" y="51539"/>
                  <a:pt x="77142" y="40265"/>
                </a:cubicBezTo>
                <a:cubicBezTo>
                  <a:pt x="77142" y="28991"/>
                  <a:pt x="86281" y="19852"/>
                  <a:pt x="97555" y="19852"/>
                </a:cubicBezTo>
                <a:close/>
                <a:moveTo>
                  <a:pt x="48778" y="19852"/>
                </a:moveTo>
                <a:cubicBezTo>
                  <a:pt x="60052" y="19852"/>
                  <a:pt x="69191" y="28991"/>
                  <a:pt x="69191" y="40265"/>
                </a:cubicBezTo>
                <a:cubicBezTo>
                  <a:pt x="69191" y="51539"/>
                  <a:pt x="60052" y="60678"/>
                  <a:pt x="48778" y="60678"/>
                </a:cubicBezTo>
                <a:cubicBezTo>
                  <a:pt x="37504" y="60678"/>
                  <a:pt x="28365" y="51539"/>
                  <a:pt x="28365" y="40265"/>
                </a:cubicBezTo>
                <a:cubicBezTo>
                  <a:pt x="28365" y="28991"/>
                  <a:pt x="37504" y="19852"/>
                  <a:pt x="48778" y="19852"/>
                </a:cubicBezTo>
                <a:close/>
                <a:moveTo>
                  <a:pt x="2" y="19852"/>
                </a:moveTo>
                <a:cubicBezTo>
                  <a:pt x="11275" y="19852"/>
                  <a:pt x="20414" y="28991"/>
                  <a:pt x="20414" y="40265"/>
                </a:cubicBezTo>
                <a:cubicBezTo>
                  <a:pt x="20414" y="51539"/>
                  <a:pt x="11275" y="60678"/>
                  <a:pt x="2" y="60678"/>
                </a:cubicBezTo>
                <a:lnTo>
                  <a:pt x="0" y="60677"/>
                </a:lnTo>
                <a:lnTo>
                  <a:pt x="0" y="19853"/>
                </a:lnTo>
                <a:close/>
                <a:moveTo>
                  <a:pt x="1009631" y="0"/>
                </a:moveTo>
                <a:lnTo>
                  <a:pt x="1010974" y="0"/>
                </a:lnTo>
                <a:lnTo>
                  <a:pt x="1011044" y="1394"/>
                </a:lnTo>
                <a:lnTo>
                  <a:pt x="1009885" y="613"/>
                </a:lnTo>
                <a:close/>
                <a:moveTo>
                  <a:pt x="960854" y="0"/>
                </a:moveTo>
                <a:lnTo>
                  <a:pt x="990230" y="0"/>
                </a:lnTo>
                <a:lnTo>
                  <a:pt x="989976" y="613"/>
                </a:lnTo>
                <a:cubicBezTo>
                  <a:pt x="986282" y="4307"/>
                  <a:pt x="981179" y="6592"/>
                  <a:pt x="975542" y="6592"/>
                </a:cubicBezTo>
                <a:cubicBezTo>
                  <a:pt x="969905" y="6592"/>
                  <a:pt x="964802" y="4307"/>
                  <a:pt x="961108" y="613"/>
                </a:cubicBezTo>
                <a:close/>
                <a:moveTo>
                  <a:pt x="912077" y="0"/>
                </a:moveTo>
                <a:lnTo>
                  <a:pt x="941453" y="0"/>
                </a:lnTo>
                <a:lnTo>
                  <a:pt x="941199" y="613"/>
                </a:lnTo>
                <a:cubicBezTo>
                  <a:pt x="937505" y="4307"/>
                  <a:pt x="932402" y="6592"/>
                  <a:pt x="926765" y="6592"/>
                </a:cubicBezTo>
                <a:cubicBezTo>
                  <a:pt x="921128" y="6592"/>
                  <a:pt x="916025" y="4307"/>
                  <a:pt x="912331" y="613"/>
                </a:cubicBezTo>
                <a:close/>
                <a:moveTo>
                  <a:pt x="863300" y="0"/>
                </a:moveTo>
                <a:lnTo>
                  <a:pt x="892676" y="0"/>
                </a:lnTo>
                <a:lnTo>
                  <a:pt x="892422" y="613"/>
                </a:lnTo>
                <a:cubicBezTo>
                  <a:pt x="888728" y="4307"/>
                  <a:pt x="883625" y="6592"/>
                  <a:pt x="877988" y="6592"/>
                </a:cubicBezTo>
                <a:cubicBezTo>
                  <a:pt x="872351" y="6592"/>
                  <a:pt x="867248" y="4307"/>
                  <a:pt x="863554" y="613"/>
                </a:cubicBezTo>
                <a:close/>
                <a:moveTo>
                  <a:pt x="814523" y="0"/>
                </a:moveTo>
                <a:lnTo>
                  <a:pt x="843899" y="0"/>
                </a:lnTo>
                <a:lnTo>
                  <a:pt x="843645" y="613"/>
                </a:lnTo>
                <a:cubicBezTo>
                  <a:pt x="839951" y="4307"/>
                  <a:pt x="834848" y="6592"/>
                  <a:pt x="829211" y="6592"/>
                </a:cubicBezTo>
                <a:cubicBezTo>
                  <a:pt x="823574" y="6592"/>
                  <a:pt x="818471" y="4307"/>
                  <a:pt x="814777" y="613"/>
                </a:cubicBezTo>
                <a:close/>
                <a:moveTo>
                  <a:pt x="765746" y="0"/>
                </a:moveTo>
                <a:lnTo>
                  <a:pt x="795122" y="0"/>
                </a:lnTo>
                <a:lnTo>
                  <a:pt x="794868" y="613"/>
                </a:lnTo>
                <a:cubicBezTo>
                  <a:pt x="791174" y="4307"/>
                  <a:pt x="786071" y="6592"/>
                  <a:pt x="780434" y="6592"/>
                </a:cubicBezTo>
                <a:cubicBezTo>
                  <a:pt x="774797" y="6592"/>
                  <a:pt x="769694" y="4307"/>
                  <a:pt x="766000" y="613"/>
                </a:cubicBezTo>
                <a:close/>
                <a:moveTo>
                  <a:pt x="716969" y="0"/>
                </a:moveTo>
                <a:lnTo>
                  <a:pt x="746345" y="0"/>
                </a:lnTo>
                <a:lnTo>
                  <a:pt x="746091" y="613"/>
                </a:lnTo>
                <a:cubicBezTo>
                  <a:pt x="742397" y="4307"/>
                  <a:pt x="737294" y="6592"/>
                  <a:pt x="731657" y="6592"/>
                </a:cubicBezTo>
                <a:cubicBezTo>
                  <a:pt x="726020" y="6592"/>
                  <a:pt x="720917" y="4307"/>
                  <a:pt x="717223" y="613"/>
                </a:cubicBezTo>
                <a:close/>
                <a:moveTo>
                  <a:pt x="668192" y="0"/>
                </a:moveTo>
                <a:lnTo>
                  <a:pt x="697568" y="0"/>
                </a:lnTo>
                <a:lnTo>
                  <a:pt x="697314" y="613"/>
                </a:lnTo>
                <a:cubicBezTo>
                  <a:pt x="693620" y="4307"/>
                  <a:pt x="688517" y="6592"/>
                  <a:pt x="682880" y="6592"/>
                </a:cubicBezTo>
                <a:cubicBezTo>
                  <a:pt x="677243" y="6592"/>
                  <a:pt x="672140" y="4307"/>
                  <a:pt x="668446" y="613"/>
                </a:cubicBezTo>
                <a:close/>
                <a:moveTo>
                  <a:pt x="619415" y="0"/>
                </a:moveTo>
                <a:lnTo>
                  <a:pt x="648791" y="0"/>
                </a:lnTo>
                <a:lnTo>
                  <a:pt x="648537" y="613"/>
                </a:lnTo>
                <a:cubicBezTo>
                  <a:pt x="644843" y="4307"/>
                  <a:pt x="639740" y="6592"/>
                  <a:pt x="634103" y="6592"/>
                </a:cubicBezTo>
                <a:cubicBezTo>
                  <a:pt x="628466" y="6592"/>
                  <a:pt x="623363" y="4307"/>
                  <a:pt x="619669" y="613"/>
                </a:cubicBezTo>
                <a:close/>
                <a:moveTo>
                  <a:pt x="570638" y="0"/>
                </a:moveTo>
                <a:lnTo>
                  <a:pt x="600013" y="0"/>
                </a:lnTo>
                <a:lnTo>
                  <a:pt x="599760" y="613"/>
                </a:lnTo>
                <a:cubicBezTo>
                  <a:pt x="596066" y="4307"/>
                  <a:pt x="590963" y="6592"/>
                  <a:pt x="585326" y="6592"/>
                </a:cubicBezTo>
                <a:cubicBezTo>
                  <a:pt x="579689" y="6592"/>
                  <a:pt x="574586" y="4307"/>
                  <a:pt x="570892" y="613"/>
                </a:cubicBezTo>
                <a:close/>
                <a:moveTo>
                  <a:pt x="521861" y="0"/>
                </a:moveTo>
                <a:lnTo>
                  <a:pt x="551237" y="0"/>
                </a:lnTo>
                <a:lnTo>
                  <a:pt x="550983" y="613"/>
                </a:lnTo>
                <a:cubicBezTo>
                  <a:pt x="547289" y="4307"/>
                  <a:pt x="542185" y="6592"/>
                  <a:pt x="536549" y="6592"/>
                </a:cubicBezTo>
                <a:cubicBezTo>
                  <a:pt x="530912" y="6592"/>
                  <a:pt x="525808" y="4307"/>
                  <a:pt x="522114" y="613"/>
                </a:cubicBezTo>
                <a:close/>
                <a:moveTo>
                  <a:pt x="473084" y="0"/>
                </a:moveTo>
                <a:lnTo>
                  <a:pt x="502459" y="0"/>
                </a:lnTo>
                <a:lnTo>
                  <a:pt x="502206" y="613"/>
                </a:lnTo>
                <a:cubicBezTo>
                  <a:pt x="498512" y="4307"/>
                  <a:pt x="493408" y="6592"/>
                  <a:pt x="487772" y="6592"/>
                </a:cubicBezTo>
                <a:cubicBezTo>
                  <a:pt x="482135" y="6592"/>
                  <a:pt x="477031" y="4307"/>
                  <a:pt x="473337" y="613"/>
                </a:cubicBezTo>
                <a:close/>
                <a:moveTo>
                  <a:pt x="424307" y="0"/>
                </a:moveTo>
                <a:lnTo>
                  <a:pt x="453682" y="0"/>
                </a:lnTo>
                <a:lnTo>
                  <a:pt x="453429" y="613"/>
                </a:lnTo>
                <a:cubicBezTo>
                  <a:pt x="449735" y="4307"/>
                  <a:pt x="444631" y="6592"/>
                  <a:pt x="438994" y="6592"/>
                </a:cubicBezTo>
                <a:cubicBezTo>
                  <a:pt x="433358" y="6592"/>
                  <a:pt x="428254" y="4307"/>
                  <a:pt x="424560" y="613"/>
                </a:cubicBezTo>
                <a:close/>
                <a:moveTo>
                  <a:pt x="375529" y="0"/>
                </a:moveTo>
                <a:lnTo>
                  <a:pt x="404905" y="0"/>
                </a:lnTo>
                <a:lnTo>
                  <a:pt x="404651" y="613"/>
                </a:lnTo>
                <a:cubicBezTo>
                  <a:pt x="400957" y="4307"/>
                  <a:pt x="395854" y="6592"/>
                  <a:pt x="390217" y="6592"/>
                </a:cubicBezTo>
                <a:cubicBezTo>
                  <a:pt x="384580" y="6592"/>
                  <a:pt x="379477" y="4307"/>
                  <a:pt x="375783" y="613"/>
                </a:cubicBezTo>
                <a:close/>
                <a:moveTo>
                  <a:pt x="326752" y="0"/>
                </a:moveTo>
                <a:lnTo>
                  <a:pt x="356128" y="0"/>
                </a:lnTo>
                <a:lnTo>
                  <a:pt x="355874" y="613"/>
                </a:lnTo>
                <a:cubicBezTo>
                  <a:pt x="352180" y="4307"/>
                  <a:pt x="347077" y="6592"/>
                  <a:pt x="341440" y="6592"/>
                </a:cubicBezTo>
                <a:cubicBezTo>
                  <a:pt x="335803" y="6592"/>
                  <a:pt x="330700" y="4307"/>
                  <a:pt x="327006" y="613"/>
                </a:cubicBezTo>
                <a:close/>
                <a:moveTo>
                  <a:pt x="277975" y="0"/>
                </a:moveTo>
                <a:lnTo>
                  <a:pt x="307351" y="0"/>
                </a:lnTo>
                <a:lnTo>
                  <a:pt x="307097" y="613"/>
                </a:lnTo>
                <a:cubicBezTo>
                  <a:pt x="303403" y="4307"/>
                  <a:pt x="298300" y="6592"/>
                  <a:pt x="292663" y="6592"/>
                </a:cubicBezTo>
                <a:cubicBezTo>
                  <a:pt x="287026" y="6592"/>
                  <a:pt x="281923" y="4307"/>
                  <a:pt x="278229" y="613"/>
                </a:cubicBezTo>
                <a:close/>
                <a:moveTo>
                  <a:pt x="229198" y="0"/>
                </a:moveTo>
                <a:lnTo>
                  <a:pt x="258574" y="0"/>
                </a:lnTo>
                <a:lnTo>
                  <a:pt x="258320" y="613"/>
                </a:lnTo>
                <a:cubicBezTo>
                  <a:pt x="254626" y="4307"/>
                  <a:pt x="249523" y="6592"/>
                  <a:pt x="243886" y="6592"/>
                </a:cubicBezTo>
                <a:cubicBezTo>
                  <a:pt x="238249" y="6592"/>
                  <a:pt x="233146" y="4307"/>
                  <a:pt x="229452" y="613"/>
                </a:cubicBezTo>
                <a:close/>
                <a:moveTo>
                  <a:pt x="180421" y="0"/>
                </a:moveTo>
                <a:lnTo>
                  <a:pt x="209797" y="0"/>
                </a:lnTo>
                <a:lnTo>
                  <a:pt x="209543" y="613"/>
                </a:lnTo>
                <a:cubicBezTo>
                  <a:pt x="205849" y="4307"/>
                  <a:pt x="200746" y="6592"/>
                  <a:pt x="195109" y="6592"/>
                </a:cubicBezTo>
                <a:cubicBezTo>
                  <a:pt x="189472" y="6592"/>
                  <a:pt x="184369" y="4307"/>
                  <a:pt x="180675" y="613"/>
                </a:cubicBezTo>
                <a:close/>
                <a:moveTo>
                  <a:pt x="131644" y="0"/>
                </a:moveTo>
                <a:lnTo>
                  <a:pt x="161020" y="0"/>
                </a:lnTo>
                <a:lnTo>
                  <a:pt x="160766" y="613"/>
                </a:lnTo>
                <a:cubicBezTo>
                  <a:pt x="157072" y="4307"/>
                  <a:pt x="151969" y="6592"/>
                  <a:pt x="146332" y="6592"/>
                </a:cubicBezTo>
                <a:cubicBezTo>
                  <a:pt x="140695" y="6592"/>
                  <a:pt x="135592" y="4307"/>
                  <a:pt x="131898" y="613"/>
                </a:cubicBezTo>
                <a:close/>
                <a:moveTo>
                  <a:pt x="82867" y="0"/>
                </a:moveTo>
                <a:lnTo>
                  <a:pt x="112243" y="0"/>
                </a:lnTo>
                <a:lnTo>
                  <a:pt x="111989" y="613"/>
                </a:lnTo>
                <a:cubicBezTo>
                  <a:pt x="108295" y="4307"/>
                  <a:pt x="103192" y="6592"/>
                  <a:pt x="97555" y="6592"/>
                </a:cubicBezTo>
                <a:cubicBezTo>
                  <a:pt x="91918" y="6592"/>
                  <a:pt x="86815" y="4307"/>
                  <a:pt x="83121" y="613"/>
                </a:cubicBezTo>
                <a:close/>
                <a:moveTo>
                  <a:pt x="34090" y="0"/>
                </a:moveTo>
                <a:lnTo>
                  <a:pt x="63466" y="0"/>
                </a:lnTo>
                <a:lnTo>
                  <a:pt x="63212" y="613"/>
                </a:lnTo>
                <a:cubicBezTo>
                  <a:pt x="59518" y="4307"/>
                  <a:pt x="54415" y="6592"/>
                  <a:pt x="48778" y="6592"/>
                </a:cubicBezTo>
                <a:cubicBezTo>
                  <a:pt x="43141" y="6592"/>
                  <a:pt x="38038" y="4307"/>
                  <a:pt x="34344" y="613"/>
                </a:cubicBezTo>
                <a:close/>
                <a:moveTo>
                  <a:pt x="0" y="0"/>
                </a:moveTo>
                <a:lnTo>
                  <a:pt x="14689" y="0"/>
                </a:lnTo>
                <a:lnTo>
                  <a:pt x="14435" y="613"/>
                </a:lnTo>
                <a:cubicBezTo>
                  <a:pt x="10741" y="4307"/>
                  <a:pt x="5638" y="6592"/>
                  <a:pt x="2" y="6592"/>
                </a:cubicBezTo>
                <a:lnTo>
                  <a:pt x="0" y="65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" y="1"/>
            <a:ext cx="302530" cy="372598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15650" y="1557350"/>
            <a:ext cx="4158600" cy="101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5650" y="2695325"/>
            <a:ext cx="4158600" cy="28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415650" y="3108200"/>
            <a:ext cx="1746600" cy="223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Poppins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255299" y="2254991"/>
            <a:ext cx="2888706" cy="2888509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3"/>
          </p:nvPr>
        </p:nvSpPr>
        <p:spPr>
          <a:xfrm>
            <a:off x="2308944" y="4874750"/>
            <a:ext cx="10326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4"/>
          </p:nvPr>
        </p:nvSpPr>
        <p:spPr>
          <a:xfrm>
            <a:off x="3927616" y="4874750"/>
            <a:ext cx="6420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5"/>
          </p:nvPr>
        </p:nvSpPr>
        <p:spPr>
          <a:xfrm>
            <a:off x="5237692" y="4874750"/>
            <a:ext cx="5589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3726222" y="4874750"/>
            <a:ext cx="17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4948530" y="4874750"/>
            <a:ext cx="262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Author:</a:t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">
          <p15:clr>
            <a:srgbClr val="FA7B17"/>
          </p15:clr>
        </p15:guide>
        <p15:guide id="2" orient="horz" pos="3006">
          <p15:clr>
            <a:srgbClr val="FA7B17"/>
          </p15:clr>
        </p15:guide>
        <p15:guide id="3" pos="260">
          <p15:clr>
            <a:srgbClr val="FA7B17"/>
          </p15:clr>
        </p15:guide>
        <p15:guide id="4" pos="549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s/Agenda - One Column">
  <p:cSld name="Topics/Agenda - One Column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/>
          <p:nvPr/>
        </p:nvSpPr>
        <p:spPr>
          <a:xfrm>
            <a:off x="2" y="0"/>
            <a:ext cx="226157" cy="26044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0"/>
          <p:cNvSpPr/>
          <p:nvPr/>
        </p:nvSpPr>
        <p:spPr>
          <a:xfrm>
            <a:off x="1" y="1"/>
            <a:ext cx="302530" cy="372598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0"/>
          <p:cNvSpPr/>
          <p:nvPr/>
        </p:nvSpPr>
        <p:spPr>
          <a:xfrm>
            <a:off x="8844446" y="4871162"/>
            <a:ext cx="228600" cy="22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0"/>
          <p:cNvSpPr txBox="1">
            <a:spLocks noGrp="1"/>
          </p:cNvSpPr>
          <p:nvPr>
            <p:ph type="title"/>
          </p:nvPr>
        </p:nvSpPr>
        <p:spPr>
          <a:xfrm>
            <a:off x="415625" y="372600"/>
            <a:ext cx="76809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20"/>
          <p:cNvSpPr/>
          <p:nvPr/>
        </p:nvSpPr>
        <p:spPr>
          <a:xfrm rot="5400000" flipH="1">
            <a:off x="8245407" y="-63326"/>
            <a:ext cx="843246" cy="953938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0"/>
          <p:cNvSpPr txBox="1">
            <a:spLocks noGrp="1"/>
          </p:cNvSpPr>
          <p:nvPr>
            <p:ph type="subTitle" idx="1"/>
          </p:nvPr>
        </p:nvSpPr>
        <p:spPr>
          <a:xfrm>
            <a:off x="1021123" y="1033700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subTitle" idx="2"/>
          </p:nvPr>
        </p:nvSpPr>
        <p:spPr>
          <a:xfrm>
            <a:off x="415625" y="1033700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20"/>
          <p:cNvSpPr txBox="1">
            <a:spLocks noGrp="1"/>
          </p:cNvSpPr>
          <p:nvPr>
            <p:ph type="subTitle" idx="3"/>
          </p:nvPr>
        </p:nvSpPr>
        <p:spPr>
          <a:xfrm>
            <a:off x="780266" y="1033700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4"/>
          </p:nvPr>
        </p:nvSpPr>
        <p:spPr>
          <a:xfrm>
            <a:off x="1021123" y="1400725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5"/>
          </p:nvPr>
        </p:nvSpPr>
        <p:spPr>
          <a:xfrm>
            <a:off x="415625" y="1400725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20"/>
          <p:cNvSpPr txBox="1">
            <a:spLocks noGrp="1"/>
          </p:cNvSpPr>
          <p:nvPr>
            <p:ph type="subTitle" idx="6"/>
          </p:nvPr>
        </p:nvSpPr>
        <p:spPr>
          <a:xfrm>
            <a:off x="780266" y="1400725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0"/>
          <p:cNvSpPr txBox="1">
            <a:spLocks noGrp="1"/>
          </p:cNvSpPr>
          <p:nvPr>
            <p:ph type="subTitle" idx="7"/>
          </p:nvPr>
        </p:nvSpPr>
        <p:spPr>
          <a:xfrm>
            <a:off x="1021123" y="1767750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5" name="Google Shape;505;p20"/>
          <p:cNvSpPr txBox="1">
            <a:spLocks noGrp="1"/>
          </p:cNvSpPr>
          <p:nvPr>
            <p:ph type="subTitle" idx="8"/>
          </p:nvPr>
        </p:nvSpPr>
        <p:spPr>
          <a:xfrm>
            <a:off x="415625" y="1767750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20"/>
          <p:cNvSpPr txBox="1">
            <a:spLocks noGrp="1"/>
          </p:cNvSpPr>
          <p:nvPr>
            <p:ph type="subTitle" idx="9"/>
          </p:nvPr>
        </p:nvSpPr>
        <p:spPr>
          <a:xfrm>
            <a:off x="780266" y="1767750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3"/>
          </p:nvPr>
        </p:nvSpPr>
        <p:spPr>
          <a:xfrm>
            <a:off x="1021123" y="2134775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14"/>
          </p:nvPr>
        </p:nvSpPr>
        <p:spPr>
          <a:xfrm>
            <a:off x="415625" y="2134775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15"/>
          </p:nvPr>
        </p:nvSpPr>
        <p:spPr>
          <a:xfrm>
            <a:off x="780266" y="2134775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16"/>
          </p:nvPr>
        </p:nvSpPr>
        <p:spPr>
          <a:xfrm>
            <a:off x="1021123" y="2501800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ubTitle" idx="17"/>
          </p:nvPr>
        </p:nvSpPr>
        <p:spPr>
          <a:xfrm>
            <a:off x="415625" y="2501800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8"/>
          </p:nvPr>
        </p:nvSpPr>
        <p:spPr>
          <a:xfrm>
            <a:off x="780266" y="2501800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19"/>
          </p:nvPr>
        </p:nvSpPr>
        <p:spPr>
          <a:xfrm>
            <a:off x="1021123" y="2868825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20"/>
          </p:nvPr>
        </p:nvSpPr>
        <p:spPr>
          <a:xfrm>
            <a:off x="415625" y="2868825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21"/>
          </p:nvPr>
        </p:nvSpPr>
        <p:spPr>
          <a:xfrm>
            <a:off x="780266" y="2868825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22"/>
          </p:nvPr>
        </p:nvSpPr>
        <p:spPr>
          <a:xfrm>
            <a:off x="1021123" y="3235850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23"/>
          </p:nvPr>
        </p:nvSpPr>
        <p:spPr>
          <a:xfrm>
            <a:off x="415625" y="3235850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24"/>
          </p:nvPr>
        </p:nvSpPr>
        <p:spPr>
          <a:xfrm>
            <a:off x="780266" y="3235850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0"/>
          <p:cNvSpPr txBox="1">
            <a:spLocks noGrp="1"/>
          </p:cNvSpPr>
          <p:nvPr>
            <p:ph type="subTitle" idx="25"/>
          </p:nvPr>
        </p:nvSpPr>
        <p:spPr>
          <a:xfrm>
            <a:off x="1021123" y="3602875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0" name="Google Shape;520;p20"/>
          <p:cNvSpPr txBox="1">
            <a:spLocks noGrp="1"/>
          </p:cNvSpPr>
          <p:nvPr>
            <p:ph type="subTitle" idx="26"/>
          </p:nvPr>
        </p:nvSpPr>
        <p:spPr>
          <a:xfrm>
            <a:off x="415625" y="3602875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20"/>
          <p:cNvSpPr txBox="1">
            <a:spLocks noGrp="1"/>
          </p:cNvSpPr>
          <p:nvPr>
            <p:ph type="subTitle" idx="27"/>
          </p:nvPr>
        </p:nvSpPr>
        <p:spPr>
          <a:xfrm>
            <a:off x="780266" y="3602875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0"/>
          <p:cNvSpPr txBox="1">
            <a:spLocks noGrp="1"/>
          </p:cNvSpPr>
          <p:nvPr>
            <p:ph type="subTitle" idx="28"/>
          </p:nvPr>
        </p:nvSpPr>
        <p:spPr>
          <a:xfrm>
            <a:off x="1021123" y="3969900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3" name="Google Shape;523;p20"/>
          <p:cNvSpPr txBox="1">
            <a:spLocks noGrp="1"/>
          </p:cNvSpPr>
          <p:nvPr>
            <p:ph type="subTitle" idx="29"/>
          </p:nvPr>
        </p:nvSpPr>
        <p:spPr>
          <a:xfrm>
            <a:off x="415625" y="3969900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subTitle" idx="30"/>
          </p:nvPr>
        </p:nvSpPr>
        <p:spPr>
          <a:xfrm>
            <a:off x="780266" y="3969900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subTitle" idx="31"/>
          </p:nvPr>
        </p:nvSpPr>
        <p:spPr>
          <a:xfrm>
            <a:off x="1021123" y="4336925"/>
            <a:ext cx="77073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ubTitle" idx="32"/>
          </p:nvPr>
        </p:nvSpPr>
        <p:spPr>
          <a:xfrm>
            <a:off x="415625" y="4336925"/>
            <a:ext cx="365700" cy="260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20"/>
          <p:cNvSpPr txBox="1">
            <a:spLocks noGrp="1"/>
          </p:cNvSpPr>
          <p:nvPr>
            <p:ph type="subTitle" idx="33"/>
          </p:nvPr>
        </p:nvSpPr>
        <p:spPr>
          <a:xfrm>
            <a:off x="780266" y="4336925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pic>
        <p:nvPicPr>
          <p:cNvPr id="528" name="Google Shape;52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108251"/>
            <a:ext cx="9144000" cy="3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06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">
          <p15:clr>
            <a:srgbClr val="FA7B17"/>
          </p15:clr>
        </p15:guide>
        <p15:guide id="2" orient="horz" pos="3070">
          <p15:clr>
            <a:srgbClr val="FA7B17"/>
          </p15:clr>
        </p15:guide>
        <p15:guide id="3" pos="259">
          <p15:clr>
            <a:srgbClr val="FA7B17"/>
          </p15:clr>
        </p15:guide>
        <p15:guide id="4" pos="550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Description">
  <p:cSld name="Section Header and Description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9"/>
          <p:cNvSpPr/>
          <p:nvPr/>
        </p:nvSpPr>
        <p:spPr>
          <a:xfrm>
            <a:off x="0" y="0"/>
            <a:ext cx="45441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8844446" y="4871162"/>
            <a:ext cx="228600" cy="22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" y="0"/>
            <a:ext cx="226157" cy="26044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1" y="1"/>
            <a:ext cx="302530" cy="372598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9"/>
          <p:cNvSpPr txBox="1">
            <a:spLocks noGrp="1"/>
          </p:cNvSpPr>
          <p:nvPr>
            <p:ph type="title"/>
          </p:nvPr>
        </p:nvSpPr>
        <p:spPr>
          <a:xfrm>
            <a:off x="415625" y="1707750"/>
            <a:ext cx="3663300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"/>
          </p:nvPr>
        </p:nvSpPr>
        <p:spPr>
          <a:xfrm>
            <a:off x="4987875" y="1707750"/>
            <a:ext cx="3744600" cy="17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0" name="Google Shape;69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108251"/>
            <a:ext cx="9144000" cy="3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182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3068">
          <p15:clr>
            <a:srgbClr val="FA7B17"/>
          </p15:clr>
        </p15:guide>
        <p15:guide id="4" orient="horz" pos="23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Cover - Imagery">
  <p:cSld name="Title 1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>
            <a:spLocks noGrp="1"/>
          </p:cNvSpPr>
          <p:nvPr>
            <p:ph type="pic" idx="2"/>
          </p:nvPr>
        </p:nvSpPr>
        <p:spPr>
          <a:xfrm>
            <a:off x="6686325" y="2685800"/>
            <a:ext cx="4934400" cy="4934400"/>
          </a:xfrm>
          <a:prstGeom prst="pie">
            <a:avLst>
              <a:gd name="adj1" fmla="val 10793211"/>
              <a:gd name="adj2" fmla="val 16206727"/>
            </a:avLst>
          </a:prstGeom>
          <a:noFill/>
          <a:ln>
            <a:noFill/>
          </a:ln>
        </p:spPr>
      </p:sp>
      <p:sp>
        <p:nvSpPr>
          <p:cNvPr id="40" name="Google Shape;40;p4"/>
          <p:cNvSpPr/>
          <p:nvPr/>
        </p:nvSpPr>
        <p:spPr>
          <a:xfrm>
            <a:off x="1" y="1"/>
            <a:ext cx="758283" cy="760876"/>
          </a:xfrm>
          <a:custGeom>
            <a:avLst/>
            <a:gdLst/>
            <a:ahLst/>
            <a:cxnLst/>
            <a:rect l="l" t="t" r="r" b="b"/>
            <a:pathLst>
              <a:path w="1011044" h="1014501" extrusionOk="0">
                <a:moveTo>
                  <a:pt x="195109" y="993405"/>
                </a:moveTo>
                <a:lnTo>
                  <a:pt x="200634" y="994520"/>
                </a:lnTo>
                <a:lnTo>
                  <a:pt x="183296" y="997616"/>
                </a:lnTo>
                <a:lnTo>
                  <a:pt x="187163" y="995009"/>
                </a:lnTo>
                <a:cubicBezTo>
                  <a:pt x="189606" y="993976"/>
                  <a:pt x="192291" y="993405"/>
                  <a:pt x="195109" y="993405"/>
                </a:cubicBezTo>
                <a:close/>
                <a:moveTo>
                  <a:pt x="146332" y="993405"/>
                </a:moveTo>
                <a:cubicBezTo>
                  <a:pt x="151969" y="993405"/>
                  <a:pt x="157072" y="995690"/>
                  <a:pt x="160766" y="999383"/>
                </a:cubicBezTo>
                <a:lnTo>
                  <a:pt x="161636" y="1001484"/>
                </a:lnTo>
                <a:lnTo>
                  <a:pt x="153987" y="1002850"/>
                </a:lnTo>
                <a:lnTo>
                  <a:pt x="129155" y="1006006"/>
                </a:lnTo>
                <a:lnTo>
                  <a:pt x="131898" y="999383"/>
                </a:lnTo>
                <a:cubicBezTo>
                  <a:pt x="135592" y="995690"/>
                  <a:pt x="140695" y="993405"/>
                  <a:pt x="146332" y="993405"/>
                </a:cubicBezTo>
                <a:close/>
                <a:moveTo>
                  <a:pt x="97555" y="993405"/>
                </a:moveTo>
                <a:cubicBezTo>
                  <a:pt x="103192" y="993405"/>
                  <a:pt x="108295" y="995690"/>
                  <a:pt x="111989" y="999383"/>
                </a:cubicBezTo>
                <a:lnTo>
                  <a:pt x="115453" y="1007747"/>
                </a:lnTo>
                <a:lnTo>
                  <a:pt x="103384" y="1009281"/>
                </a:lnTo>
                <a:lnTo>
                  <a:pt x="78229" y="1011193"/>
                </a:lnTo>
                <a:lnTo>
                  <a:pt x="83121" y="999383"/>
                </a:lnTo>
                <a:cubicBezTo>
                  <a:pt x="86815" y="995690"/>
                  <a:pt x="91918" y="993405"/>
                  <a:pt x="97555" y="993405"/>
                </a:cubicBezTo>
                <a:close/>
                <a:moveTo>
                  <a:pt x="48778" y="993405"/>
                </a:moveTo>
                <a:cubicBezTo>
                  <a:pt x="54415" y="993405"/>
                  <a:pt x="59518" y="995690"/>
                  <a:pt x="63212" y="999383"/>
                </a:cubicBezTo>
                <a:lnTo>
                  <a:pt x="68413" y="1011940"/>
                </a:lnTo>
                <a:lnTo>
                  <a:pt x="52033" y="1013185"/>
                </a:lnTo>
                <a:lnTo>
                  <a:pt x="28379" y="1013783"/>
                </a:lnTo>
                <a:lnTo>
                  <a:pt x="34344" y="999383"/>
                </a:lnTo>
                <a:cubicBezTo>
                  <a:pt x="38038" y="995690"/>
                  <a:pt x="43141" y="993405"/>
                  <a:pt x="48778" y="993405"/>
                </a:cubicBezTo>
                <a:close/>
                <a:moveTo>
                  <a:pt x="2" y="993405"/>
                </a:moveTo>
                <a:cubicBezTo>
                  <a:pt x="11275" y="993405"/>
                  <a:pt x="20414" y="1002544"/>
                  <a:pt x="20414" y="1013818"/>
                </a:cubicBezTo>
                <a:lnTo>
                  <a:pt x="20344" y="1013987"/>
                </a:lnTo>
                <a:lnTo>
                  <a:pt x="0" y="1014501"/>
                </a:lnTo>
                <a:lnTo>
                  <a:pt x="0" y="993406"/>
                </a:lnTo>
                <a:close/>
                <a:moveTo>
                  <a:pt x="341440" y="939317"/>
                </a:moveTo>
                <a:cubicBezTo>
                  <a:pt x="347077" y="939317"/>
                  <a:pt x="352180" y="941602"/>
                  <a:pt x="355875" y="945296"/>
                </a:cubicBezTo>
                <a:lnTo>
                  <a:pt x="357150" y="948375"/>
                </a:lnTo>
                <a:lnTo>
                  <a:pt x="321699" y="961350"/>
                </a:lnTo>
                <a:lnTo>
                  <a:pt x="321028" y="959730"/>
                </a:lnTo>
                <a:cubicBezTo>
                  <a:pt x="321028" y="948456"/>
                  <a:pt x="330166" y="939317"/>
                  <a:pt x="341440" y="939317"/>
                </a:cubicBezTo>
                <a:close/>
                <a:moveTo>
                  <a:pt x="292663" y="939317"/>
                </a:moveTo>
                <a:cubicBezTo>
                  <a:pt x="303937" y="939317"/>
                  <a:pt x="313076" y="948456"/>
                  <a:pt x="313076" y="959730"/>
                </a:cubicBezTo>
                <a:lnTo>
                  <a:pt x="310744" y="965360"/>
                </a:lnTo>
                <a:lnTo>
                  <a:pt x="300683" y="969042"/>
                </a:lnTo>
                <a:lnTo>
                  <a:pt x="279538" y="975046"/>
                </a:lnTo>
                <a:lnTo>
                  <a:pt x="278229" y="974164"/>
                </a:lnTo>
                <a:cubicBezTo>
                  <a:pt x="274535" y="970470"/>
                  <a:pt x="272251" y="965367"/>
                  <a:pt x="272251" y="959730"/>
                </a:cubicBezTo>
                <a:cubicBezTo>
                  <a:pt x="272251" y="948456"/>
                  <a:pt x="281389" y="939317"/>
                  <a:pt x="292663" y="939317"/>
                </a:cubicBezTo>
                <a:close/>
                <a:moveTo>
                  <a:pt x="243886" y="939317"/>
                </a:moveTo>
                <a:cubicBezTo>
                  <a:pt x="255160" y="939317"/>
                  <a:pt x="264299" y="948456"/>
                  <a:pt x="264299" y="959730"/>
                </a:cubicBezTo>
                <a:cubicBezTo>
                  <a:pt x="264299" y="971004"/>
                  <a:pt x="255160" y="980143"/>
                  <a:pt x="243886" y="980143"/>
                </a:cubicBezTo>
                <a:cubicBezTo>
                  <a:pt x="232612" y="980143"/>
                  <a:pt x="223473" y="971004"/>
                  <a:pt x="223473" y="959730"/>
                </a:cubicBezTo>
                <a:cubicBezTo>
                  <a:pt x="223473" y="948456"/>
                  <a:pt x="232612" y="939317"/>
                  <a:pt x="243886" y="939317"/>
                </a:cubicBezTo>
                <a:close/>
                <a:moveTo>
                  <a:pt x="195109" y="939317"/>
                </a:moveTo>
                <a:cubicBezTo>
                  <a:pt x="206383" y="939317"/>
                  <a:pt x="215522" y="948456"/>
                  <a:pt x="215522" y="959730"/>
                </a:cubicBezTo>
                <a:cubicBezTo>
                  <a:pt x="215522" y="971004"/>
                  <a:pt x="206383" y="980143"/>
                  <a:pt x="195109" y="980143"/>
                </a:cubicBezTo>
                <a:cubicBezTo>
                  <a:pt x="183835" y="980143"/>
                  <a:pt x="174696" y="971004"/>
                  <a:pt x="174696" y="959730"/>
                </a:cubicBezTo>
                <a:cubicBezTo>
                  <a:pt x="174696" y="948456"/>
                  <a:pt x="183835" y="939317"/>
                  <a:pt x="195109" y="939317"/>
                </a:cubicBezTo>
                <a:close/>
                <a:moveTo>
                  <a:pt x="146332" y="939317"/>
                </a:moveTo>
                <a:cubicBezTo>
                  <a:pt x="157606" y="939317"/>
                  <a:pt x="166745" y="948456"/>
                  <a:pt x="166745" y="959730"/>
                </a:cubicBezTo>
                <a:cubicBezTo>
                  <a:pt x="166745" y="971004"/>
                  <a:pt x="157606" y="980143"/>
                  <a:pt x="146332" y="980143"/>
                </a:cubicBezTo>
                <a:cubicBezTo>
                  <a:pt x="135058" y="980143"/>
                  <a:pt x="125919" y="971004"/>
                  <a:pt x="125919" y="959730"/>
                </a:cubicBezTo>
                <a:cubicBezTo>
                  <a:pt x="125919" y="948456"/>
                  <a:pt x="135058" y="939317"/>
                  <a:pt x="146332" y="939317"/>
                </a:cubicBezTo>
                <a:close/>
                <a:moveTo>
                  <a:pt x="97555" y="939317"/>
                </a:moveTo>
                <a:cubicBezTo>
                  <a:pt x="108829" y="939317"/>
                  <a:pt x="117968" y="948456"/>
                  <a:pt x="117968" y="959730"/>
                </a:cubicBezTo>
                <a:cubicBezTo>
                  <a:pt x="117968" y="971004"/>
                  <a:pt x="108829" y="980143"/>
                  <a:pt x="97555" y="980143"/>
                </a:cubicBezTo>
                <a:cubicBezTo>
                  <a:pt x="86281" y="980143"/>
                  <a:pt x="77142" y="971004"/>
                  <a:pt x="77142" y="959730"/>
                </a:cubicBezTo>
                <a:cubicBezTo>
                  <a:pt x="77142" y="948456"/>
                  <a:pt x="86281" y="939317"/>
                  <a:pt x="97555" y="939317"/>
                </a:cubicBezTo>
                <a:close/>
                <a:moveTo>
                  <a:pt x="48778" y="939317"/>
                </a:moveTo>
                <a:cubicBezTo>
                  <a:pt x="60052" y="939317"/>
                  <a:pt x="69191" y="948456"/>
                  <a:pt x="69191" y="959730"/>
                </a:cubicBezTo>
                <a:cubicBezTo>
                  <a:pt x="69191" y="971004"/>
                  <a:pt x="60052" y="980143"/>
                  <a:pt x="48778" y="980143"/>
                </a:cubicBezTo>
                <a:cubicBezTo>
                  <a:pt x="37504" y="980143"/>
                  <a:pt x="28365" y="971004"/>
                  <a:pt x="28365" y="959730"/>
                </a:cubicBezTo>
                <a:cubicBezTo>
                  <a:pt x="28365" y="948456"/>
                  <a:pt x="37504" y="939317"/>
                  <a:pt x="48778" y="939317"/>
                </a:cubicBezTo>
                <a:close/>
                <a:moveTo>
                  <a:pt x="2" y="939317"/>
                </a:moveTo>
                <a:cubicBezTo>
                  <a:pt x="11275" y="939317"/>
                  <a:pt x="20414" y="948456"/>
                  <a:pt x="20414" y="959730"/>
                </a:cubicBezTo>
                <a:cubicBezTo>
                  <a:pt x="20414" y="971004"/>
                  <a:pt x="11275" y="980143"/>
                  <a:pt x="2" y="980143"/>
                </a:cubicBezTo>
                <a:lnTo>
                  <a:pt x="0" y="980142"/>
                </a:lnTo>
                <a:lnTo>
                  <a:pt x="0" y="939318"/>
                </a:lnTo>
                <a:close/>
                <a:moveTo>
                  <a:pt x="487772" y="885231"/>
                </a:moveTo>
                <a:lnTo>
                  <a:pt x="492351" y="886155"/>
                </a:lnTo>
                <a:lnTo>
                  <a:pt x="481971" y="892462"/>
                </a:lnTo>
                <a:lnTo>
                  <a:pt x="470537" y="897969"/>
                </a:lnTo>
                <a:lnTo>
                  <a:pt x="473337" y="891210"/>
                </a:lnTo>
                <a:cubicBezTo>
                  <a:pt x="477032" y="887516"/>
                  <a:pt x="482135" y="885231"/>
                  <a:pt x="487772" y="885231"/>
                </a:cubicBezTo>
                <a:close/>
                <a:moveTo>
                  <a:pt x="438994" y="885231"/>
                </a:moveTo>
                <a:cubicBezTo>
                  <a:pt x="444631" y="885231"/>
                  <a:pt x="449734" y="887516"/>
                  <a:pt x="453429" y="891210"/>
                </a:cubicBezTo>
                <a:lnTo>
                  <a:pt x="458609" y="903716"/>
                </a:lnTo>
                <a:lnTo>
                  <a:pt x="424595" y="920101"/>
                </a:lnTo>
                <a:lnTo>
                  <a:pt x="424560" y="920078"/>
                </a:lnTo>
                <a:cubicBezTo>
                  <a:pt x="420867" y="916384"/>
                  <a:pt x="418582" y="911281"/>
                  <a:pt x="418582" y="905644"/>
                </a:cubicBezTo>
                <a:cubicBezTo>
                  <a:pt x="418582" y="894370"/>
                  <a:pt x="427721" y="885231"/>
                  <a:pt x="438994" y="885231"/>
                </a:cubicBezTo>
                <a:close/>
                <a:moveTo>
                  <a:pt x="390217" y="885231"/>
                </a:moveTo>
                <a:cubicBezTo>
                  <a:pt x="401491" y="885231"/>
                  <a:pt x="410630" y="894370"/>
                  <a:pt x="410630" y="905644"/>
                </a:cubicBezTo>
                <a:cubicBezTo>
                  <a:pt x="410630" y="916917"/>
                  <a:pt x="401491" y="926056"/>
                  <a:pt x="390217" y="926056"/>
                </a:cubicBezTo>
                <a:cubicBezTo>
                  <a:pt x="378944" y="926056"/>
                  <a:pt x="369805" y="916917"/>
                  <a:pt x="369805" y="905644"/>
                </a:cubicBezTo>
                <a:cubicBezTo>
                  <a:pt x="369805" y="894370"/>
                  <a:pt x="378944" y="885231"/>
                  <a:pt x="390217" y="885231"/>
                </a:cubicBezTo>
                <a:close/>
                <a:moveTo>
                  <a:pt x="341440" y="885231"/>
                </a:moveTo>
                <a:cubicBezTo>
                  <a:pt x="352714" y="885231"/>
                  <a:pt x="361853" y="894370"/>
                  <a:pt x="361853" y="905644"/>
                </a:cubicBezTo>
                <a:cubicBezTo>
                  <a:pt x="361853" y="916917"/>
                  <a:pt x="352714" y="926056"/>
                  <a:pt x="341440" y="926056"/>
                </a:cubicBezTo>
                <a:cubicBezTo>
                  <a:pt x="330166" y="926056"/>
                  <a:pt x="321028" y="916917"/>
                  <a:pt x="321028" y="905644"/>
                </a:cubicBezTo>
                <a:cubicBezTo>
                  <a:pt x="321028" y="894370"/>
                  <a:pt x="330166" y="885231"/>
                  <a:pt x="341440" y="885231"/>
                </a:cubicBezTo>
                <a:close/>
                <a:moveTo>
                  <a:pt x="292663" y="885231"/>
                </a:moveTo>
                <a:cubicBezTo>
                  <a:pt x="303937" y="885231"/>
                  <a:pt x="313076" y="894370"/>
                  <a:pt x="313076" y="905644"/>
                </a:cubicBezTo>
                <a:cubicBezTo>
                  <a:pt x="313076" y="916917"/>
                  <a:pt x="303937" y="926056"/>
                  <a:pt x="292663" y="926056"/>
                </a:cubicBezTo>
                <a:cubicBezTo>
                  <a:pt x="281389" y="926056"/>
                  <a:pt x="272251" y="916917"/>
                  <a:pt x="272251" y="905644"/>
                </a:cubicBezTo>
                <a:cubicBezTo>
                  <a:pt x="272251" y="894370"/>
                  <a:pt x="281389" y="885231"/>
                  <a:pt x="292663" y="885231"/>
                </a:cubicBezTo>
                <a:close/>
                <a:moveTo>
                  <a:pt x="243886" y="885231"/>
                </a:moveTo>
                <a:cubicBezTo>
                  <a:pt x="255160" y="885231"/>
                  <a:pt x="264299" y="894370"/>
                  <a:pt x="264299" y="905644"/>
                </a:cubicBezTo>
                <a:cubicBezTo>
                  <a:pt x="264299" y="916917"/>
                  <a:pt x="255160" y="926056"/>
                  <a:pt x="243886" y="926056"/>
                </a:cubicBezTo>
                <a:cubicBezTo>
                  <a:pt x="232612" y="926056"/>
                  <a:pt x="223473" y="916917"/>
                  <a:pt x="223473" y="905644"/>
                </a:cubicBezTo>
                <a:cubicBezTo>
                  <a:pt x="223473" y="894370"/>
                  <a:pt x="232612" y="885231"/>
                  <a:pt x="243886" y="885231"/>
                </a:cubicBezTo>
                <a:close/>
                <a:moveTo>
                  <a:pt x="195109" y="885231"/>
                </a:moveTo>
                <a:cubicBezTo>
                  <a:pt x="206383" y="885231"/>
                  <a:pt x="215522" y="894370"/>
                  <a:pt x="215522" y="905644"/>
                </a:cubicBezTo>
                <a:cubicBezTo>
                  <a:pt x="215522" y="916917"/>
                  <a:pt x="206383" y="926056"/>
                  <a:pt x="195109" y="926056"/>
                </a:cubicBezTo>
                <a:cubicBezTo>
                  <a:pt x="183835" y="926056"/>
                  <a:pt x="174696" y="916917"/>
                  <a:pt x="174696" y="905644"/>
                </a:cubicBezTo>
                <a:cubicBezTo>
                  <a:pt x="174696" y="894370"/>
                  <a:pt x="183835" y="885231"/>
                  <a:pt x="195109" y="885231"/>
                </a:cubicBezTo>
                <a:close/>
                <a:moveTo>
                  <a:pt x="146332" y="885231"/>
                </a:moveTo>
                <a:cubicBezTo>
                  <a:pt x="157606" y="885231"/>
                  <a:pt x="166745" y="894370"/>
                  <a:pt x="166745" y="905644"/>
                </a:cubicBezTo>
                <a:cubicBezTo>
                  <a:pt x="166745" y="916917"/>
                  <a:pt x="157606" y="926056"/>
                  <a:pt x="146332" y="926056"/>
                </a:cubicBezTo>
                <a:cubicBezTo>
                  <a:pt x="135058" y="926056"/>
                  <a:pt x="125919" y="916917"/>
                  <a:pt x="125919" y="905644"/>
                </a:cubicBezTo>
                <a:cubicBezTo>
                  <a:pt x="125919" y="894370"/>
                  <a:pt x="135058" y="885231"/>
                  <a:pt x="146332" y="885231"/>
                </a:cubicBezTo>
                <a:close/>
                <a:moveTo>
                  <a:pt x="97555" y="885231"/>
                </a:moveTo>
                <a:cubicBezTo>
                  <a:pt x="108829" y="885231"/>
                  <a:pt x="117968" y="894370"/>
                  <a:pt x="117968" y="905644"/>
                </a:cubicBezTo>
                <a:cubicBezTo>
                  <a:pt x="117968" y="916917"/>
                  <a:pt x="108829" y="926056"/>
                  <a:pt x="97555" y="926056"/>
                </a:cubicBezTo>
                <a:cubicBezTo>
                  <a:pt x="86281" y="926056"/>
                  <a:pt x="77142" y="916917"/>
                  <a:pt x="77142" y="905644"/>
                </a:cubicBezTo>
                <a:cubicBezTo>
                  <a:pt x="77142" y="894370"/>
                  <a:pt x="86281" y="885231"/>
                  <a:pt x="97555" y="885231"/>
                </a:cubicBezTo>
                <a:close/>
                <a:moveTo>
                  <a:pt x="48778" y="885231"/>
                </a:moveTo>
                <a:cubicBezTo>
                  <a:pt x="60052" y="885231"/>
                  <a:pt x="69191" y="894370"/>
                  <a:pt x="69191" y="905644"/>
                </a:cubicBezTo>
                <a:cubicBezTo>
                  <a:pt x="69191" y="916917"/>
                  <a:pt x="60052" y="926056"/>
                  <a:pt x="48778" y="926056"/>
                </a:cubicBezTo>
                <a:cubicBezTo>
                  <a:pt x="37504" y="926056"/>
                  <a:pt x="28365" y="916917"/>
                  <a:pt x="28365" y="905644"/>
                </a:cubicBezTo>
                <a:cubicBezTo>
                  <a:pt x="28365" y="894370"/>
                  <a:pt x="37504" y="885231"/>
                  <a:pt x="48778" y="885231"/>
                </a:cubicBezTo>
                <a:close/>
                <a:moveTo>
                  <a:pt x="2" y="885231"/>
                </a:moveTo>
                <a:cubicBezTo>
                  <a:pt x="11275" y="885231"/>
                  <a:pt x="20414" y="894370"/>
                  <a:pt x="20414" y="905644"/>
                </a:cubicBezTo>
                <a:cubicBezTo>
                  <a:pt x="20414" y="916917"/>
                  <a:pt x="11275" y="926056"/>
                  <a:pt x="2" y="926056"/>
                </a:cubicBezTo>
                <a:lnTo>
                  <a:pt x="0" y="926055"/>
                </a:lnTo>
                <a:lnTo>
                  <a:pt x="0" y="885232"/>
                </a:lnTo>
                <a:close/>
                <a:moveTo>
                  <a:pt x="577493" y="832726"/>
                </a:moveTo>
                <a:lnTo>
                  <a:pt x="570568" y="837904"/>
                </a:lnTo>
                <a:lnTo>
                  <a:pt x="570892" y="837123"/>
                </a:lnTo>
                <a:cubicBezTo>
                  <a:pt x="572738" y="835276"/>
                  <a:pt x="574938" y="833782"/>
                  <a:pt x="577380" y="832749"/>
                </a:cubicBezTo>
                <a:close/>
                <a:moveTo>
                  <a:pt x="536549" y="831145"/>
                </a:moveTo>
                <a:cubicBezTo>
                  <a:pt x="542186" y="831145"/>
                  <a:pt x="547289" y="833430"/>
                  <a:pt x="550983" y="837123"/>
                </a:cubicBezTo>
                <a:lnTo>
                  <a:pt x="555421" y="847839"/>
                </a:lnTo>
                <a:lnTo>
                  <a:pt x="523739" y="867087"/>
                </a:lnTo>
                <a:lnTo>
                  <a:pt x="522114" y="865992"/>
                </a:lnTo>
                <a:cubicBezTo>
                  <a:pt x="518421" y="862298"/>
                  <a:pt x="516136" y="857194"/>
                  <a:pt x="516136" y="851558"/>
                </a:cubicBezTo>
                <a:cubicBezTo>
                  <a:pt x="516136" y="840284"/>
                  <a:pt x="525275" y="831145"/>
                  <a:pt x="536549" y="831145"/>
                </a:cubicBezTo>
                <a:close/>
                <a:moveTo>
                  <a:pt x="487772" y="831145"/>
                </a:moveTo>
                <a:cubicBezTo>
                  <a:pt x="499045" y="831145"/>
                  <a:pt x="508184" y="840284"/>
                  <a:pt x="508184" y="851558"/>
                </a:cubicBezTo>
                <a:cubicBezTo>
                  <a:pt x="508184" y="862831"/>
                  <a:pt x="499045" y="871970"/>
                  <a:pt x="487772" y="871970"/>
                </a:cubicBezTo>
                <a:cubicBezTo>
                  <a:pt x="476498" y="871970"/>
                  <a:pt x="467359" y="862831"/>
                  <a:pt x="467359" y="851558"/>
                </a:cubicBezTo>
                <a:cubicBezTo>
                  <a:pt x="467359" y="840284"/>
                  <a:pt x="476498" y="831145"/>
                  <a:pt x="487772" y="831145"/>
                </a:cubicBezTo>
                <a:close/>
                <a:moveTo>
                  <a:pt x="438994" y="831145"/>
                </a:moveTo>
                <a:cubicBezTo>
                  <a:pt x="450268" y="831145"/>
                  <a:pt x="459407" y="840284"/>
                  <a:pt x="459407" y="851558"/>
                </a:cubicBezTo>
                <a:cubicBezTo>
                  <a:pt x="459407" y="862831"/>
                  <a:pt x="450268" y="871970"/>
                  <a:pt x="438994" y="871970"/>
                </a:cubicBezTo>
                <a:cubicBezTo>
                  <a:pt x="427721" y="871970"/>
                  <a:pt x="418582" y="862831"/>
                  <a:pt x="418582" y="851558"/>
                </a:cubicBezTo>
                <a:cubicBezTo>
                  <a:pt x="418582" y="840284"/>
                  <a:pt x="427721" y="831145"/>
                  <a:pt x="438994" y="831145"/>
                </a:cubicBezTo>
                <a:close/>
                <a:moveTo>
                  <a:pt x="390217" y="831145"/>
                </a:moveTo>
                <a:cubicBezTo>
                  <a:pt x="401491" y="831145"/>
                  <a:pt x="410630" y="840284"/>
                  <a:pt x="410630" y="851558"/>
                </a:cubicBezTo>
                <a:cubicBezTo>
                  <a:pt x="410630" y="862831"/>
                  <a:pt x="401491" y="871970"/>
                  <a:pt x="390217" y="871970"/>
                </a:cubicBezTo>
                <a:cubicBezTo>
                  <a:pt x="378944" y="871970"/>
                  <a:pt x="369805" y="862831"/>
                  <a:pt x="369805" y="851558"/>
                </a:cubicBezTo>
                <a:cubicBezTo>
                  <a:pt x="369805" y="840284"/>
                  <a:pt x="378944" y="831145"/>
                  <a:pt x="390217" y="831145"/>
                </a:cubicBezTo>
                <a:close/>
                <a:moveTo>
                  <a:pt x="341440" y="831145"/>
                </a:moveTo>
                <a:cubicBezTo>
                  <a:pt x="352714" y="831145"/>
                  <a:pt x="361853" y="840284"/>
                  <a:pt x="361853" y="851558"/>
                </a:cubicBezTo>
                <a:cubicBezTo>
                  <a:pt x="361853" y="862831"/>
                  <a:pt x="352714" y="871970"/>
                  <a:pt x="341440" y="871970"/>
                </a:cubicBezTo>
                <a:cubicBezTo>
                  <a:pt x="330166" y="871970"/>
                  <a:pt x="321028" y="862831"/>
                  <a:pt x="321028" y="851558"/>
                </a:cubicBezTo>
                <a:cubicBezTo>
                  <a:pt x="321028" y="840284"/>
                  <a:pt x="330166" y="831145"/>
                  <a:pt x="341440" y="831145"/>
                </a:cubicBezTo>
                <a:close/>
                <a:moveTo>
                  <a:pt x="292663" y="831145"/>
                </a:moveTo>
                <a:cubicBezTo>
                  <a:pt x="303937" y="831145"/>
                  <a:pt x="313076" y="840284"/>
                  <a:pt x="313076" y="851558"/>
                </a:cubicBezTo>
                <a:cubicBezTo>
                  <a:pt x="313076" y="862831"/>
                  <a:pt x="303937" y="871970"/>
                  <a:pt x="292663" y="871970"/>
                </a:cubicBezTo>
                <a:cubicBezTo>
                  <a:pt x="281389" y="871970"/>
                  <a:pt x="272251" y="862831"/>
                  <a:pt x="272251" y="851558"/>
                </a:cubicBezTo>
                <a:cubicBezTo>
                  <a:pt x="272251" y="840284"/>
                  <a:pt x="281389" y="831145"/>
                  <a:pt x="292663" y="831145"/>
                </a:cubicBezTo>
                <a:close/>
                <a:moveTo>
                  <a:pt x="243886" y="831145"/>
                </a:moveTo>
                <a:cubicBezTo>
                  <a:pt x="255160" y="831145"/>
                  <a:pt x="264299" y="840284"/>
                  <a:pt x="264299" y="851558"/>
                </a:cubicBezTo>
                <a:cubicBezTo>
                  <a:pt x="264299" y="862831"/>
                  <a:pt x="255160" y="871970"/>
                  <a:pt x="243886" y="871970"/>
                </a:cubicBezTo>
                <a:cubicBezTo>
                  <a:pt x="232612" y="871970"/>
                  <a:pt x="223473" y="862831"/>
                  <a:pt x="223473" y="851558"/>
                </a:cubicBezTo>
                <a:cubicBezTo>
                  <a:pt x="223473" y="840284"/>
                  <a:pt x="232612" y="831145"/>
                  <a:pt x="243886" y="831145"/>
                </a:cubicBezTo>
                <a:close/>
                <a:moveTo>
                  <a:pt x="195109" y="831145"/>
                </a:moveTo>
                <a:cubicBezTo>
                  <a:pt x="206383" y="831145"/>
                  <a:pt x="215522" y="840284"/>
                  <a:pt x="215522" y="851558"/>
                </a:cubicBezTo>
                <a:cubicBezTo>
                  <a:pt x="215522" y="862831"/>
                  <a:pt x="206383" y="871970"/>
                  <a:pt x="195109" y="871970"/>
                </a:cubicBezTo>
                <a:cubicBezTo>
                  <a:pt x="183835" y="871970"/>
                  <a:pt x="174696" y="862831"/>
                  <a:pt x="174696" y="851558"/>
                </a:cubicBezTo>
                <a:cubicBezTo>
                  <a:pt x="174696" y="840284"/>
                  <a:pt x="183835" y="831145"/>
                  <a:pt x="195109" y="831145"/>
                </a:cubicBezTo>
                <a:close/>
                <a:moveTo>
                  <a:pt x="146332" y="831145"/>
                </a:moveTo>
                <a:cubicBezTo>
                  <a:pt x="157606" y="831145"/>
                  <a:pt x="166745" y="840284"/>
                  <a:pt x="166745" y="851558"/>
                </a:cubicBezTo>
                <a:cubicBezTo>
                  <a:pt x="166745" y="862831"/>
                  <a:pt x="157606" y="871970"/>
                  <a:pt x="146332" y="871970"/>
                </a:cubicBezTo>
                <a:cubicBezTo>
                  <a:pt x="135058" y="871970"/>
                  <a:pt x="125919" y="862831"/>
                  <a:pt x="125919" y="851558"/>
                </a:cubicBezTo>
                <a:cubicBezTo>
                  <a:pt x="125919" y="840284"/>
                  <a:pt x="135058" y="831145"/>
                  <a:pt x="146332" y="831145"/>
                </a:cubicBezTo>
                <a:close/>
                <a:moveTo>
                  <a:pt x="97555" y="831145"/>
                </a:moveTo>
                <a:cubicBezTo>
                  <a:pt x="108829" y="831145"/>
                  <a:pt x="117968" y="840284"/>
                  <a:pt x="117968" y="851558"/>
                </a:cubicBezTo>
                <a:cubicBezTo>
                  <a:pt x="117968" y="862831"/>
                  <a:pt x="108829" y="871970"/>
                  <a:pt x="97555" y="871970"/>
                </a:cubicBezTo>
                <a:cubicBezTo>
                  <a:pt x="86281" y="871970"/>
                  <a:pt x="77142" y="862831"/>
                  <a:pt x="77142" y="851558"/>
                </a:cubicBezTo>
                <a:cubicBezTo>
                  <a:pt x="77142" y="840284"/>
                  <a:pt x="86281" y="831145"/>
                  <a:pt x="97555" y="831145"/>
                </a:cubicBezTo>
                <a:close/>
                <a:moveTo>
                  <a:pt x="48778" y="831145"/>
                </a:moveTo>
                <a:cubicBezTo>
                  <a:pt x="60052" y="831145"/>
                  <a:pt x="69191" y="840284"/>
                  <a:pt x="69191" y="851558"/>
                </a:cubicBezTo>
                <a:cubicBezTo>
                  <a:pt x="69191" y="862831"/>
                  <a:pt x="60052" y="871970"/>
                  <a:pt x="48778" y="871970"/>
                </a:cubicBezTo>
                <a:cubicBezTo>
                  <a:pt x="37504" y="871970"/>
                  <a:pt x="28365" y="862831"/>
                  <a:pt x="28365" y="851558"/>
                </a:cubicBezTo>
                <a:cubicBezTo>
                  <a:pt x="28365" y="840284"/>
                  <a:pt x="37504" y="831145"/>
                  <a:pt x="48778" y="831145"/>
                </a:cubicBezTo>
                <a:close/>
                <a:moveTo>
                  <a:pt x="2" y="831145"/>
                </a:moveTo>
                <a:cubicBezTo>
                  <a:pt x="11275" y="831145"/>
                  <a:pt x="20414" y="840284"/>
                  <a:pt x="20414" y="851558"/>
                </a:cubicBezTo>
                <a:cubicBezTo>
                  <a:pt x="20414" y="862831"/>
                  <a:pt x="11275" y="871970"/>
                  <a:pt x="2" y="871970"/>
                </a:cubicBezTo>
                <a:lnTo>
                  <a:pt x="0" y="871969"/>
                </a:lnTo>
                <a:lnTo>
                  <a:pt x="0" y="831146"/>
                </a:lnTo>
                <a:close/>
                <a:moveTo>
                  <a:pt x="634103" y="777059"/>
                </a:moveTo>
                <a:cubicBezTo>
                  <a:pt x="636921" y="777059"/>
                  <a:pt x="639606" y="777630"/>
                  <a:pt x="642049" y="778663"/>
                </a:cubicBezTo>
                <a:lnTo>
                  <a:pt x="645821" y="781206"/>
                </a:lnTo>
                <a:lnTo>
                  <a:pt x="643181" y="783605"/>
                </a:lnTo>
                <a:lnTo>
                  <a:pt x="616279" y="803722"/>
                </a:lnTo>
                <a:lnTo>
                  <a:pt x="613690" y="797471"/>
                </a:lnTo>
                <a:cubicBezTo>
                  <a:pt x="613690" y="786198"/>
                  <a:pt x="622829" y="777059"/>
                  <a:pt x="634103" y="777059"/>
                </a:cubicBezTo>
                <a:close/>
                <a:moveTo>
                  <a:pt x="585326" y="777059"/>
                </a:moveTo>
                <a:cubicBezTo>
                  <a:pt x="596599" y="777059"/>
                  <a:pt x="605738" y="786198"/>
                  <a:pt x="605738" y="797471"/>
                </a:cubicBezTo>
                <a:cubicBezTo>
                  <a:pt x="605738" y="808745"/>
                  <a:pt x="596599" y="817884"/>
                  <a:pt x="585326" y="817884"/>
                </a:cubicBezTo>
                <a:cubicBezTo>
                  <a:pt x="574052" y="817884"/>
                  <a:pt x="564913" y="808745"/>
                  <a:pt x="564913" y="797471"/>
                </a:cubicBezTo>
                <a:cubicBezTo>
                  <a:pt x="564913" y="786198"/>
                  <a:pt x="574052" y="777059"/>
                  <a:pt x="585326" y="777059"/>
                </a:cubicBezTo>
                <a:close/>
                <a:moveTo>
                  <a:pt x="536549" y="777059"/>
                </a:moveTo>
                <a:cubicBezTo>
                  <a:pt x="547822" y="777059"/>
                  <a:pt x="556961" y="786198"/>
                  <a:pt x="556961" y="797471"/>
                </a:cubicBezTo>
                <a:cubicBezTo>
                  <a:pt x="556961" y="808745"/>
                  <a:pt x="547822" y="817884"/>
                  <a:pt x="536549" y="817884"/>
                </a:cubicBezTo>
                <a:cubicBezTo>
                  <a:pt x="525275" y="817884"/>
                  <a:pt x="516136" y="808745"/>
                  <a:pt x="516136" y="797471"/>
                </a:cubicBezTo>
                <a:cubicBezTo>
                  <a:pt x="516136" y="786198"/>
                  <a:pt x="525275" y="777059"/>
                  <a:pt x="536549" y="777059"/>
                </a:cubicBezTo>
                <a:close/>
                <a:moveTo>
                  <a:pt x="487772" y="777059"/>
                </a:moveTo>
                <a:cubicBezTo>
                  <a:pt x="499045" y="777059"/>
                  <a:pt x="508184" y="786198"/>
                  <a:pt x="508184" y="797471"/>
                </a:cubicBezTo>
                <a:cubicBezTo>
                  <a:pt x="508184" y="808745"/>
                  <a:pt x="499045" y="817884"/>
                  <a:pt x="487772" y="817884"/>
                </a:cubicBezTo>
                <a:cubicBezTo>
                  <a:pt x="476498" y="817884"/>
                  <a:pt x="467359" y="808745"/>
                  <a:pt x="467359" y="797471"/>
                </a:cubicBezTo>
                <a:cubicBezTo>
                  <a:pt x="467359" y="786198"/>
                  <a:pt x="476498" y="777059"/>
                  <a:pt x="487772" y="777059"/>
                </a:cubicBezTo>
                <a:close/>
                <a:moveTo>
                  <a:pt x="438994" y="777059"/>
                </a:moveTo>
                <a:cubicBezTo>
                  <a:pt x="450268" y="777059"/>
                  <a:pt x="459407" y="786198"/>
                  <a:pt x="459407" y="797471"/>
                </a:cubicBezTo>
                <a:cubicBezTo>
                  <a:pt x="459407" y="808745"/>
                  <a:pt x="450268" y="817884"/>
                  <a:pt x="438994" y="817884"/>
                </a:cubicBezTo>
                <a:cubicBezTo>
                  <a:pt x="427721" y="817884"/>
                  <a:pt x="418582" y="808745"/>
                  <a:pt x="418582" y="797471"/>
                </a:cubicBezTo>
                <a:cubicBezTo>
                  <a:pt x="418582" y="786198"/>
                  <a:pt x="427721" y="777059"/>
                  <a:pt x="438994" y="777059"/>
                </a:cubicBezTo>
                <a:close/>
                <a:moveTo>
                  <a:pt x="390217" y="777059"/>
                </a:moveTo>
                <a:cubicBezTo>
                  <a:pt x="401491" y="777059"/>
                  <a:pt x="410630" y="786198"/>
                  <a:pt x="410630" y="797471"/>
                </a:cubicBezTo>
                <a:cubicBezTo>
                  <a:pt x="410630" y="808745"/>
                  <a:pt x="401491" y="817884"/>
                  <a:pt x="390217" y="817884"/>
                </a:cubicBezTo>
                <a:cubicBezTo>
                  <a:pt x="378944" y="817884"/>
                  <a:pt x="369805" y="808745"/>
                  <a:pt x="369805" y="797471"/>
                </a:cubicBezTo>
                <a:cubicBezTo>
                  <a:pt x="369805" y="786198"/>
                  <a:pt x="378944" y="777059"/>
                  <a:pt x="390217" y="777059"/>
                </a:cubicBezTo>
                <a:close/>
                <a:moveTo>
                  <a:pt x="341440" y="777059"/>
                </a:moveTo>
                <a:cubicBezTo>
                  <a:pt x="352714" y="777059"/>
                  <a:pt x="361853" y="786198"/>
                  <a:pt x="361853" y="797471"/>
                </a:cubicBezTo>
                <a:cubicBezTo>
                  <a:pt x="361853" y="808745"/>
                  <a:pt x="352714" y="817884"/>
                  <a:pt x="341440" y="817884"/>
                </a:cubicBezTo>
                <a:cubicBezTo>
                  <a:pt x="330166" y="817884"/>
                  <a:pt x="321028" y="808745"/>
                  <a:pt x="321028" y="797471"/>
                </a:cubicBezTo>
                <a:cubicBezTo>
                  <a:pt x="321028" y="786198"/>
                  <a:pt x="330166" y="777059"/>
                  <a:pt x="341440" y="777059"/>
                </a:cubicBezTo>
                <a:close/>
                <a:moveTo>
                  <a:pt x="292663" y="777059"/>
                </a:moveTo>
                <a:cubicBezTo>
                  <a:pt x="303937" y="777059"/>
                  <a:pt x="313076" y="786198"/>
                  <a:pt x="313076" y="797471"/>
                </a:cubicBezTo>
                <a:cubicBezTo>
                  <a:pt x="313076" y="808745"/>
                  <a:pt x="303937" y="817884"/>
                  <a:pt x="292663" y="817884"/>
                </a:cubicBezTo>
                <a:cubicBezTo>
                  <a:pt x="281389" y="817884"/>
                  <a:pt x="272251" y="808745"/>
                  <a:pt x="272251" y="797471"/>
                </a:cubicBezTo>
                <a:cubicBezTo>
                  <a:pt x="272251" y="786198"/>
                  <a:pt x="281389" y="777059"/>
                  <a:pt x="292663" y="777059"/>
                </a:cubicBezTo>
                <a:close/>
                <a:moveTo>
                  <a:pt x="243886" y="777059"/>
                </a:moveTo>
                <a:cubicBezTo>
                  <a:pt x="255160" y="777059"/>
                  <a:pt x="264299" y="786198"/>
                  <a:pt x="264299" y="797471"/>
                </a:cubicBezTo>
                <a:cubicBezTo>
                  <a:pt x="264299" y="808745"/>
                  <a:pt x="255160" y="817884"/>
                  <a:pt x="243886" y="817884"/>
                </a:cubicBezTo>
                <a:cubicBezTo>
                  <a:pt x="232612" y="817884"/>
                  <a:pt x="223473" y="808745"/>
                  <a:pt x="223473" y="797471"/>
                </a:cubicBezTo>
                <a:cubicBezTo>
                  <a:pt x="223473" y="786198"/>
                  <a:pt x="232612" y="777059"/>
                  <a:pt x="243886" y="777059"/>
                </a:cubicBezTo>
                <a:close/>
                <a:moveTo>
                  <a:pt x="195109" y="777059"/>
                </a:moveTo>
                <a:cubicBezTo>
                  <a:pt x="206383" y="777059"/>
                  <a:pt x="215522" y="786198"/>
                  <a:pt x="215522" y="797471"/>
                </a:cubicBezTo>
                <a:cubicBezTo>
                  <a:pt x="215522" y="808745"/>
                  <a:pt x="206383" y="817884"/>
                  <a:pt x="195109" y="817884"/>
                </a:cubicBezTo>
                <a:cubicBezTo>
                  <a:pt x="183835" y="817884"/>
                  <a:pt x="174696" y="808745"/>
                  <a:pt x="174696" y="797471"/>
                </a:cubicBezTo>
                <a:cubicBezTo>
                  <a:pt x="174696" y="786198"/>
                  <a:pt x="183835" y="777059"/>
                  <a:pt x="195109" y="777059"/>
                </a:cubicBezTo>
                <a:close/>
                <a:moveTo>
                  <a:pt x="146332" y="777059"/>
                </a:moveTo>
                <a:cubicBezTo>
                  <a:pt x="157606" y="777059"/>
                  <a:pt x="166745" y="786198"/>
                  <a:pt x="166745" y="797471"/>
                </a:cubicBezTo>
                <a:cubicBezTo>
                  <a:pt x="166745" y="808745"/>
                  <a:pt x="157606" y="817884"/>
                  <a:pt x="146332" y="817884"/>
                </a:cubicBezTo>
                <a:cubicBezTo>
                  <a:pt x="135058" y="817884"/>
                  <a:pt x="125919" y="808745"/>
                  <a:pt x="125919" y="797471"/>
                </a:cubicBezTo>
                <a:cubicBezTo>
                  <a:pt x="125919" y="786198"/>
                  <a:pt x="135058" y="777059"/>
                  <a:pt x="146332" y="777059"/>
                </a:cubicBezTo>
                <a:close/>
                <a:moveTo>
                  <a:pt x="97555" y="777059"/>
                </a:moveTo>
                <a:cubicBezTo>
                  <a:pt x="108829" y="777059"/>
                  <a:pt x="117968" y="786198"/>
                  <a:pt x="117968" y="797471"/>
                </a:cubicBezTo>
                <a:cubicBezTo>
                  <a:pt x="117968" y="808745"/>
                  <a:pt x="108829" y="817884"/>
                  <a:pt x="97555" y="817884"/>
                </a:cubicBezTo>
                <a:cubicBezTo>
                  <a:pt x="86281" y="817884"/>
                  <a:pt x="77142" y="808745"/>
                  <a:pt x="77142" y="797471"/>
                </a:cubicBezTo>
                <a:cubicBezTo>
                  <a:pt x="77142" y="786198"/>
                  <a:pt x="86281" y="777059"/>
                  <a:pt x="97555" y="777059"/>
                </a:cubicBezTo>
                <a:close/>
                <a:moveTo>
                  <a:pt x="48778" y="777059"/>
                </a:moveTo>
                <a:cubicBezTo>
                  <a:pt x="60052" y="777059"/>
                  <a:pt x="69191" y="786198"/>
                  <a:pt x="69191" y="797471"/>
                </a:cubicBezTo>
                <a:cubicBezTo>
                  <a:pt x="69191" y="808745"/>
                  <a:pt x="60052" y="817884"/>
                  <a:pt x="48778" y="817884"/>
                </a:cubicBezTo>
                <a:cubicBezTo>
                  <a:pt x="37504" y="817884"/>
                  <a:pt x="28365" y="808745"/>
                  <a:pt x="28365" y="797471"/>
                </a:cubicBezTo>
                <a:cubicBezTo>
                  <a:pt x="28365" y="786198"/>
                  <a:pt x="37504" y="777059"/>
                  <a:pt x="48778" y="777059"/>
                </a:cubicBezTo>
                <a:close/>
                <a:moveTo>
                  <a:pt x="2" y="777059"/>
                </a:moveTo>
                <a:cubicBezTo>
                  <a:pt x="11275" y="777059"/>
                  <a:pt x="20414" y="786198"/>
                  <a:pt x="20414" y="797471"/>
                </a:cubicBezTo>
                <a:cubicBezTo>
                  <a:pt x="20414" y="808745"/>
                  <a:pt x="11275" y="817884"/>
                  <a:pt x="2" y="817884"/>
                </a:cubicBezTo>
                <a:lnTo>
                  <a:pt x="0" y="817883"/>
                </a:lnTo>
                <a:lnTo>
                  <a:pt x="0" y="777060"/>
                </a:lnTo>
                <a:close/>
                <a:moveTo>
                  <a:pt x="682880" y="722972"/>
                </a:moveTo>
                <a:cubicBezTo>
                  <a:pt x="688517" y="722972"/>
                  <a:pt x="693620" y="725257"/>
                  <a:pt x="697314" y="728951"/>
                </a:cubicBezTo>
                <a:lnTo>
                  <a:pt x="698955" y="732914"/>
                </a:lnTo>
                <a:lnTo>
                  <a:pt x="670229" y="759022"/>
                </a:lnTo>
                <a:lnTo>
                  <a:pt x="668446" y="757819"/>
                </a:lnTo>
                <a:cubicBezTo>
                  <a:pt x="664752" y="754125"/>
                  <a:pt x="662467" y="749022"/>
                  <a:pt x="662467" y="743385"/>
                </a:cubicBezTo>
                <a:cubicBezTo>
                  <a:pt x="662467" y="732111"/>
                  <a:pt x="671606" y="722972"/>
                  <a:pt x="682880" y="722972"/>
                </a:cubicBezTo>
                <a:close/>
                <a:moveTo>
                  <a:pt x="634103" y="722972"/>
                </a:moveTo>
                <a:cubicBezTo>
                  <a:pt x="645377" y="722972"/>
                  <a:pt x="654516" y="732111"/>
                  <a:pt x="654516" y="743385"/>
                </a:cubicBezTo>
                <a:cubicBezTo>
                  <a:pt x="654516" y="754659"/>
                  <a:pt x="645377" y="763798"/>
                  <a:pt x="634103" y="763798"/>
                </a:cubicBezTo>
                <a:cubicBezTo>
                  <a:pt x="622829" y="763798"/>
                  <a:pt x="613690" y="754659"/>
                  <a:pt x="613690" y="743385"/>
                </a:cubicBezTo>
                <a:cubicBezTo>
                  <a:pt x="613690" y="732111"/>
                  <a:pt x="622829" y="722972"/>
                  <a:pt x="634103" y="722972"/>
                </a:cubicBezTo>
                <a:close/>
                <a:moveTo>
                  <a:pt x="585326" y="722972"/>
                </a:moveTo>
                <a:cubicBezTo>
                  <a:pt x="596599" y="722972"/>
                  <a:pt x="605738" y="732111"/>
                  <a:pt x="605738" y="743385"/>
                </a:cubicBezTo>
                <a:cubicBezTo>
                  <a:pt x="605738" y="754659"/>
                  <a:pt x="596599" y="763798"/>
                  <a:pt x="585326" y="763798"/>
                </a:cubicBezTo>
                <a:cubicBezTo>
                  <a:pt x="574052" y="763798"/>
                  <a:pt x="564913" y="754659"/>
                  <a:pt x="564913" y="743385"/>
                </a:cubicBezTo>
                <a:cubicBezTo>
                  <a:pt x="564913" y="732111"/>
                  <a:pt x="574052" y="722972"/>
                  <a:pt x="585326" y="722972"/>
                </a:cubicBezTo>
                <a:close/>
                <a:moveTo>
                  <a:pt x="536549" y="722972"/>
                </a:moveTo>
                <a:cubicBezTo>
                  <a:pt x="547822" y="722972"/>
                  <a:pt x="556961" y="732111"/>
                  <a:pt x="556961" y="743385"/>
                </a:cubicBezTo>
                <a:cubicBezTo>
                  <a:pt x="556961" y="754659"/>
                  <a:pt x="547822" y="763798"/>
                  <a:pt x="536549" y="763798"/>
                </a:cubicBezTo>
                <a:cubicBezTo>
                  <a:pt x="525275" y="763798"/>
                  <a:pt x="516136" y="754659"/>
                  <a:pt x="516136" y="743385"/>
                </a:cubicBezTo>
                <a:cubicBezTo>
                  <a:pt x="516136" y="732111"/>
                  <a:pt x="525275" y="722972"/>
                  <a:pt x="536549" y="722972"/>
                </a:cubicBezTo>
                <a:close/>
                <a:moveTo>
                  <a:pt x="487772" y="722972"/>
                </a:moveTo>
                <a:cubicBezTo>
                  <a:pt x="499045" y="722972"/>
                  <a:pt x="508184" y="732111"/>
                  <a:pt x="508184" y="743385"/>
                </a:cubicBezTo>
                <a:cubicBezTo>
                  <a:pt x="508184" y="754659"/>
                  <a:pt x="499045" y="763798"/>
                  <a:pt x="487772" y="763798"/>
                </a:cubicBezTo>
                <a:cubicBezTo>
                  <a:pt x="476498" y="763798"/>
                  <a:pt x="467359" y="754659"/>
                  <a:pt x="467359" y="743385"/>
                </a:cubicBezTo>
                <a:cubicBezTo>
                  <a:pt x="467359" y="732111"/>
                  <a:pt x="476498" y="722972"/>
                  <a:pt x="487772" y="722972"/>
                </a:cubicBezTo>
                <a:close/>
                <a:moveTo>
                  <a:pt x="438994" y="722972"/>
                </a:moveTo>
                <a:cubicBezTo>
                  <a:pt x="450268" y="722972"/>
                  <a:pt x="459407" y="732111"/>
                  <a:pt x="459407" y="743385"/>
                </a:cubicBezTo>
                <a:cubicBezTo>
                  <a:pt x="459407" y="754659"/>
                  <a:pt x="450268" y="763798"/>
                  <a:pt x="438994" y="763798"/>
                </a:cubicBezTo>
                <a:cubicBezTo>
                  <a:pt x="427721" y="763798"/>
                  <a:pt x="418582" y="754659"/>
                  <a:pt x="418582" y="743385"/>
                </a:cubicBezTo>
                <a:cubicBezTo>
                  <a:pt x="418582" y="732111"/>
                  <a:pt x="427721" y="722972"/>
                  <a:pt x="438994" y="722972"/>
                </a:cubicBezTo>
                <a:close/>
                <a:moveTo>
                  <a:pt x="390217" y="722972"/>
                </a:moveTo>
                <a:cubicBezTo>
                  <a:pt x="401491" y="722972"/>
                  <a:pt x="410630" y="732111"/>
                  <a:pt x="410630" y="743385"/>
                </a:cubicBezTo>
                <a:cubicBezTo>
                  <a:pt x="410630" y="754659"/>
                  <a:pt x="401491" y="763798"/>
                  <a:pt x="390217" y="763798"/>
                </a:cubicBezTo>
                <a:cubicBezTo>
                  <a:pt x="378944" y="763798"/>
                  <a:pt x="369805" y="754659"/>
                  <a:pt x="369805" y="743385"/>
                </a:cubicBezTo>
                <a:cubicBezTo>
                  <a:pt x="369805" y="732111"/>
                  <a:pt x="378944" y="722972"/>
                  <a:pt x="390217" y="722972"/>
                </a:cubicBezTo>
                <a:close/>
                <a:moveTo>
                  <a:pt x="341440" y="722972"/>
                </a:moveTo>
                <a:cubicBezTo>
                  <a:pt x="352714" y="722972"/>
                  <a:pt x="361853" y="732111"/>
                  <a:pt x="361853" y="743385"/>
                </a:cubicBezTo>
                <a:cubicBezTo>
                  <a:pt x="361853" y="754659"/>
                  <a:pt x="352714" y="763798"/>
                  <a:pt x="341440" y="763798"/>
                </a:cubicBezTo>
                <a:cubicBezTo>
                  <a:pt x="330166" y="763798"/>
                  <a:pt x="321028" y="754659"/>
                  <a:pt x="321028" y="743385"/>
                </a:cubicBezTo>
                <a:cubicBezTo>
                  <a:pt x="321028" y="732111"/>
                  <a:pt x="330166" y="722972"/>
                  <a:pt x="341440" y="722972"/>
                </a:cubicBezTo>
                <a:close/>
                <a:moveTo>
                  <a:pt x="292663" y="722972"/>
                </a:moveTo>
                <a:cubicBezTo>
                  <a:pt x="303937" y="722972"/>
                  <a:pt x="313076" y="732111"/>
                  <a:pt x="313076" y="743385"/>
                </a:cubicBezTo>
                <a:cubicBezTo>
                  <a:pt x="313076" y="754659"/>
                  <a:pt x="303937" y="763798"/>
                  <a:pt x="292663" y="763798"/>
                </a:cubicBezTo>
                <a:cubicBezTo>
                  <a:pt x="281389" y="763798"/>
                  <a:pt x="272251" y="754659"/>
                  <a:pt x="272251" y="743385"/>
                </a:cubicBezTo>
                <a:cubicBezTo>
                  <a:pt x="272251" y="732111"/>
                  <a:pt x="281389" y="722972"/>
                  <a:pt x="292663" y="722972"/>
                </a:cubicBezTo>
                <a:close/>
                <a:moveTo>
                  <a:pt x="243886" y="722972"/>
                </a:moveTo>
                <a:cubicBezTo>
                  <a:pt x="255160" y="722972"/>
                  <a:pt x="264299" y="732111"/>
                  <a:pt x="264299" y="743385"/>
                </a:cubicBezTo>
                <a:cubicBezTo>
                  <a:pt x="264299" y="754659"/>
                  <a:pt x="255160" y="763798"/>
                  <a:pt x="243886" y="763798"/>
                </a:cubicBezTo>
                <a:cubicBezTo>
                  <a:pt x="232612" y="763798"/>
                  <a:pt x="223473" y="754659"/>
                  <a:pt x="223473" y="743385"/>
                </a:cubicBezTo>
                <a:cubicBezTo>
                  <a:pt x="223473" y="732111"/>
                  <a:pt x="232612" y="722972"/>
                  <a:pt x="243886" y="722972"/>
                </a:cubicBezTo>
                <a:close/>
                <a:moveTo>
                  <a:pt x="195109" y="722972"/>
                </a:moveTo>
                <a:cubicBezTo>
                  <a:pt x="206383" y="722972"/>
                  <a:pt x="215522" y="732111"/>
                  <a:pt x="215522" y="743385"/>
                </a:cubicBezTo>
                <a:cubicBezTo>
                  <a:pt x="215522" y="754659"/>
                  <a:pt x="206383" y="763798"/>
                  <a:pt x="195109" y="763798"/>
                </a:cubicBezTo>
                <a:cubicBezTo>
                  <a:pt x="183835" y="763798"/>
                  <a:pt x="174696" y="754659"/>
                  <a:pt x="174696" y="743385"/>
                </a:cubicBezTo>
                <a:cubicBezTo>
                  <a:pt x="174696" y="732111"/>
                  <a:pt x="183835" y="722972"/>
                  <a:pt x="195109" y="722972"/>
                </a:cubicBezTo>
                <a:close/>
                <a:moveTo>
                  <a:pt x="146332" y="722972"/>
                </a:moveTo>
                <a:cubicBezTo>
                  <a:pt x="157606" y="722972"/>
                  <a:pt x="166745" y="732111"/>
                  <a:pt x="166745" y="743385"/>
                </a:cubicBezTo>
                <a:cubicBezTo>
                  <a:pt x="166745" y="754659"/>
                  <a:pt x="157606" y="763798"/>
                  <a:pt x="146332" y="763798"/>
                </a:cubicBezTo>
                <a:cubicBezTo>
                  <a:pt x="135058" y="763798"/>
                  <a:pt x="125919" y="754659"/>
                  <a:pt x="125919" y="743385"/>
                </a:cubicBezTo>
                <a:cubicBezTo>
                  <a:pt x="125919" y="732111"/>
                  <a:pt x="135058" y="722972"/>
                  <a:pt x="146332" y="722972"/>
                </a:cubicBezTo>
                <a:close/>
                <a:moveTo>
                  <a:pt x="97555" y="722972"/>
                </a:moveTo>
                <a:cubicBezTo>
                  <a:pt x="108829" y="722972"/>
                  <a:pt x="117968" y="732111"/>
                  <a:pt x="117968" y="743385"/>
                </a:cubicBezTo>
                <a:cubicBezTo>
                  <a:pt x="117968" y="754659"/>
                  <a:pt x="108829" y="763798"/>
                  <a:pt x="97555" y="763798"/>
                </a:cubicBezTo>
                <a:cubicBezTo>
                  <a:pt x="86281" y="763798"/>
                  <a:pt x="77142" y="754659"/>
                  <a:pt x="77142" y="743385"/>
                </a:cubicBezTo>
                <a:cubicBezTo>
                  <a:pt x="77142" y="732111"/>
                  <a:pt x="86281" y="722972"/>
                  <a:pt x="97555" y="722972"/>
                </a:cubicBezTo>
                <a:close/>
                <a:moveTo>
                  <a:pt x="48778" y="722972"/>
                </a:moveTo>
                <a:cubicBezTo>
                  <a:pt x="60052" y="722972"/>
                  <a:pt x="69191" y="732111"/>
                  <a:pt x="69191" y="743385"/>
                </a:cubicBezTo>
                <a:cubicBezTo>
                  <a:pt x="69191" y="754659"/>
                  <a:pt x="60052" y="763798"/>
                  <a:pt x="48778" y="763798"/>
                </a:cubicBezTo>
                <a:cubicBezTo>
                  <a:pt x="37504" y="763798"/>
                  <a:pt x="28365" y="754659"/>
                  <a:pt x="28365" y="743385"/>
                </a:cubicBezTo>
                <a:cubicBezTo>
                  <a:pt x="28365" y="732111"/>
                  <a:pt x="37504" y="722972"/>
                  <a:pt x="48778" y="722972"/>
                </a:cubicBezTo>
                <a:close/>
                <a:moveTo>
                  <a:pt x="2" y="722972"/>
                </a:moveTo>
                <a:cubicBezTo>
                  <a:pt x="11275" y="722972"/>
                  <a:pt x="20414" y="732111"/>
                  <a:pt x="20414" y="743385"/>
                </a:cubicBezTo>
                <a:cubicBezTo>
                  <a:pt x="20414" y="754659"/>
                  <a:pt x="11275" y="763798"/>
                  <a:pt x="2" y="763798"/>
                </a:cubicBezTo>
                <a:lnTo>
                  <a:pt x="0" y="763797"/>
                </a:lnTo>
                <a:lnTo>
                  <a:pt x="0" y="722973"/>
                </a:lnTo>
                <a:close/>
                <a:moveTo>
                  <a:pt x="731657" y="668886"/>
                </a:moveTo>
                <a:cubicBezTo>
                  <a:pt x="737294" y="668886"/>
                  <a:pt x="742397" y="671171"/>
                  <a:pt x="746091" y="674865"/>
                </a:cubicBezTo>
                <a:lnTo>
                  <a:pt x="748725" y="681223"/>
                </a:lnTo>
                <a:lnTo>
                  <a:pt x="724200" y="708206"/>
                </a:lnTo>
                <a:lnTo>
                  <a:pt x="723711" y="708108"/>
                </a:lnTo>
                <a:cubicBezTo>
                  <a:pt x="716385" y="705009"/>
                  <a:pt x="711244" y="697754"/>
                  <a:pt x="711244" y="689299"/>
                </a:cubicBezTo>
                <a:cubicBezTo>
                  <a:pt x="711244" y="678025"/>
                  <a:pt x="720383" y="668886"/>
                  <a:pt x="731657" y="668886"/>
                </a:cubicBezTo>
                <a:close/>
                <a:moveTo>
                  <a:pt x="682880" y="668886"/>
                </a:moveTo>
                <a:cubicBezTo>
                  <a:pt x="694153" y="668886"/>
                  <a:pt x="703293" y="678025"/>
                  <a:pt x="703293" y="689299"/>
                </a:cubicBezTo>
                <a:cubicBezTo>
                  <a:pt x="703293" y="700573"/>
                  <a:pt x="694153" y="709712"/>
                  <a:pt x="682880" y="709712"/>
                </a:cubicBezTo>
                <a:cubicBezTo>
                  <a:pt x="671606" y="709712"/>
                  <a:pt x="662467" y="700573"/>
                  <a:pt x="662467" y="689299"/>
                </a:cubicBezTo>
                <a:cubicBezTo>
                  <a:pt x="662467" y="678025"/>
                  <a:pt x="671606" y="668886"/>
                  <a:pt x="682880" y="668886"/>
                </a:cubicBezTo>
                <a:close/>
                <a:moveTo>
                  <a:pt x="634103" y="668886"/>
                </a:moveTo>
                <a:cubicBezTo>
                  <a:pt x="645377" y="668886"/>
                  <a:pt x="654516" y="678025"/>
                  <a:pt x="654516" y="689299"/>
                </a:cubicBezTo>
                <a:cubicBezTo>
                  <a:pt x="654516" y="700573"/>
                  <a:pt x="645377" y="709712"/>
                  <a:pt x="634103" y="709712"/>
                </a:cubicBezTo>
                <a:cubicBezTo>
                  <a:pt x="622829" y="709712"/>
                  <a:pt x="613690" y="700573"/>
                  <a:pt x="613690" y="689299"/>
                </a:cubicBezTo>
                <a:cubicBezTo>
                  <a:pt x="613690" y="678025"/>
                  <a:pt x="622829" y="668886"/>
                  <a:pt x="634103" y="668886"/>
                </a:cubicBezTo>
                <a:close/>
                <a:moveTo>
                  <a:pt x="585326" y="668886"/>
                </a:moveTo>
                <a:cubicBezTo>
                  <a:pt x="596599" y="668886"/>
                  <a:pt x="605738" y="678025"/>
                  <a:pt x="605738" y="689299"/>
                </a:cubicBezTo>
                <a:cubicBezTo>
                  <a:pt x="605738" y="700573"/>
                  <a:pt x="596599" y="709712"/>
                  <a:pt x="585326" y="709712"/>
                </a:cubicBezTo>
                <a:cubicBezTo>
                  <a:pt x="574052" y="709712"/>
                  <a:pt x="564913" y="700573"/>
                  <a:pt x="564913" y="689299"/>
                </a:cubicBezTo>
                <a:cubicBezTo>
                  <a:pt x="564913" y="678025"/>
                  <a:pt x="574052" y="668886"/>
                  <a:pt x="585326" y="668886"/>
                </a:cubicBezTo>
                <a:close/>
                <a:moveTo>
                  <a:pt x="536549" y="668886"/>
                </a:moveTo>
                <a:cubicBezTo>
                  <a:pt x="547822" y="668886"/>
                  <a:pt x="556961" y="678025"/>
                  <a:pt x="556961" y="689299"/>
                </a:cubicBezTo>
                <a:cubicBezTo>
                  <a:pt x="556961" y="700573"/>
                  <a:pt x="547822" y="709712"/>
                  <a:pt x="536549" y="709712"/>
                </a:cubicBezTo>
                <a:cubicBezTo>
                  <a:pt x="525275" y="709712"/>
                  <a:pt x="516136" y="700573"/>
                  <a:pt x="516136" y="689299"/>
                </a:cubicBezTo>
                <a:cubicBezTo>
                  <a:pt x="516136" y="678025"/>
                  <a:pt x="525275" y="668886"/>
                  <a:pt x="536549" y="668886"/>
                </a:cubicBezTo>
                <a:close/>
                <a:moveTo>
                  <a:pt x="487772" y="668886"/>
                </a:moveTo>
                <a:cubicBezTo>
                  <a:pt x="499045" y="668886"/>
                  <a:pt x="508184" y="678025"/>
                  <a:pt x="508184" y="689299"/>
                </a:cubicBezTo>
                <a:cubicBezTo>
                  <a:pt x="508184" y="700573"/>
                  <a:pt x="499045" y="709712"/>
                  <a:pt x="487772" y="709712"/>
                </a:cubicBezTo>
                <a:cubicBezTo>
                  <a:pt x="476498" y="709712"/>
                  <a:pt x="467359" y="700573"/>
                  <a:pt x="467359" y="689299"/>
                </a:cubicBezTo>
                <a:cubicBezTo>
                  <a:pt x="467359" y="678025"/>
                  <a:pt x="476498" y="668886"/>
                  <a:pt x="487772" y="668886"/>
                </a:cubicBezTo>
                <a:close/>
                <a:moveTo>
                  <a:pt x="438994" y="668886"/>
                </a:moveTo>
                <a:cubicBezTo>
                  <a:pt x="450268" y="668886"/>
                  <a:pt x="459407" y="678025"/>
                  <a:pt x="459407" y="689299"/>
                </a:cubicBezTo>
                <a:cubicBezTo>
                  <a:pt x="459407" y="700573"/>
                  <a:pt x="450268" y="709712"/>
                  <a:pt x="438994" y="709712"/>
                </a:cubicBezTo>
                <a:cubicBezTo>
                  <a:pt x="427721" y="709712"/>
                  <a:pt x="418582" y="700573"/>
                  <a:pt x="418582" y="689299"/>
                </a:cubicBezTo>
                <a:cubicBezTo>
                  <a:pt x="418582" y="678025"/>
                  <a:pt x="427721" y="668886"/>
                  <a:pt x="438994" y="668886"/>
                </a:cubicBezTo>
                <a:close/>
                <a:moveTo>
                  <a:pt x="390217" y="668886"/>
                </a:moveTo>
                <a:cubicBezTo>
                  <a:pt x="401491" y="668886"/>
                  <a:pt x="410630" y="678025"/>
                  <a:pt x="410630" y="689299"/>
                </a:cubicBezTo>
                <a:cubicBezTo>
                  <a:pt x="410630" y="700573"/>
                  <a:pt x="401491" y="709712"/>
                  <a:pt x="390217" y="709712"/>
                </a:cubicBezTo>
                <a:cubicBezTo>
                  <a:pt x="378944" y="709712"/>
                  <a:pt x="369805" y="700573"/>
                  <a:pt x="369805" y="689299"/>
                </a:cubicBezTo>
                <a:cubicBezTo>
                  <a:pt x="369805" y="678025"/>
                  <a:pt x="378944" y="668886"/>
                  <a:pt x="390217" y="668886"/>
                </a:cubicBezTo>
                <a:close/>
                <a:moveTo>
                  <a:pt x="341440" y="668886"/>
                </a:moveTo>
                <a:cubicBezTo>
                  <a:pt x="352714" y="668886"/>
                  <a:pt x="361853" y="678025"/>
                  <a:pt x="361853" y="689299"/>
                </a:cubicBezTo>
                <a:cubicBezTo>
                  <a:pt x="361853" y="700573"/>
                  <a:pt x="352714" y="709712"/>
                  <a:pt x="341440" y="709712"/>
                </a:cubicBezTo>
                <a:cubicBezTo>
                  <a:pt x="330166" y="709712"/>
                  <a:pt x="321028" y="700573"/>
                  <a:pt x="321028" y="689299"/>
                </a:cubicBezTo>
                <a:cubicBezTo>
                  <a:pt x="321028" y="678025"/>
                  <a:pt x="330166" y="668886"/>
                  <a:pt x="341440" y="668886"/>
                </a:cubicBezTo>
                <a:close/>
                <a:moveTo>
                  <a:pt x="292663" y="668886"/>
                </a:moveTo>
                <a:cubicBezTo>
                  <a:pt x="303937" y="668886"/>
                  <a:pt x="313076" y="678025"/>
                  <a:pt x="313076" y="689299"/>
                </a:cubicBezTo>
                <a:cubicBezTo>
                  <a:pt x="313076" y="700573"/>
                  <a:pt x="303937" y="709712"/>
                  <a:pt x="292663" y="709712"/>
                </a:cubicBezTo>
                <a:cubicBezTo>
                  <a:pt x="281389" y="709712"/>
                  <a:pt x="272251" y="700573"/>
                  <a:pt x="272251" y="689299"/>
                </a:cubicBezTo>
                <a:cubicBezTo>
                  <a:pt x="272251" y="678025"/>
                  <a:pt x="281389" y="668886"/>
                  <a:pt x="292663" y="668886"/>
                </a:cubicBezTo>
                <a:close/>
                <a:moveTo>
                  <a:pt x="243886" y="668886"/>
                </a:moveTo>
                <a:cubicBezTo>
                  <a:pt x="255160" y="668886"/>
                  <a:pt x="264299" y="678025"/>
                  <a:pt x="264299" y="689299"/>
                </a:cubicBezTo>
                <a:cubicBezTo>
                  <a:pt x="264299" y="700573"/>
                  <a:pt x="255160" y="709712"/>
                  <a:pt x="243886" y="709712"/>
                </a:cubicBezTo>
                <a:cubicBezTo>
                  <a:pt x="232612" y="709712"/>
                  <a:pt x="223473" y="700573"/>
                  <a:pt x="223473" y="689299"/>
                </a:cubicBezTo>
                <a:cubicBezTo>
                  <a:pt x="223473" y="678025"/>
                  <a:pt x="232612" y="668886"/>
                  <a:pt x="243886" y="668886"/>
                </a:cubicBezTo>
                <a:close/>
                <a:moveTo>
                  <a:pt x="195109" y="668886"/>
                </a:moveTo>
                <a:cubicBezTo>
                  <a:pt x="206383" y="668886"/>
                  <a:pt x="215522" y="678025"/>
                  <a:pt x="215522" y="689299"/>
                </a:cubicBezTo>
                <a:cubicBezTo>
                  <a:pt x="215522" y="700573"/>
                  <a:pt x="206383" y="709712"/>
                  <a:pt x="195109" y="709712"/>
                </a:cubicBezTo>
                <a:cubicBezTo>
                  <a:pt x="183835" y="709712"/>
                  <a:pt x="174696" y="700573"/>
                  <a:pt x="174696" y="689299"/>
                </a:cubicBezTo>
                <a:cubicBezTo>
                  <a:pt x="174696" y="678025"/>
                  <a:pt x="183835" y="668886"/>
                  <a:pt x="195109" y="668886"/>
                </a:cubicBezTo>
                <a:close/>
                <a:moveTo>
                  <a:pt x="146332" y="668886"/>
                </a:moveTo>
                <a:cubicBezTo>
                  <a:pt x="157606" y="668886"/>
                  <a:pt x="166745" y="678025"/>
                  <a:pt x="166745" y="689299"/>
                </a:cubicBezTo>
                <a:cubicBezTo>
                  <a:pt x="166745" y="700573"/>
                  <a:pt x="157606" y="709712"/>
                  <a:pt x="146332" y="709712"/>
                </a:cubicBezTo>
                <a:cubicBezTo>
                  <a:pt x="135058" y="709712"/>
                  <a:pt x="125919" y="700573"/>
                  <a:pt x="125919" y="689299"/>
                </a:cubicBezTo>
                <a:cubicBezTo>
                  <a:pt x="125919" y="678025"/>
                  <a:pt x="135058" y="668886"/>
                  <a:pt x="146332" y="668886"/>
                </a:cubicBezTo>
                <a:close/>
                <a:moveTo>
                  <a:pt x="97555" y="668886"/>
                </a:moveTo>
                <a:cubicBezTo>
                  <a:pt x="108829" y="668886"/>
                  <a:pt x="117968" y="678025"/>
                  <a:pt x="117968" y="689299"/>
                </a:cubicBezTo>
                <a:cubicBezTo>
                  <a:pt x="117968" y="700573"/>
                  <a:pt x="108829" y="709712"/>
                  <a:pt x="97555" y="709712"/>
                </a:cubicBezTo>
                <a:cubicBezTo>
                  <a:pt x="86281" y="709712"/>
                  <a:pt x="77142" y="700573"/>
                  <a:pt x="77142" y="689299"/>
                </a:cubicBezTo>
                <a:cubicBezTo>
                  <a:pt x="77142" y="678025"/>
                  <a:pt x="86281" y="668886"/>
                  <a:pt x="97555" y="668886"/>
                </a:cubicBezTo>
                <a:close/>
                <a:moveTo>
                  <a:pt x="48778" y="668886"/>
                </a:moveTo>
                <a:cubicBezTo>
                  <a:pt x="60052" y="668886"/>
                  <a:pt x="69191" y="678025"/>
                  <a:pt x="69191" y="689299"/>
                </a:cubicBezTo>
                <a:cubicBezTo>
                  <a:pt x="69191" y="700573"/>
                  <a:pt x="60052" y="709712"/>
                  <a:pt x="48778" y="709712"/>
                </a:cubicBezTo>
                <a:cubicBezTo>
                  <a:pt x="37504" y="709712"/>
                  <a:pt x="28365" y="700573"/>
                  <a:pt x="28365" y="689299"/>
                </a:cubicBezTo>
                <a:cubicBezTo>
                  <a:pt x="28365" y="678025"/>
                  <a:pt x="37504" y="668886"/>
                  <a:pt x="48778" y="668886"/>
                </a:cubicBezTo>
                <a:close/>
                <a:moveTo>
                  <a:pt x="2" y="668886"/>
                </a:moveTo>
                <a:cubicBezTo>
                  <a:pt x="11275" y="668886"/>
                  <a:pt x="20414" y="678025"/>
                  <a:pt x="20414" y="689299"/>
                </a:cubicBezTo>
                <a:cubicBezTo>
                  <a:pt x="20414" y="700573"/>
                  <a:pt x="11275" y="709712"/>
                  <a:pt x="2" y="709712"/>
                </a:cubicBezTo>
                <a:lnTo>
                  <a:pt x="0" y="709711"/>
                </a:lnTo>
                <a:lnTo>
                  <a:pt x="0" y="668887"/>
                </a:lnTo>
                <a:close/>
                <a:moveTo>
                  <a:pt x="780434" y="614800"/>
                </a:moveTo>
                <a:cubicBezTo>
                  <a:pt x="786071" y="614800"/>
                  <a:pt x="791174" y="617085"/>
                  <a:pt x="794868" y="620779"/>
                </a:cubicBezTo>
                <a:lnTo>
                  <a:pt x="796523" y="624774"/>
                </a:lnTo>
                <a:lnTo>
                  <a:pt x="780248" y="646539"/>
                </a:lnTo>
                <a:lnTo>
                  <a:pt x="773298" y="654185"/>
                </a:lnTo>
                <a:lnTo>
                  <a:pt x="772488" y="654021"/>
                </a:lnTo>
                <a:cubicBezTo>
                  <a:pt x="765162" y="650923"/>
                  <a:pt x="760021" y="643668"/>
                  <a:pt x="760021" y="635213"/>
                </a:cubicBezTo>
                <a:cubicBezTo>
                  <a:pt x="760021" y="623939"/>
                  <a:pt x="769160" y="614800"/>
                  <a:pt x="780434" y="614800"/>
                </a:cubicBezTo>
                <a:close/>
                <a:moveTo>
                  <a:pt x="731657" y="614800"/>
                </a:moveTo>
                <a:cubicBezTo>
                  <a:pt x="742931" y="614800"/>
                  <a:pt x="752070" y="623939"/>
                  <a:pt x="752070" y="635213"/>
                </a:cubicBezTo>
                <a:cubicBezTo>
                  <a:pt x="752070" y="646487"/>
                  <a:pt x="742931" y="655626"/>
                  <a:pt x="731657" y="655626"/>
                </a:cubicBezTo>
                <a:cubicBezTo>
                  <a:pt x="720383" y="655626"/>
                  <a:pt x="711244" y="646487"/>
                  <a:pt x="711244" y="635213"/>
                </a:cubicBezTo>
                <a:cubicBezTo>
                  <a:pt x="711244" y="623939"/>
                  <a:pt x="720383" y="614800"/>
                  <a:pt x="731657" y="614800"/>
                </a:cubicBezTo>
                <a:close/>
                <a:moveTo>
                  <a:pt x="682880" y="614800"/>
                </a:moveTo>
                <a:cubicBezTo>
                  <a:pt x="694153" y="614800"/>
                  <a:pt x="703293" y="623939"/>
                  <a:pt x="703293" y="635213"/>
                </a:cubicBezTo>
                <a:cubicBezTo>
                  <a:pt x="703293" y="646487"/>
                  <a:pt x="694153" y="655626"/>
                  <a:pt x="682880" y="655626"/>
                </a:cubicBezTo>
                <a:cubicBezTo>
                  <a:pt x="671606" y="655626"/>
                  <a:pt x="662467" y="646487"/>
                  <a:pt x="662467" y="635213"/>
                </a:cubicBezTo>
                <a:cubicBezTo>
                  <a:pt x="662467" y="623939"/>
                  <a:pt x="671606" y="614800"/>
                  <a:pt x="682880" y="614800"/>
                </a:cubicBezTo>
                <a:close/>
                <a:moveTo>
                  <a:pt x="634103" y="614800"/>
                </a:moveTo>
                <a:cubicBezTo>
                  <a:pt x="645377" y="614800"/>
                  <a:pt x="654516" y="623939"/>
                  <a:pt x="654516" y="635213"/>
                </a:cubicBezTo>
                <a:cubicBezTo>
                  <a:pt x="654516" y="646487"/>
                  <a:pt x="645377" y="655626"/>
                  <a:pt x="634103" y="655626"/>
                </a:cubicBezTo>
                <a:cubicBezTo>
                  <a:pt x="622829" y="655626"/>
                  <a:pt x="613690" y="646487"/>
                  <a:pt x="613690" y="635213"/>
                </a:cubicBezTo>
                <a:cubicBezTo>
                  <a:pt x="613690" y="623939"/>
                  <a:pt x="622829" y="614800"/>
                  <a:pt x="634103" y="614800"/>
                </a:cubicBezTo>
                <a:close/>
                <a:moveTo>
                  <a:pt x="585326" y="614800"/>
                </a:moveTo>
                <a:cubicBezTo>
                  <a:pt x="596599" y="614800"/>
                  <a:pt x="605738" y="623939"/>
                  <a:pt x="605738" y="635213"/>
                </a:cubicBezTo>
                <a:cubicBezTo>
                  <a:pt x="605738" y="646487"/>
                  <a:pt x="596599" y="655626"/>
                  <a:pt x="585326" y="655626"/>
                </a:cubicBezTo>
                <a:cubicBezTo>
                  <a:pt x="574052" y="655626"/>
                  <a:pt x="564913" y="646487"/>
                  <a:pt x="564913" y="635213"/>
                </a:cubicBezTo>
                <a:cubicBezTo>
                  <a:pt x="564913" y="623939"/>
                  <a:pt x="574052" y="614800"/>
                  <a:pt x="585326" y="614800"/>
                </a:cubicBezTo>
                <a:close/>
                <a:moveTo>
                  <a:pt x="536549" y="614800"/>
                </a:moveTo>
                <a:cubicBezTo>
                  <a:pt x="547822" y="614800"/>
                  <a:pt x="556961" y="623939"/>
                  <a:pt x="556961" y="635213"/>
                </a:cubicBezTo>
                <a:cubicBezTo>
                  <a:pt x="556961" y="646487"/>
                  <a:pt x="547822" y="655626"/>
                  <a:pt x="536549" y="655626"/>
                </a:cubicBezTo>
                <a:cubicBezTo>
                  <a:pt x="525275" y="655626"/>
                  <a:pt x="516136" y="646487"/>
                  <a:pt x="516136" y="635213"/>
                </a:cubicBezTo>
                <a:cubicBezTo>
                  <a:pt x="516136" y="623939"/>
                  <a:pt x="525275" y="614800"/>
                  <a:pt x="536549" y="614800"/>
                </a:cubicBezTo>
                <a:close/>
                <a:moveTo>
                  <a:pt x="487772" y="614800"/>
                </a:moveTo>
                <a:cubicBezTo>
                  <a:pt x="499045" y="614800"/>
                  <a:pt x="508184" y="623939"/>
                  <a:pt x="508184" y="635213"/>
                </a:cubicBezTo>
                <a:cubicBezTo>
                  <a:pt x="508184" y="646487"/>
                  <a:pt x="499045" y="655626"/>
                  <a:pt x="487772" y="655626"/>
                </a:cubicBezTo>
                <a:cubicBezTo>
                  <a:pt x="476498" y="655626"/>
                  <a:pt x="467359" y="646487"/>
                  <a:pt x="467359" y="635213"/>
                </a:cubicBezTo>
                <a:cubicBezTo>
                  <a:pt x="467359" y="623939"/>
                  <a:pt x="476498" y="614800"/>
                  <a:pt x="487772" y="614800"/>
                </a:cubicBezTo>
                <a:close/>
                <a:moveTo>
                  <a:pt x="438994" y="614800"/>
                </a:moveTo>
                <a:cubicBezTo>
                  <a:pt x="450268" y="614800"/>
                  <a:pt x="459407" y="623939"/>
                  <a:pt x="459407" y="635213"/>
                </a:cubicBezTo>
                <a:cubicBezTo>
                  <a:pt x="459407" y="646487"/>
                  <a:pt x="450268" y="655626"/>
                  <a:pt x="438994" y="655626"/>
                </a:cubicBezTo>
                <a:cubicBezTo>
                  <a:pt x="427721" y="655626"/>
                  <a:pt x="418582" y="646487"/>
                  <a:pt x="418582" y="635213"/>
                </a:cubicBezTo>
                <a:cubicBezTo>
                  <a:pt x="418582" y="623939"/>
                  <a:pt x="427721" y="614800"/>
                  <a:pt x="438994" y="614800"/>
                </a:cubicBezTo>
                <a:close/>
                <a:moveTo>
                  <a:pt x="390217" y="614800"/>
                </a:moveTo>
                <a:cubicBezTo>
                  <a:pt x="401491" y="614800"/>
                  <a:pt x="410630" y="623939"/>
                  <a:pt x="410630" y="635213"/>
                </a:cubicBezTo>
                <a:cubicBezTo>
                  <a:pt x="410630" y="646487"/>
                  <a:pt x="401491" y="655626"/>
                  <a:pt x="390217" y="655626"/>
                </a:cubicBezTo>
                <a:cubicBezTo>
                  <a:pt x="378944" y="655626"/>
                  <a:pt x="369805" y="646487"/>
                  <a:pt x="369805" y="635213"/>
                </a:cubicBezTo>
                <a:cubicBezTo>
                  <a:pt x="369805" y="623939"/>
                  <a:pt x="378944" y="614800"/>
                  <a:pt x="390217" y="614800"/>
                </a:cubicBezTo>
                <a:close/>
                <a:moveTo>
                  <a:pt x="341440" y="614800"/>
                </a:moveTo>
                <a:cubicBezTo>
                  <a:pt x="352714" y="614800"/>
                  <a:pt x="361853" y="623939"/>
                  <a:pt x="361853" y="635213"/>
                </a:cubicBezTo>
                <a:cubicBezTo>
                  <a:pt x="361853" y="646487"/>
                  <a:pt x="352714" y="655626"/>
                  <a:pt x="341440" y="655626"/>
                </a:cubicBezTo>
                <a:cubicBezTo>
                  <a:pt x="330166" y="655626"/>
                  <a:pt x="321028" y="646487"/>
                  <a:pt x="321028" y="635213"/>
                </a:cubicBezTo>
                <a:cubicBezTo>
                  <a:pt x="321028" y="623939"/>
                  <a:pt x="330166" y="614800"/>
                  <a:pt x="341440" y="614800"/>
                </a:cubicBezTo>
                <a:close/>
                <a:moveTo>
                  <a:pt x="292663" y="614800"/>
                </a:moveTo>
                <a:cubicBezTo>
                  <a:pt x="303937" y="614800"/>
                  <a:pt x="313076" y="623939"/>
                  <a:pt x="313076" y="635213"/>
                </a:cubicBezTo>
                <a:cubicBezTo>
                  <a:pt x="313076" y="646487"/>
                  <a:pt x="303937" y="655626"/>
                  <a:pt x="292663" y="655626"/>
                </a:cubicBezTo>
                <a:cubicBezTo>
                  <a:pt x="281389" y="655626"/>
                  <a:pt x="272251" y="646487"/>
                  <a:pt x="272251" y="635213"/>
                </a:cubicBezTo>
                <a:cubicBezTo>
                  <a:pt x="272251" y="623939"/>
                  <a:pt x="281389" y="614800"/>
                  <a:pt x="292663" y="614800"/>
                </a:cubicBezTo>
                <a:close/>
                <a:moveTo>
                  <a:pt x="243886" y="614800"/>
                </a:moveTo>
                <a:cubicBezTo>
                  <a:pt x="255160" y="614800"/>
                  <a:pt x="264299" y="623939"/>
                  <a:pt x="264299" y="635213"/>
                </a:cubicBezTo>
                <a:cubicBezTo>
                  <a:pt x="264299" y="646487"/>
                  <a:pt x="255160" y="655626"/>
                  <a:pt x="243886" y="655626"/>
                </a:cubicBezTo>
                <a:cubicBezTo>
                  <a:pt x="232612" y="655626"/>
                  <a:pt x="223473" y="646487"/>
                  <a:pt x="223473" y="635213"/>
                </a:cubicBezTo>
                <a:cubicBezTo>
                  <a:pt x="223473" y="623939"/>
                  <a:pt x="232612" y="614800"/>
                  <a:pt x="243886" y="614800"/>
                </a:cubicBezTo>
                <a:close/>
                <a:moveTo>
                  <a:pt x="195109" y="614800"/>
                </a:moveTo>
                <a:cubicBezTo>
                  <a:pt x="206383" y="614800"/>
                  <a:pt x="215522" y="623939"/>
                  <a:pt x="215522" y="635213"/>
                </a:cubicBezTo>
                <a:cubicBezTo>
                  <a:pt x="215522" y="646487"/>
                  <a:pt x="206383" y="655626"/>
                  <a:pt x="195109" y="655626"/>
                </a:cubicBezTo>
                <a:cubicBezTo>
                  <a:pt x="183835" y="655626"/>
                  <a:pt x="174696" y="646487"/>
                  <a:pt x="174696" y="635213"/>
                </a:cubicBezTo>
                <a:cubicBezTo>
                  <a:pt x="174696" y="623939"/>
                  <a:pt x="183835" y="614800"/>
                  <a:pt x="195109" y="614800"/>
                </a:cubicBezTo>
                <a:close/>
                <a:moveTo>
                  <a:pt x="146332" y="614800"/>
                </a:moveTo>
                <a:cubicBezTo>
                  <a:pt x="157606" y="614800"/>
                  <a:pt x="166745" y="623939"/>
                  <a:pt x="166745" y="635213"/>
                </a:cubicBezTo>
                <a:cubicBezTo>
                  <a:pt x="166745" y="646487"/>
                  <a:pt x="157606" y="655626"/>
                  <a:pt x="146332" y="655626"/>
                </a:cubicBezTo>
                <a:cubicBezTo>
                  <a:pt x="135058" y="655626"/>
                  <a:pt x="125919" y="646487"/>
                  <a:pt x="125919" y="635213"/>
                </a:cubicBezTo>
                <a:cubicBezTo>
                  <a:pt x="125919" y="623939"/>
                  <a:pt x="135058" y="614800"/>
                  <a:pt x="146332" y="614800"/>
                </a:cubicBezTo>
                <a:close/>
                <a:moveTo>
                  <a:pt x="97555" y="614800"/>
                </a:moveTo>
                <a:cubicBezTo>
                  <a:pt x="108829" y="614800"/>
                  <a:pt x="117968" y="623939"/>
                  <a:pt x="117968" y="635213"/>
                </a:cubicBezTo>
                <a:cubicBezTo>
                  <a:pt x="117968" y="646487"/>
                  <a:pt x="108829" y="655626"/>
                  <a:pt x="97555" y="655626"/>
                </a:cubicBezTo>
                <a:cubicBezTo>
                  <a:pt x="86281" y="655626"/>
                  <a:pt x="77142" y="646487"/>
                  <a:pt x="77142" y="635213"/>
                </a:cubicBezTo>
                <a:cubicBezTo>
                  <a:pt x="77142" y="623939"/>
                  <a:pt x="86281" y="614800"/>
                  <a:pt x="97555" y="614800"/>
                </a:cubicBezTo>
                <a:close/>
                <a:moveTo>
                  <a:pt x="48778" y="614800"/>
                </a:moveTo>
                <a:cubicBezTo>
                  <a:pt x="60052" y="614800"/>
                  <a:pt x="69191" y="623939"/>
                  <a:pt x="69191" y="635213"/>
                </a:cubicBezTo>
                <a:cubicBezTo>
                  <a:pt x="69191" y="646487"/>
                  <a:pt x="60052" y="655626"/>
                  <a:pt x="48778" y="655626"/>
                </a:cubicBezTo>
                <a:cubicBezTo>
                  <a:pt x="37504" y="655626"/>
                  <a:pt x="28365" y="646487"/>
                  <a:pt x="28365" y="635213"/>
                </a:cubicBezTo>
                <a:cubicBezTo>
                  <a:pt x="28365" y="623939"/>
                  <a:pt x="37504" y="614800"/>
                  <a:pt x="48778" y="614800"/>
                </a:cubicBezTo>
                <a:close/>
                <a:moveTo>
                  <a:pt x="2" y="614800"/>
                </a:moveTo>
                <a:cubicBezTo>
                  <a:pt x="11275" y="614800"/>
                  <a:pt x="20414" y="623939"/>
                  <a:pt x="20414" y="635213"/>
                </a:cubicBezTo>
                <a:cubicBezTo>
                  <a:pt x="20414" y="646487"/>
                  <a:pt x="11275" y="655626"/>
                  <a:pt x="2" y="655626"/>
                </a:cubicBezTo>
                <a:lnTo>
                  <a:pt x="0" y="655625"/>
                </a:lnTo>
                <a:lnTo>
                  <a:pt x="0" y="614801"/>
                </a:lnTo>
                <a:close/>
                <a:moveTo>
                  <a:pt x="829211" y="560714"/>
                </a:moveTo>
                <a:cubicBezTo>
                  <a:pt x="832029" y="560714"/>
                  <a:pt x="834714" y="561285"/>
                  <a:pt x="837157" y="562318"/>
                </a:cubicBezTo>
                <a:lnTo>
                  <a:pt x="840828" y="564793"/>
                </a:lnTo>
                <a:lnTo>
                  <a:pt x="838456" y="568698"/>
                </a:lnTo>
                <a:lnTo>
                  <a:pt x="817164" y="597170"/>
                </a:lnTo>
                <a:lnTo>
                  <a:pt x="814777" y="595561"/>
                </a:lnTo>
                <a:cubicBezTo>
                  <a:pt x="811083" y="591867"/>
                  <a:pt x="808798" y="586764"/>
                  <a:pt x="808798" y="581127"/>
                </a:cubicBezTo>
                <a:cubicBezTo>
                  <a:pt x="808798" y="569853"/>
                  <a:pt x="817937" y="560714"/>
                  <a:pt x="829211" y="560714"/>
                </a:cubicBezTo>
                <a:close/>
                <a:moveTo>
                  <a:pt x="780434" y="560714"/>
                </a:moveTo>
                <a:cubicBezTo>
                  <a:pt x="791708" y="560714"/>
                  <a:pt x="800847" y="569853"/>
                  <a:pt x="800847" y="581127"/>
                </a:cubicBezTo>
                <a:cubicBezTo>
                  <a:pt x="800847" y="592400"/>
                  <a:pt x="791708" y="601539"/>
                  <a:pt x="780434" y="601539"/>
                </a:cubicBezTo>
                <a:cubicBezTo>
                  <a:pt x="769160" y="601539"/>
                  <a:pt x="760021" y="592400"/>
                  <a:pt x="760021" y="581127"/>
                </a:cubicBezTo>
                <a:cubicBezTo>
                  <a:pt x="760021" y="569853"/>
                  <a:pt x="769160" y="560714"/>
                  <a:pt x="780434" y="560714"/>
                </a:cubicBezTo>
                <a:close/>
                <a:moveTo>
                  <a:pt x="731657" y="560714"/>
                </a:moveTo>
                <a:cubicBezTo>
                  <a:pt x="742931" y="560714"/>
                  <a:pt x="752070" y="569853"/>
                  <a:pt x="752070" y="581127"/>
                </a:cubicBezTo>
                <a:cubicBezTo>
                  <a:pt x="752070" y="592400"/>
                  <a:pt x="742931" y="601539"/>
                  <a:pt x="731657" y="601539"/>
                </a:cubicBezTo>
                <a:cubicBezTo>
                  <a:pt x="720383" y="601539"/>
                  <a:pt x="711244" y="592400"/>
                  <a:pt x="711244" y="581127"/>
                </a:cubicBezTo>
                <a:cubicBezTo>
                  <a:pt x="711244" y="569853"/>
                  <a:pt x="720383" y="560714"/>
                  <a:pt x="731657" y="560714"/>
                </a:cubicBezTo>
                <a:close/>
                <a:moveTo>
                  <a:pt x="682880" y="560714"/>
                </a:moveTo>
                <a:cubicBezTo>
                  <a:pt x="694153" y="560714"/>
                  <a:pt x="703293" y="569853"/>
                  <a:pt x="703293" y="581127"/>
                </a:cubicBezTo>
                <a:cubicBezTo>
                  <a:pt x="703293" y="592400"/>
                  <a:pt x="694153" y="601539"/>
                  <a:pt x="682880" y="601539"/>
                </a:cubicBezTo>
                <a:cubicBezTo>
                  <a:pt x="671606" y="601539"/>
                  <a:pt x="662467" y="592400"/>
                  <a:pt x="662467" y="581127"/>
                </a:cubicBezTo>
                <a:cubicBezTo>
                  <a:pt x="662467" y="569853"/>
                  <a:pt x="671606" y="560714"/>
                  <a:pt x="682880" y="560714"/>
                </a:cubicBezTo>
                <a:close/>
                <a:moveTo>
                  <a:pt x="634103" y="560714"/>
                </a:moveTo>
                <a:cubicBezTo>
                  <a:pt x="645377" y="560714"/>
                  <a:pt x="654516" y="569853"/>
                  <a:pt x="654516" y="581127"/>
                </a:cubicBezTo>
                <a:cubicBezTo>
                  <a:pt x="654516" y="592400"/>
                  <a:pt x="645377" y="601539"/>
                  <a:pt x="634103" y="601539"/>
                </a:cubicBezTo>
                <a:cubicBezTo>
                  <a:pt x="622829" y="601539"/>
                  <a:pt x="613690" y="592400"/>
                  <a:pt x="613690" y="581127"/>
                </a:cubicBezTo>
                <a:cubicBezTo>
                  <a:pt x="613690" y="569853"/>
                  <a:pt x="622829" y="560714"/>
                  <a:pt x="634103" y="560714"/>
                </a:cubicBezTo>
                <a:close/>
                <a:moveTo>
                  <a:pt x="585326" y="560714"/>
                </a:moveTo>
                <a:cubicBezTo>
                  <a:pt x="596599" y="560714"/>
                  <a:pt x="605738" y="569853"/>
                  <a:pt x="605738" y="581127"/>
                </a:cubicBezTo>
                <a:cubicBezTo>
                  <a:pt x="605738" y="592400"/>
                  <a:pt x="596599" y="601539"/>
                  <a:pt x="585326" y="601539"/>
                </a:cubicBezTo>
                <a:cubicBezTo>
                  <a:pt x="574052" y="601539"/>
                  <a:pt x="564913" y="592400"/>
                  <a:pt x="564913" y="581127"/>
                </a:cubicBezTo>
                <a:cubicBezTo>
                  <a:pt x="564913" y="569853"/>
                  <a:pt x="574052" y="560714"/>
                  <a:pt x="585326" y="560714"/>
                </a:cubicBezTo>
                <a:close/>
                <a:moveTo>
                  <a:pt x="536549" y="560714"/>
                </a:moveTo>
                <a:cubicBezTo>
                  <a:pt x="547822" y="560714"/>
                  <a:pt x="556961" y="569853"/>
                  <a:pt x="556961" y="581127"/>
                </a:cubicBezTo>
                <a:cubicBezTo>
                  <a:pt x="556961" y="592400"/>
                  <a:pt x="547822" y="601539"/>
                  <a:pt x="536549" y="601539"/>
                </a:cubicBezTo>
                <a:cubicBezTo>
                  <a:pt x="525275" y="601539"/>
                  <a:pt x="516136" y="592400"/>
                  <a:pt x="516136" y="581127"/>
                </a:cubicBezTo>
                <a:cubicBezTo>
                  <a:pt x="516136" y="569853"/>
                  <a:pt x="525275" y="560714"/>
                  <a:pt x="536549" y="560714"/>
                </a:cubicBezTo>
                <a:close/>
                <a:moveTo>
                  <a:pt x="487772" y="560714"/>
                </a:moveTo>
                <a:cubicBezTo>
                  <a:pt x="499045" y="560714"/>
                  <a:pt x="508184" y="569853"/>
                  <a:pt x="508184" y="581127"/>
                </a:cubicBezTo>
                <a:cubicBezTo>
                  <a:pt x="508184" y="592400"/>
                  <a:pt x="499045" y="601539"/>
                  <a:pt x="487772" y="601539"/>
                </a:cubicBezTo>
                <a:cubicBezTo>
                  <a:pt x="476498" y="601539"/>
                  <a:pt x="467359" y="592400"/>
                  <a:pt x="467359" y="581127"/>
                </a:cubicBezTo>
                <a:cubicBezTo>
                  <a:pt x="467359" y="569853"/>
                  <a:pt x="476498" y="560714"/>
                  <a:pt x="487772" y="560714"/>
                </a:cubicBezTo>
                <a:close/>
                <a:moveTo>
                  <a:pt x="438994" y="560714"/>
                </a:moveTo>
                <a:cubicBezTo>
                  <a:pt x="450268" y="560714"/>
                  <a:pt x="459407" y="569853"/>
                  <a:pt x="459407" y="581127"/>
                </a:cubicBezTo>
                <a:cubicBezTo>
                  <a:pt x="459407" y="592400"/>
                  <a:pt x="450268" y="601539"/>
                  <a:pt x="438994" y="601539"/>
                </a:cubicBezTo>
                <a:cubicBezTo>
                  <a:pt x="427721" y="601539"/>
                  <a:pt x="418582" y="592400"/>
                  <a:pt x="418582" y="581127"/>
                </a:cubicBezTo>
                <a:cubicBezTo>
                  <a:pt x="418582" y="569853"/>
                  <a:pt x="427721" y="560714"/>
                  <a:pt x="438994" y="560714"/>
                </a:cubicBezTo>
                <a:close/>
                <a:moveTo>
                  <a:pt x="390217" y="560714"/>
                </a:moveTo>
                <a:cubicBezTo>
                  <a:pt x="401491" y="560714"/>
                  <a:pt x="410630" y="569853"/>
                  <a:pt x="410630" y="581127"/>
                </a:cubicBezTo>
                <a:cubicBezTo>
                  <a:pt x="410630" y="592400"/>
                  <a:pt x="401491" y="601539"/>
                  <a:pt x="390217" y="601539"/>
                </a:cubicBezTo>
                <a:cubicBezTo>
                  <a:pt x="378944" y="601539"/>
                  <a:pt x="369805" y="592400"/>
                  <a:pt x="369805" y="581127"/>
                </a:cubicBezTo>
                <a:cubicBezTo>
                  <a:pt x="369805" y="569853"/>
                  <a:pt x="378944" y="560714"/>
                  <a:pt x="390217" y="560714"/>
                </a:cubicBezTo>
                <a:close/>
                <a:moveTo>
                  <a:pt x="341440" y="560714"/>
                </a:moveTo>
                <a:cubicBezTo>
                  <a:pt x="352714" y="560714"/>
                  <a:pt x="361853" y="569853"/>
                  <a:pt x="361853" y="581127"/>
                </a:cubicBezTo>
                <a:cubicBezTo>
                  <a:pt x="361853" y="592400"/>
                  <a:pt x="352714" y="601539"/>
                  <a:pt x="341440" y="601539"/>
                </a:cubicBezTo>
                <a:cubicBezTo>
                  <a:pt x="330166" y="601539"/>
                  <a:pt x="321028" y="592400"/>
                  <a:pt x="321028" y="581127"/>
                </a:cubicBezTo>
                <a:cubicBezTo>
                  <a:pt x="321028" y="569853"/>
                  <a:pt x="330166" y="560714"/>
                  <a:pt x="341440" y="560714"/>
                </a:cubicBezTo>
                <a:close/>
                <a:moveTo>
                  <a:pt x="292663" y="560714"/>
                </a:moveTo>
                <a:cubicBezTo>
                  <a:pt x="303937" y="560714"/>
                  <a:pt x="313076" y="569853"/>
                  <a:pt x="313076" y="581127"/>
                </a:cubicBezTo>
                <a:cubicBezTo>
                  <a:pt x="313076" y="592400"/>
                  <a:pt x="303937" y="601539"/>
                  <a:pt x="292663" y="601539"/>
                </a:cubicBezTo>
                <a:cubicBezTo>
                  <a:pt x="281389" y="601539"/>
                  <a:pt x="272251" y="592400"/>
                  <a:pt x="272251" y="581127"/>
                </a:cubicBezTo>
                <a:cubicBezTo>
                  <a:pt x="272251" y="569853"/>
                  <a:pt x="281389" y="560714"/>
                  <a:pt x="292663" y="560714"/>
                </a:cubicBezTo>
                <a:close/>
                <a:moveTo>
                  <a:pt x="243886" y="560714"/>
                </a:moveTo>
                <a:cubicBezTo>
                  <a:pt x="255160" y="560714"/>
                  <a:pt x="264299" y="569853"/>
                  <a:pt x="264299" y="581127"/>
                </a:cubicBezTo>
                <a:cubicBezTo>
                  <a:pt x="264299" y="592400"/>
                  <a:pt x="255160" y="601539"/>
                  <a:pt x="243886" y="601539"/>
                </a:cubicBezTo>
                <a:cubicBezTo>
                  <a:pt x="232612" y="601539"/>
                  <a:pt x="223473" y="592400"/>
                  <a:pt x="223473" y="581127"/>
                </a:cubicBezTo>
                <a:cubicBezTo>
                  <a:pt x="223473" y="569853"/>
                  <a:pt x="232612" y="560714"/>
                  <a:pt x="243886" y="560714"/>
                </a:cubicBezTo>
                <a:close/>
                <a:moveTo>
                  <a:pt x="195109" y="560714"/>
                </a:moveTo>
                <a:cubicBezTo>
                  <a:pt x="206383" y="560714"/>
                  <a:pt x="215522" y="569853"/>
                  <a:pt x="215522" y="581127"/>
                </a:cubicBezTo>
                <a:cubicBezTo>
                  <a:pt x="215522" y="592400"/>
                  <a:pt x="206383" y="601539"/>
                  <a:pt x="195109" y="601539"/>
                </a:cubicBezTo>
                <a:cubicBezTo>
                  <a:pt x="183835" y="601539"/>
                  <a:pt x="174696" y="592400"/>
                  <a:pt x="174696" y="581127"/>
                </a:cubicBezTo>
                <a:cubicBezTo>
                  <a:pt x="174696" y="569853"/>
                  <a:pt x="183835" y="560714"/>
                  <a:pt x="195109" y="560714"/>
                </a:cubicBezTo>
                <a:close/>
                <a:moveTo>
                  <a:pt x="146332" y="560714"/>
                </a:moveTo>
                <a:cubicBezTo>
                  <a:pt x="157606" y="560714"/>
                  <a:pt x="166745" y="569853"/>
                  <a:pt x="166745" y="581127"/>
                </a:cubicBezTo>
                <a:cubicBezTo>
                  <a:pt x="166745" y="592400"/>
                  <a:pt x="157606" y="601539"/>
                  <a:pt x="146332" y="601539"/>
                </a:cubicBezTo>
                <a:cubicBezTo>
                  <a:pt x="135058" y="601539"/>
                  <a:pt x="125919" y="592400"/>
                  <a:pt x="125919" y="581127"/>
                </a:cubicBezTo>
                <a:cubicBezTo>
                  <a:pt x="125919" y="569853"/>
                  <a:pt x="135058" y="560714"/>
                  <a:pt x="146332" y="560714"/>
                </a:cubicBezTo>
                <a:close/>
                <a:moveTo>
                  <a:pt x="97555" y="560714"/>
                </a:moveTo>
                <a:cubicBezTo>
                  <a:pt x="108829" y="560714"/>
                  <a:pt x="117968" y="569853"/>
                  <a:pt x="117968" y="581127"/>
                </a:cubicBezTo>
                <a:cubicBezTo>
                  <a:pt x="117968" y="592400"/>
                  <a:pt x="108829" y="601539"/>
                  <a:pt x="97555" y="601539"/>
                </a:cubicBezTo>
                <a:cubicBezTo>
                  <a:pt x="86281" y="601539"/>
                  <a:pt x="77142" y="592400"/>
                  <a:pt x="77142" y="581127"/>
                </a:cubicBezTo>
                <a:cubicBezTo>
                  <a:pt x="77142" y="569853"/>
                  <a:pt x="86281" y="560714"/>
                  <a:pt x="97555" y="560714"/>
                </a:cubicBezTo>
                <a:close/>
                <a:moveTo>
                  <a:pt x="48778" y="560714"/>
                </a:moveTo>
                <a:cubicBezTo>
                  <a:pt x="60052" y="560714"/>
                  <a:pt x="69191" y="569853"/>
                  <a:pt x="69191" y="581127"/>
                </a:cubicBezTo>
                <a:cubicBezTo>
                  <a:pt x="69191" y="592400"/>
                  <a:pt x="60052" y="601539"/>
                  <a:pt x="48778" y="601539"/>
                </a:cubicBezTo>
                <a:cubicBezTo>
                  <a:pt x="37504" y="601539"/>
                  <a:pt x="28365" y="592400"/>
                  <a:pt x="28365" y="581127"/>
                </a:cubicBezTo>
                <a:cubicBezTo>
                  <a:pt x="28365" y="569853"/>
                  <a:pt x="37504" y="560714"/>
                  <a:pt x="48778" y="560714"/>
                </a:cubicBezTo>
                <a:close/>
                <a:moveTo>
                  <a:pt x="2" y="560714"/>
                </a:moveTo>
                <a:cubicBezTo>
                  <a:pt x="11275" y="560714"/>
                  <a:pt x="20414" y="569853"/>
                  <a:pt x="20414" y="581127"/>
                </a:cubicBezTo>
                <a:cubicBezTo>
                  <a:pt x="20414" y="592400"/>
                  <a:pt x="11275" y="601539"/>
                  <a:pt x="2" y="601539"/>
                </a:cubicBezTo>
                <a:lnTo>
                  <a:pt x="0" y="601538"/>
                </a:lnTo>
                <a:lnTo>
                  <a:pt x="0" y="560715"/>
                </a:lnTo>
                <a:close/>
                <a:moveTo>
                  <a:pt x="875909" y="507047"/>
                </a:moveTo>
                <a:lnTo>
                  <a:pt x="860084" y="533097"/>
                </a:lnTo>
                <a:lnTo>
                  <a:pt x="857575" y="527040"/>
                </a:lnTo>
                <a:cubicBezTo>
                  <a:pt x="857575" y="518585"/>
                  <a:pt x="862716" y="511331"/>
                  <a:pt x="870042" y="508232"/>
                </a:cubicBezTo>
                <a:close/>
                <a:moveTo>
                  <a:pt x="829211" y="506628"/>
                </a:moveTo>
                <a:cubicBezTo>
                  <a:pt x="840485" y="506628"/>
                  <a:pt x="849624" y="515767"/>
                  <a:pt x="849624" y="527040"/>
                </a:cubicBezTo>
                <a:cubicBezTo>
                  <a:pt x="849624" y="538314"/>
                  <a:pt x="840485" y="547453"/>
                  <a:pt x="829211" y="547453"/>
                </a:cubicBezTo>
                <a:cubicBezTo>
                  <a:pt x="817937" y="547453"/>
                  <a:pt x="808798" y="538314"/>
                  <a:pt x="808798" y="527040"/>
                </a:cubicBezTo>
                <a:cubicBezTo>
                  <a:pt x="808798" y="515767"/>
                  <a:pt x="817937" y="506628"/>
                  <a:pt x="829211" y="506628"/>
                </a:cubicBezTo>
                <a:close/>
                <a:moveTo>
                  <a:pt x="780434" y="506628"/>
                </a:moveTo>
                <a:cubicBezTo>
                  <a:pt x="791708" y="506628"/>
                  <a:pt x="800847" y="515767"/>
                  <a:pt x="800847" y="527040"/>
                </a:cubicBezTo>
                <a:cubicBezTo>
                  <a:pt x="800847" y="538314"/>
                  <a:pt x="791708" y="547453"/>
                  <a:pt x="780434" y="547453"/>
                </a:cubicBezTo>
                <a:cubicBezTo>
                  <a:pt x="769160" y="547453"/>
                  <a:pt x="760021" y="538314"/>
                  <a:pt x="760021" y="527040"/>
                </a:cubicBezTo>
                <a:cubicBezTo>
                  <a:pt x="760021" y="515767"/>
                  <a:pt x="769160" y="506628"/>
                  <a:pt x="780434" y="506628"/>
                </a:cubicBezTo>
                <a:close/>
                <a:moveTo>
                  <a:pt x="731657" y="506628"/>
                </a:moveTo>
                <a:cubicBezTo>
                  <a:pt x="742931" y="506628"/>
                  <a:pt x="752070" y="515767"/>
                  <a:pt x="752070" y="527040"/>
                </a:cubicBezTo>
                <a:cubicBezTo>
                  <a:pt x="752070" y="538314"/>
                  <a:pt x="742931" y="547453"/>
                  <a:pt x="731657" y="547453"/>
                </a:cubicBezTo>
                <a:cubicBezTo>
                  <a:pt x="720383" y="547453"/>
                  <a:pt x="711244" y="538314"/>
                  <a:pt x="711244" y="527040"/>
                </a:cubicBezTo>
                <a:cubicBezTo>
                  <a:pt x="711244" y="515767"/>
                  <a:pt x="720383" y="506628"/>
                  <a:pt x="731657" y="506628"/>
                </a:cubicBezTo>
                <a:close/>
                <a:moveTo>
                  <a:pt x="682880" y="506628"/>
                </a:moveTo>
                <a:cubicBezTo>
                  <a:pt x="694153" y="506628"/>
                  <a:pt x="703293" y="515767"/>
                  <a:pt x="703293" y="527040"/>
                </a:cubicBezTo>
                <a:cubicBezTo>
                  <a:pt x="703293" y="538314"/>
                  <a:pt x="694153" y="547453"/>
                  <a:pt x="682880" y="547453"/>
                </a:cubicBezTo>
                <a:cubicBezTo>
                  <a:pt x="671606" y="547453"/>
                  <a:pt x="662467" y="538314"/>
                  <a:pt x="662467" y="527040"/>
                </a:cubicBezTo>
                <a:cubicBezTo>
                  <a:pt x="662467" y="515767"/>
                  <a:pt x="671606" y="506628"/>
                  <a:pt x="682880" y="506628"/>
                </a:cubicBezTo>
                <a:close/>
                <a:moveTo>
                  <a:pt x="634103" y="506628"/>
                </a:moveTo>
                <a:cubicBezTo>
                  <a:pt x="645377" y="506628"/>
                  <a:pt x="654516" y="515767"/>
                  <a:pt x="654516" y="527040"/>
                </a:cubicBezTo>
                <a:cubicBezTo>
                  <a:pt x="654516" y="538314"/>
                  <a:pt x="645377" y="547453"/>
                  <a:pt x="634103" y="547453"/>
                </a:cubicBezTo>
                <a:cubicBezTo>
                  <a:pt x="622829" y="547453"/>
                  <a:pt x="613690" y="538314"/>
                  <a:pt x="613690" y="527040"/>
                </a:cubicBezTo>
                <a:cubicBezTo>
                  <a:pt x="613690" y="515767"/>
                  <a:pt x="622829" y="506628"/>
                  <a:pt x="634103" y="506628"/>
                </a:cubicBezTo>
                <a:close/>
                <a:moveTo>
                  <a:pt x="585326" y="506628"/>
                </a:moveTo>
                <a:cubicBezTo>
                  <a:pt x="596599" y="506628"/>
                  <a:pt x="605738" y="515767"/>
                  <a:pt x="605738" y="527040"/>
                </a:cubicBezTo>
                <a:cubicBezTo>
                  <a:pt x="605738" y="538314"/>
                  <a:pt x="596599" y="547453"/>
                  <a:pt x="585326" y="547453"/>
                </a:cubicBezTo>
                <a:cubicBezTo>
                  <a:pt x="574052" y="547453"/>
                  <a:pt x="564913" y="538314"/>
                  <a:pt x="564913" y="527040"/>
                </a:cubicBezTo>
                <a:cubicBezTo>
                  <a:pt x="564913" y="515767"/>
                  <a:pt x="574052" y="506628"/>
                  <a:pt x="585326" y="506628"/>
                </a:cubicBezTo>
                <a:close/>
                <a:moveTo>
                  <a:pt x="536549" y="506628"/>
                </a:moveTo>
                <a:cubicBezTo>
                  <a:pt x="547822" y="506628"/>
                  <a:pt x="556961" y="515767"/>
                  <a:pt x="556961" y="527040"/>
                </a:cubicBezTo>
                <a:cubicBezTo>
                  <a:pt x="556961" y="538314"/>
                  <a:pt x="547822" y="547453"/>
                  <a:pt x="536549" y="547453"/>
                </a:cubicBezTo>
                <a:cubicBezTo>
                  <a:pt x="525275" y="547453"/>
                  <a:pt x="516136" y="538314"/>
                  <a:pt x="516136" y="527040"/>
                </a:cubicBezTo>
                <a:cubicBezTo>
                  <a:pt x="516136" y="515767"/>
                  <a:pt x="525275" y="506628"/>
                  <a:pt x="536549" y="506628"/>
                </a:cubicBezTo>
                <a:close/>
                <a:moveTo>
                  <a:pt x="487772" y="506628"/>
                </a:moveTo>
                <a:cubicBezTo>
                  <a:pt x="499045" y="506628"/>
                  <a:pt x="508184" y="515767"/>
                  <a:pt x="508184" y="527040"/>
                </a:cubicBezTo>
                <a:cubicBezTo>
                  <a:pt x="508184" y="538314"/>
                  <a:pt x="499045" y="547453"/>
                  <a:pt x="487772" y="547453"/>
                </a:cubicBezTo>
                <a:cubicBezTo>
                  <a:pt x="476498" y="547453"/>
                  <a:pt x="467359" y="538314"/>
                  <a:pt x="467359" y="527040"/>
                </a:cubicBezTo>
                <a:cubicBezTo>
                  <a:pt x="467359" y="515767"/>
                  <a:pt x="476498" y="506628"/>
                  <a:pt x="487772" y="506628"/>
                </a:cubicBezTo>
                <a:close/>
                <a:moveTo>
                  <a:pt x="438994" y="506628"/>
                </a:moveTo>
                <a:cubicBezTo>
                  <a:pt x="450268" y="506628"/>
                  <a:pt x="459407" y="515767"/>
                  <a:pt x="459407" y="527040"/>
                </a:cubicBezTo>
                <a:cubicBezTo>
                  <a:pt x="459407" y="538314"/>
                  <a:pt x="450268" y="547453"/>
                  <a:pt x="438994" y="547453"/>
                </a:cubicBezTo>
                <a:cubicBezTo>
                  <a:pt x="427721" y="547453"/>
                  <a:pt x="418582" y="538314"/>
                  <a:pt x="418582" y="527040"/>
                </a:cubicBezTo>
                <a:cubicBezTo>
                  <a:pt x="418582" y="515767"/>
                  <a:pt x="427721" y="506628"/>
                  <a:pt x="438994" y="506628"/>
                </a:cubicBezTo>
                <a:close/>
                <a:moveTo>
                  <a:pt x="390217" y="506628"/>
                </a:moveTo>
                <a:cubicBezTo>
                  <a:pt x="401491" y="506628"/>
                  <a:pt x="410630" y="515767"/>
                  <a:pt x="410630" y="527040"/>
                </a:cubicBezTo>
                <a:cubicBezTo>
                  <a:pt x="410630" y="538314"/>
                  <a:pt x="401491" y="547453"/>
                  <a:pt x="390217" y="547453"/>
                </a:cubicBezTo>
                <a:cubicBezTo>
                  <a:pt x="378944" y="547453"/>
                  <a:pt x="369805" y="538314"/>
                  <a:pt x="369805" y="527040"/>
                </a:cubicBezTo>
                <a:cubicBezTo>
                  <a:pt x="369805" y="515767"/>
                  <a:pt x="378944" y="506628"/>
                  <a:pt x="390217" y="506628"/>
                </a:cubicBezTo>
                <a:close/>
                <a:moveTo>
                  <a:pt x="341440" y="506628"/>
                </a:moveTo>
                <a:cubicBezTo>
                  <a:pt x="352714" y="506628"/>
                  <a:pt x="361853" y="515767"/>
                  <a:pt x="361853" y="527040"/>
                </a:cubicBezTo>
                <a:cubicBezTo>
                  <a:pt x="361853" y="538314"/>
                  <a:pt x="352714" y="547453"/>
                  <a:pt x="341440" y="547453"/>
                </a:cubicBezTo>
                <a:cubicBezTo>
                  <a:pt x="330166" y="547453"/>
                  <a:pt x="321028" y="538314"/>
                  <a:pt x="321028" y="527040"/>
                </a:cubicBezTo>
                <a:cubicBezTo>
                  <a:pt x="321028" y="515767"/>
                  <a:pt x="330166" y="506628"/>
                  <a:pt x="341440" y="506628"/>
                </a:cubicBezTo>
                <a:close/>
                <a:moveTo>
                  <a:pt x="292663" y="506628"/>
                </a:moveTo>
                <a:cubicBezTo>
                  <a:pt x="303937" y="506628"/>
                  <a:pt x="313076" y="515767"/>
                  <a:pt x="313076" y="527040"/>
                </a:cubicBezTo>
                <a:cubicBezTo>
                  <a:pt x="313076" y="538314"/>
                  <a:pt x="303937" y="547453"/>
                  <a:pt x="292663" y="547453"/>
                </a:cubicBezTo>
                <a:cubicBezTo>
                  <a:pt x="281389" y="547453"/>
                  <a:pt x="272251" y="538314"/>
                  <a:pt x="272251" y="527040"/>
                </a:cubicBezTo>
                <a:cubicBezTo>
                  <a:pt x="272251" y="515767"/>
                  <a:pt x="281389" y="506628"/>
                  <a:pt x="292663" y="506628"/>
                </a:cubicBezTo>
                <a:close/>
                <a:moveTo>
                  <a:pt x="243886" y="506628"/>
                </a:moveTo>
                <a:cubicBezTo>
                  <a:pt x="255160" y="506628"/>
                  <a:pt x="264299" y="515767"/>
                  <a:pt x="264299" y="527040"/>
                </a:cubicBezTo>
                <a:cubicBezTo>
                  <a:pt x="264299" y="538314"/>
                  <a:pt x="255160" y="547453"/>
                  <a:pt x="243886" y="547453"/>
                </a:cubicBezTo>
                <a:cubicBezTo>
                  <a:pt x="232612" y="547453"/>
                  <a:pt x="223473" y="538314"/>
                  <a:pt x="223473" y="527040"/>
                </a:cubicBezTo>
                <a:cubicBezTo>
                  <a:pt x="223473" y="515767"/>
                  <a:pt x="232612" y="506628"/>
                  <a:pt x="243886" y="506628"/>
                </a:cubicBezTo>
                <a:close/>
                <a:moveTo>
                  <a:pt x="195109" y="506628"/>
                </a:moveTo>
                <a:cubicBezTo>
                  <a:pt x="206383" y="506628"/>
                  <a:pt x="215522" y="515767"/>
                  <a:pt x="215522" y="527040"/>
                </a:cubicBezTo>
                <a:cubicBezTo>
                  <a:pt x="215522" y="538314"/>
                  <a:pt x="206383" y="547453"/>
                  <a:pt x="195109" y="547453"/>
                </a:cubicBezTo>
                <a:cubicBezTo>
                  <a:pt x="183835" y="547453"/>
                  <a:pt x="174696" y="538314"/>
                  <a:pt x="174696" y="527040"/>
                </a:cubicBezTo>
                <a:cubicBezTo>
                  <a:pt x="174696" y="515767"/>
                  <a:pt x="183835" y="506628"/>
                  <a:pt x="195109" y="506628"/>
                </a:cubicBezTo>
                <a:close/>
                <a:moveTo>
                  <a:pt x="146332" y="506628"/>
                </a:moveTo>
                <a:cubicBezTo>
                  <a:pt x="157606" y="506628"/>
                  <a:pt x="166745" y="515767"/>
                  <a:pt x="166745" y="527040"/>
                </a:cubicBezTo>
                <a:cubicBezTo>
                  <a:pt x="166745" y="538314"/>
                  <a:pt x="157606" y="547453"/>
                  <a:pt x="146332" y="547453"/>
                </a:cubicBezTo>
                <a:cubicBezTo>
                  <a:pt x="135058" y="547453"/>
                  <a:pt x="125919" y="538314"/>
                  <a:pt x="125919" y="527040"/>
                </a:cubicBezTo>
                <a:cubicBezTo>
                  <a:pt x="125919" y="515767"/>
                  <a:pt x="135058" y="506628"/>
                  <a:pt x="146332" y="506628"/>
                </a:cubicBezTo>
                <a:close/>
                <a:moveTo>
                  <a:pt x="97555" y="506628"/>
                </a:moveTo>
                <a:cubicBezTo>
                  <a:pt x="108829" y="506628"/>
                  <a:pt x="117968" y="515767"/>
                  <a:pt x="117968" y="527040"/>
                </a:cubicBezTo>
                <a:cubicBezTo>
                  <a:pt x="117968" y="538314"/>
                  <a:pt x="108829" y="547453"/>
                  <a:pt x="97555" y="547453"/>
                </a:cubicBezTo>
                <a:cubicBezTo>
                  <a:pt x="86281" y="547453"/>
                  <a:pt x="77142" y="538314"/>
                  <a:pt x="77142" y="527040"/>
                </a:cubicBezTo>
                <a:cubicBezTo>
                  <a:pt x="77142" y="515767"/>
                  <a:pt x="86281" y="506628"/>
                  <a:pt x="97555" y="506628"/>
                </a:cubicBezTo>
                <a:close/>
                <a:moveTo>
                  <a:pt x="48778" y="506628"/>
                </a:moveTo>
                <a:cubicBezTo>
                  <a:pt x="60052" y="506628"/>
                  <a:pt x="69191" y="515767"/>
                  <a:pt x="69191" y="527040"/>
                </a:cubicBezTo>
                <a:cubicBezTo>
                  <a:pt x="69191" y="538314"/>
                  <a:pt x="60052" y="547453"/>
                  <a:pt x="48778" y="547453"/>
                </a:cubicBezTo>
                <a:cubicBezTo>
                  <a:pt x="37504" y="547453"/>
                  <a:pt x="28365" y="538314"/>
                  <a:pt x="28365" y="527040"/>
                </a:cubicBezTo>
                <a:cubicBezTo>
                  <a:pt x="28365" y="515767"/>
                  <a:pt x="37504" y="506628"/>
                  <a:pt x="48778" y="506628"/>
                </a:cubicBezTo>
                <a:close/>
                <a:moveTo>
                  <a:pt x="2" y="506628"/>
                </a:moveTo>
                <a:cubicBezTo>
                  <a:pt x="11275" y="506628"/>
                  <a:pt x="20414" y="515767"/>
                  <a:pt x="20414" y="527040"/>
                </a:cubicBezTo>
                <a:cubicBezTo>
                  <a:pt x="20414" y="538314"/>
                  <a:pt x="11275" y="547453"/>
                  <a:pt x="2" y="547453"/>
                </a:cubicBezTo>
                <a:lnTo>
                  <a:pt x="0" y="547452"/>
                </a:lnTo>
                <a:lnTo>
                  <a:pt x="0" y="506629"/>
                </a:lnTo>
                <a:close/>
                <a:moveTo>
                  <a:pt x="877988" y="452541"/>
                </a:moveTo>
                <a:cubicBezTo>
                  <a:pt x="883625" y="452541"/>
                  <a:pt x="888728" y="454826"/>
                  <a:pt x="892422" y="458520"/>
                </a:cubicBezTo>
                <a:lnTo>
                  <a:pt x="896859" y="469231"/>
                </a:lnTo>
                <a:lnTo>
                  <a:pt x="889104" y="485329"/>
                </a:lnTo>
                <a:lnTo>
                  <a:pt x="885092" y="491933"/>
                </a:lnTo>
                <a:lnTo>
                  <a:pt x="877988" y="493367"/>
                </a:lnTo>
                <a:cubicBezTo>
                  <a:pt x="866714" y="493367"/>
                  <a:pt x="857575" y="484228"/>
                  <a:pt x="857575" y="472954"/>
                </a:cubicBezTo>
                <a:cubicBezTo>
                  <a:pt x="857575" y="461680"/>
                  <a:pt x="866714" y="452541"/>
                  <a:pt x="877988" y="452541"/>
                </a:cubicBezTo>
                <a:close/>
                <a:moveTo>
                  <a:pt x="829211" y="452541"/>
                </a:moveTo>
                <a:cubicBezTo>
                  <a:pt x="840485" y="452541"/>
                  <a:pt x="849624" y="461680"/>
                  <a:pt x="849624" y="472954"/>
                </a:cubicBezTo>
                <a:cubicBezTo>
                  <a:pt x="849624" y="484228"/>
                  <a:pt x="840485" y="493367"/>
                  <a:pt x="829211" y="493367"/>
                </a:cubicBezTo>
                <a:cubicBezTo>
                  <a:pt x="817937" y="493367"/>
                  <a:pt x="808798" y="484228"/>
                  <a:pt x="808798" y="472954"/>
                </a:cubicBezTo>
                <a:cubicBezTo>
                  <a:pt x="808798" y="461680"/>
                  <a:pt x="817937" y="452541"/>
                  <a:pt x="829211" y="452541"/>
                </a:cubicBezTo>
                <a:close/>
                <a:moveTo>
                  <a:pt x="780434" y="452541"/>
                </a:moveTo>
                <a:cubicBezTo>
                  <a:pt x="791708" y="452541"/>
                  <a:pt x="800847" y="461680"/>
                  <a:pt x="800847" y="472954"/>
                </a:cubicBezTo>
                <a:cubicBezTo>
                  <a:pt x="800847" y="484228"/>
                  <a:pt x="791708" y="493367"/>
                  <a:pt x="780434" y="493367"/>
                </a:cubicBezTo>
                <a:cubicBezTo>
                  <a:pt x="769160" y="493367"/>
                  <a:pt x="760021" y="484228"/>
                  <a:pt x="760021" y="472954"/>
                </a:cubicBezTo>
                <a:cubicBezTo>
                  <a:pt x="760021" y="461680"/>
                  <a:pt x="769160" y="452541"/>
                  <a:pt x="780434" y="452541"/>
                </a:cubicBezTo>
                <a:close/>
                <a:moveTo>
                  <a:pt x="731657" y="452541"/>
                </a:moveTo>
                <a:cubicBezTo>
                  <a:pt x="742931" y="452541"/>
                  <a:pt x="752070" y="461680"/>
                  <a:pt x="752070" y="472954"/>
                </a:cubicBezTo>
                <a:cubicBezTo>
                  <a:pt x="752070" y="484228"/>
                  <a:pt x="742931" y="493367"/>
                  <a:pt x="731657" y="493367"/>
                </a:cubicBezTo>
                <a:cubicBezTo>
                  <a:pt x="720383" y="493367"/>
                  <a:pt x="711244" y="484228"/>
                  <a:pt x="711244" y="472954"/>
                </a:cubicBezTo>
                <a:cubicBezTo>
                  <a:pt x="711244" y="461680"/>
                  <a:pt x="720383" y="452541"/>
                  <a:pt x="731657" y="452541"/>
                </a:cubicBezTo>
                <a:close/>
                <a:moveTo>
                  <a:pt x="682880" y="452541"/>
                </a:moveTo>
                <a:cubicBezTo>
                  <a:pt x="694153" y="452541"/>
                  <a:pt x="703293" y="461680"/>
                  <a:pt x="703293" y="472954"/>
                </a:cubicBezTo>
                <a:cubicBezTo>
                  <a:pt x="703293" y="484228"/>
                  <a:pt x="694153" y="493367"/>
                  <a:pt x="682880" y="493367"/>
                </a:cubicBezTo>
                <a:cubicBezTo>
                  <a:pt x="671606" y="493367"/>
                  <a:pt x="662467" y="484228"/>
                  <a:pt x="662467" y="472954"/>
                </a:cubicBezTo>
                <a:cubicBezTo>
                  <a:pt x="662467" y="461680"/>
                  <a:pt x="671606" y="452541"/>
                  <a:pt x="682880" y="452541"/>
                </a:cubicBezTo>
                <a:close/>
                <a:moveTo>
                  <a:pt x="634103" y="452541"/>
                </a:moveTo>
                <a:cubicBezTo>
                  <a:pt x="645377" y="452541"/>
                  <a:pt x="654516" y="461680"/>
                  <a:pt x="654516" y="472954"/>
                </a:cubicBezTo>
                <a:cubicBezTo>
                  <a:pt x="654516" y="484228"/>
                  <a:pt x="645377" y="493367"/>
                  <a:pt x="634103" y="493367"/>
                </a:cubicBezTo>
                <a:cubicBezTo>
                  <a:pt x="622829" y="493367"/>
                  <a:pt x="613690" y="484228"/>
                  <a:pt x="613690" y="472954"/>
                </a:cubicBezTo>
                <a:cubicBezTo>
                  <a:pt x="613690" y="461680"/>
                  <a:pt x="622829" y="452541"/>
                  <a:pt x="634103" y="452541"/>
                </a:cubicBezTo>
                <a:close/>
                <a:moveTo>
                  <a:pt x="585326" y="452541"/>
                </a:moveTo>
                <a:cubicBezTo>
                  <a:pt x="596599" y="452541"/>
                  <a:pt x="605738" y="461680"/>
                  <a:pt x="605738" y="472954"/>
                </a:cubicBezTo>
                <a:cubicBezTo>
                  <a:pt x="605738" y="484228"/>
                  <a:pt x="596599" y="493367"/>
                  <a:pt x="585326" y="493367"/>
                </a:cubicBezTo>
                <a:cubicBezTo>
                  <a:pt x="574052" y="493367"/>
                  <a:pt x="564913" y="484228"/>
                  <a:pt x="564913" y="472954"/>
                </a:cubicBezTo>
                <a:cubicBezTo>
                  <a:pt x="564913" y="461680"/>
                  <a:pt x="574052" y="452541"/>
                  <a:pt x="585326" y="452541"/>
                </a:cubicBezTo>
                <a:close/>
                <a:moveTo>
                  <a:pt x="536549" y="452541"/>
                </a:moveTo>
                <a:cubicBezTo>
                  <a:pt x="547822" y="452541"/>
                  <a:pt x="556961" y="461680"/>
                  <a:pt x="556961" y="472954"/>
                </a:cubicBezTo>
                <a:cubicBezTo>
                  <a:pt x="556961" y="484228"/>
                  <a:pt x="547822" y="493367"/>
                  <a:pt x="536549" y="493367"/>
                </a:cubicBezTo>
                <a:cubicBezTo>
                  <a:pt x="525275" y="493367"/>
                  <a:pt x="516136" y="484228"/>
                  <a:pt x="516136" y="472954"/>
                </a:cubicBezTo>
                <a:cubicBezTo>
                  <a:pt x="516136" y="461680"/>
                  <a:pt x="525275" y="452541"/>
                  <a:pt x="536549" y="452541"/>
                </a:cubicBezTo>
                <a:close/>
                <a:moveTo>
                  <a:pt x="487772" y="452541"/>
                </a:moveTo>
                <a:cubicBezTo>
                  <a:pt x="499045" y="452541"/>
                  <a:pt x="508184" y="461680"/>
                  <a:pt x="508184" y="472954"/>
                </a:cubicBezTo>
                <a:cubicBezTo>
                  <a:pt x="508184" y="484228"/>
                  <a:pt x="499045" y="493367"/>
                  <a:pt x="487772" y="493367"/>
                </a:cubicBezTo>
                <a:cubicBezTo>
                  <a:pt x="476498" y="493367"/>
                  <a:pt x="467359" y="484228"/>
                  <a:pt x="467359" y="472954"/>
                </a:cubicBezTo>
                <a:cubicBezTo>
                  <a:pt x="467359" y="461680"/>
                  <a:pt x="476498" y="452541"/>
                  <a:pt x="487772" y="452541"/>
                </a:cubicBezTo>
                <a:close/>
                <a:moveTo>
                  <a:pt x="438994" y="452541"/>
                </a:moveTo>
                <a:cubicBezTo>
                  <a:pt x="450268" y="452541"/>
                  <a:pt x="459407" y="461680"/>
                  <a:pt x="459407" y="472954"/>
                </a:cubicBezTo>
                <a:cubicBezTo>
                  <a:pt x="459407" y="484228"/>
                  <a:pt x="450268" y="493367"/>
                  <a:pt x="438994" y="493367"/>
                </a:cubicBezTo>
                <a:cubicBezTo>
                  <a:pt x="427721" y="493367"/>
                  <a:pt x="418582" y="484228"/>
                  <a:pt x="418582" y="472954"/>
                </a:cubicBezTo>
                <a:cubicBezTo>
                  <a:pt x="418582" y="461680"/>
                  <a:pt x="427721" y="452541"/>
                  <a:pt x="438994" y="452541"/>
                </a:cubicBezTo>
                <a:close/>
                <a:moveTo>
                  <a:pt x="390217" y="452541"/>
                </a:moveTo>
                <a:cubicBezTo>
                  <a:pt x="401491" y="452541"/>
                  <a:pt x="410630" y="461680"/>
                  <a:pt x="410630" y="472954"/>
                </a:cubicBezTo>
                <a:cubicBezTo>
                  <a:pt x="410630" y="484228"/>
                  <a:pt x="401491" y="493367"/>
                  <a:pt x="390217" y="493367"/>
                </a:cubicBezTo>
                <a:cubicBezTo>
                  <a:pt x="378944" y="493367"/>
                  <a:pt x="369805" y="484228"/>
                  <a:pt x="369805" y="472954"/>
                </a:cubicBezTo>
                <a:cubicBezTo>
                  <a:pt x="369805" y="461680"/>
                  <a:pt x="378944" y="452541"/>
                  <a:pt x="390217" y="452541"/>
                </a:cubicBezTo>
                <a:close/>
                <a:moveTo>
                  <a:pt x="341440" y="452541"/>
                </a:moveTo>
                <a:cubicBezTo>
                  <a:pt x="352714" y="452541"/>
                  <a:pt x="361853" y="461680"/>
                  <a:pt x="361853" y="472954"/>
                </a:cubicBezTo>
                <a:cubicBezTo>
                  <a:pt x="361853" y="484228"/>
                  <a:pt x="352714" y="493367"/>
                  <a:pt x="341440" y="493367"/>
                </a:cubicBezTo>
                <a:cubicBezTo>
                  <a:pt x="330166" y="493367"/>
                  <a:pt x="321028" y="484228"/>
                  <a:pt x="321028" y="472954"/>
                </a:cubicBezTo>
                <a:cubicBezTo>
                  <a:pt x="321028" y="461680"/>
                  <a:pt x="330166" y="452541"/>
                  <a:pt x="341440" y="452541"/>
                </a:cubicBezTo>
                <a:close/>
                <a:moveTo>
                  <a:pt x="292663" y="452541"/>
                </a:moveTo>
                <a:cubicBezTo>
                  <a:pt x="303937" y="452541"/>
                  <a:pt x="313076" y="461680"/>
                  <a:pt x="313076" y="472954"/>
                </a:cubicBezTo>
                <a:cubicBezTo>
                  <a:pt x="313076" y="484228"/>
                  <a:pt x="303937" y="493367"/>
                  <a:pt x="292663" y="493367"/>
                </a:cubicBezTo>
                <a:cubicBezTo>
                  <a:pt x="281389" y="493367"/>
                  <a:pt x="272251" y="484228"/>
                  <a:pt x="272251" y="472954"/>
                </a:cubicBezTo>
                <a:cubicBezTo>
                  <a:pt x="272251" y="461680"/>
                  <a:pt x="281389" y="452541"/>
                  <a:pt x="292663" y="452541"/>
                </a:cubicBezTo>
                <a:close/>
                <a:moveTo>
                  <a:pt x="243886" y="452541"/>
                </a:moveTo>
                <a:cubicBezTo>
                  <a:pt x="255160" y="452541"/>
                  <a:pt x="264299" y="461680"/>
                  <a:pt x="264299" y="472954"/>
                </a:cubicBezTo>
                <a:cubicBezTo>
                  <a:pt x="264299" y="484228"/>
                  <a:pt x="255160" y="493367"/>
                  <a:pt x="243886" y="493367"/>
                </a:cubicBezTo>
                <a:cubicBezTo>
                  <a:pt x="232612" y="493367"/>
                  <a:pt x="223473" y="484228"/>
                  <a:pt x="223473" y="472954"/>
                </a:cubicBezTo>
                <a:cubicBezTo>
                  <a:pt x="223473" y="461680"/>
                  <a:pt x="232612" y="452541"/>
                  <a:pt x="243886" y="452541"/>
                </a:cubicBezTo>
                <a:close/>
                <a:moveTo>
                  <a:pt x="195109" y="452541"/>
                </a:moveTo>
                <a:cubicBezTo>
                  <a:pt x="206383" y="452541"/>
                  <a:pt x="215522" y="461680"/>
                  <a:pt x="215522" y="472954"/>
                </a:cubicBezTo>
                <a:cubicBezTo>
                  <a:pt x="215522" y="484228"/>
                  <a:pt x="206383" y="493367"/>
                  <a:pt x="195109" y="493367"/>
                </a:cubicBezTo>
                <a:cubicBezTo>
                  <a:pt x="183835" y="493367"/>
                  <a:pt x="174696" y="484228"/>
                  <a:pt x="174696" y="472954"/>
                </a:cubicBezTo>
                <a:cubicBezTo>
                  <a:pt x="174696" y="461680"/>
                  <a:pt x="183835" y="452541"/>
                  <a:pt x="195109" y="452541"/>
                </a:cubicBezTo>
                <a:close/>
                <a:moveTo>
                  <a:pt x="146332" y="452541"/>
                </a:moveTo>
                <a:cubicBezTo>
                  <a:pt x="157606" y="452541"/>
                  <a:pt x="166745" y="461680"/>
                  <a:pt x="166745" y="472954"/>
                </a:cubicBezTo>
                <a:cubicBezTo>
                  <a:pt x="166745" y="484228"/>
                  <a:pt x="157606" y="493367"/>
                  <a:pt x="146332" y="493367"/>
                </a:cubicBezTo>
                <a:cubicBezTo>
                  <a:pt x="135058" y="493367"/>
                  <a:pt x="125919" y="484228"/>
                  <a:pt x="125919" y="472954"/>
                </a:cubicBezTo>
                <a:cubicBezTo>
                  <a:pt x="125919" y="461680"/>
                  <a:pt x="135058" y="452541"/>
                  <a:pt x="146332" y="452541"/>
                </a:cubicBezTo>
                <a:close/>
                <a:moveTo>
                  <a:pt x="97555" y="452541"/>
                </a:moveTo>
                <a:cubicBezTo>
                  <a:pt x="108829" y="452541"/>
                  <a:pt x="117968" y="461680"/>
                  <a:pt x="117968" y="472954"/>
                </a:cubicBezTo>
                <a:cubicBezTo>
                  <a:pt x="117968" y="484228"/>
                  <a:pt x="108829" y="493367"/>
                  <a:pt x="97555" y="493367"/>
                </a:cubicBezTo>
                <a:cubicBezTo>
                  <a:pt x="86281" y="493367"/>
                  <a:pt x="77142" y="484228"/>
                  <a:pt x="77142" y="472954"/>
                </a:cubicBezTo>
                <a:cubicBezTo>
                  <a:pt x="77142" y="461680"/>
                  <a:pt x="86281" y="452541"/>
                  <a:pt x="97555" y="452541"/>
                </a:cubicBezTo>
                <a:close/>
                <a:moveTo>
                  <a:pt x="48778" y="452541"/>
                </a:moveTo>
                <a:cubicBezTo>
                  <a:pt x="60052" y="452541"/>
                  <a:pt x="69191" y="461680"/>
                  <a:pt x="69191" y="472954"/>
                </a:cubicBezTo>
                <a:cubicBezTo>
                  <a:pt x="69191" y="484228"/>
                  <a:pt x="60052" y="493367"/>
                  <a:pt x="48778" y="493367"/>
                </a:cubicBezTo>
                <a:cubicBezTo>
                  <a:pt x="37504" y="493367"/>
                  <a:pt x="28365" y="484228"/>
                  <a:pt x="28365" y="472954"/>
                </a:cubicBezTo>
                <a:cubicBezTo>
                  <a:pt x="28365" y="461680"/>
                  <a:pt x="37504" y="452541"/>
                  <a:pt x="48778" y="452541"/>
                </a:cubicBezTo>
                <a:close/>
                <a:moveTo>
                  <a:pt x="2" y="452541"/>
                </a:moveTo>
                <a:cubicBezTo>
                  <a:pt x="11275" y="452541"/>
                  <a:pt x="20414" y="461680"/>
                  <a:pt x="20414" y="472954"/>
                </a:cubicBezTo>
                <a:cubicBezTo>
                  <a:pt x="20414" y="484228"/>
                  <a:pt x="11275" y="493367"/>
                  <a:pt x="2" y="493367"/>
                </a:cubicBezTo>
                <a:lnTo>
                  <a:pt x="0" y="493366"/>
                </a:lnTo>
                <a:lnTo>
                  <a:pt x="0" y="452542"/>
                </a:lnTo>
                <a:close/>
                <a:moveTo>
                  <a:pt x="926765" y="398455"/>
                </a:moveTo>
                <a:lnTo>
                  <a:pt x="930582" y="399226"/>
                </a:lnTo>
                <a:lnTo>
                  <a:pt x="913716" y="434236"/>
                </a:lnTo>
                <a:lnTo>
                  <a:pt x="912331" y="433302"/>
                </a:lnTo>
                <a:cubicBezTo>
                  <a:pt x="908637" y="429608"/>
                  <a:pt x="906352" y="424505"/>
                  <a:pt x="906352" y="418868"/>
                </a:cubicBezTo>
                <a:cubicBezTo>
                  <a:pt x="906352" y="407594"/>
                  <a:pt x="915491" y="398455"/>
                  <a:pt x="926765" y="398455"/>
                </a:cubicBezTo>
                <a:close/>
                <a:moveTo>
                  <a:pt x="877988" y="398455"/>
                </a:moveTo>
                <a:cubicBezTo>
                  <a:pt x="889262" y="398455"/>
                  <a:pt x="898401" y="407594"/>
                  <a:pt x="898401" y="418868"/>
                </a:cubicBezTo>
                <a:cubicBezTo>
                  <a:pt x="898401" y="430142"/>
                  <a:pt x="889262" y="439281"/>
                  <a:pt x="877988" y="439281"/>
                </a:cubicBezTo>
                <a:cubicBezTo>
                  <a:pt x="866714" y="439281"/>
                  <a:pt x="857575" y="430142"/>
                  <a:pt x="857575" y="418868"/>
                </a:cubicBezTo>
                <a:cubicBezTo>
                  <a:pt x="857575" y="407594"/>
                  <a:pt x="866714" y="398455"/>
                  <a:pt x="877988" y="398455"/>
                </a:cubicBezTo>
                <a:close/>
                <a:moveTo>
                  <a:pt x="829211" y="398455"/>
                </a:moveTo>
                <a:cubicBezTo>
                  <a:pt x="840485" y="398455"/>
                  <a:pt x="849624" y="407594"/>
                  <a:pt x="849624" y="418868"/>
                </a:cubicBezTo>
                <a:cubicBezTo>
                  <a:pt x="849624" y="430142"/>
                  <a:pt x="840485" y="439281"/>
                  <a:pt x="829211" y="439281"/>
                </a:cubicBezTo>
                <a:cubicBezTo>
                  <a:pt x="817937" y="439281"/>
                  <a:pt x="808798" y="430142"/>
                  <a:pt x="808798" y="418868"/>
                </a:cubicBezTo>
                <a:cubicBezTo>
                  <a:pt x="808798" y="407594"/>
                  <a:pt x="817937" y="398455"/>
                  <a:pt x="829211" y="398455"/>
                </a:cubicBezTo>
                <a:close/>
                <a:moveTo>
                  <a:pt x="780434" y="398455"/>
                </a:moveTo>
                <a:cubicBezTo>
                  <a:pt x="791708" y="398455"/>
                  <a:pt x="800847" y="407594"/>
                  <a:pt x="800847" y="418868"/>
                </a:cubicBezTo>
                <a:cubicBezTo>
                  <a:pt x="800847" y="430142"/>
                  <a:pt x="791708" y="439281"/>
                  <a:pt x="780434" y="439281"/>
                </a:cubicBezTo>
                <a:cubicBezTo>
                  <a:pt x="769160" y="439281"/>
                  <a:pt x="760021" y="430142"/>
                  <a:pt x="760021" y="418868"/>
                </a:cubicBezTo>
                <a:cubicBezTo>
                  <a:pt x="760021" y="407594"/>
                  <a:pt x="769160" y="398455"/>
                  <a:pt x="780434" y="398455"/>
                </a:cubicBezTo>
                <a:close/>
                <a:moveTo>
                  <a:pt x="731657" y="398455"/>
                </a:moveTo>
                <a:cubicBezTo>
                  <a:pt x="742931" y="398455"/>
                  <a:pt x="752070" y="407594"/>
                  <a:pt x="752070" y="418868"/>
                </a:cubicBezTo>
                <a:cubicBezTo>
                  <a:pt x="752070" y="430142"/>
                  <a:pt x="742931" y="439281"/>
                  <a:pt x="731657" y="439281"/>
                </a:cubicBezTo>
                <a:cubicBezTo>
                  <a:pt x="720383" y="439281"/>
                  <a:pt x="711244" y="430142"/>
                  <a:pt x="711244" y="418868"/>
                </a:cubicBezTo>
                <a:cubicBezTo>
                  <a:pt x="711244" y="407594"/>
                  <a:pt x="720383" y="398455"/>
                  <a:pt x="731657" y="398455"/>
                </a:cubicBezTo>
                <a:close/>
                <a:moveTo>
                  <a:pt x="682880" y="398455"/>
                </a:moveTo>
                <a:cubicBezTo>
                  <a:pt x="694153" y="398455"/>
                  <a:pt x="703293" y="407594"/>
                  <a:pt x="703293" y="418868"/>
                </a:cubicBezTo>
                <a:cubicBezTo>
                  <a:pt x="703293" y="430142"/>
                  <a:pt x="694153" y="439281"/>
                  <a:pt x="682880" y="439281"/>
                </a:cubicBezTo>
                <a:cubicBezTo>
                  <a:pt x="671606" y="439281"/>
                  <a:pt x="662467" y="430142"/>
                  <a:pt x="662467" y="418868"/>
                </a:cubicBezTo>
                <a:cubicBezTo>
                  <a:pt x="662467" y="407594"/>
                  <a:pt x="671606" y="398455"/>
                  <a:pt x="682880" y="398455"/>
                </a:cubicBezTo>
                <a:close/>
                <a:moveTo>
                  <a:pt x="634103" y="398455"/>
                </a:moveTo>
                <a:cubicBezTo>
                  <a:pt x="645377" y="398455"/>
                  <a:pt x="654516" y="407594"/>
                  <a:pt x="654516" y="418868"/>
                </a:cubicBezTo>
                <a:cubicBezTo>
                  <a:pt x="654516" y="430142"/>
                  <a:pt x="645377" y="439281"/>
                  <a:pt x="634103" y="439281"/>
                </a:cubicBezTo>
                <a:cubicBezTo>
                  <a:pt x="622829" y="439281"/>
                  <a:pt x="613690" y="430142"/>
                  <a:pt x="613690" y="418868"/>
                </a:cubicBezTo>
                <a:cubicBezTo>
                  <a:pt x="613690" y="407594"/>
                  <a:pt x="622829" y="398455"/>
                  <a:pt x="634103" y="398455"/>
                </a:cubicBezTo>
                <a:close/>
                <a:moveTo>
                  <a:pt x="585326" y="398455"/>
                </a:moveTo>
                <a:cubicBezTo>
                  <a:pt x="596599" y="398455"/>
                  <a:pt x="605738" y="407594"/>
                  <a:pt x="605738" y="418868"/>
                </a:cubicBezTo>
                <a:cubicBezTo>
                  <a:pt x="605738" y="430142"/>
                  <a:pt x="596599" y="439281"/>
                  <a:pt x="585326" y="439281"/>
                </a:cubicBezTo>
                <a:cubicBezTo>
                  <a:pt x="574052" y="439281"/>
                  <a:pt x="564913" y="430142"/>
                  <a:pt x="564913" y="418868"/>
                </a:cubicBezTo>
                <a:cubicBezTo>
                  <a:pt x="564913" y="407594"/>
                  <a:pt x="574052" y="398455"/>
                  <a:pt x="585326" y="398455"/>
                </a:cubicBezTo>
                <a:close/>
                <a:moveTo>
                  <a:pt x="536549" y="398455"/>
                </a:moveTo>
                <a:cubicBezTo>
                  <a:pt x="547822" y="398455"/>
                  <a:pt x="556961" y="407594"/>
                  <a:pt x="556961" y="418868"/>
                </a:cubicBezTo>
                <a:cubicBezTo>
                  <a:pt x="556961" y="430142"/>
                  <a:pt x="547822" y="439281"/>
                  <a:pt x="536549" y="439281"/>
                </a:cubicBezTo>
                <a:cubicBezTo>
                  <a:pt x="525275" y="439281"/>
                  <a:pt x="516136" y="430142"/>
                  <a:pt x="516136" y="418868"/>
                </a:cubicBezTo>
                <a:cubicBezTo>
                  <a:pt x="516136" y="407594"/>
                  <a:pt x="525275" y="398455"/>
                  <a:pt x="536549" y="398455"/>
                </a:cubicBezTo>
                <a:close/>
                <a:moveTo>
                  <a:pt x="487772" y="398455"/>
                </a:moveTo>
                <a:cubicBezTo>
                  <a:pt x="499045" y="398455"/>
                  <a:pt x="508184" y="407594"/>
                  <a:pt x="508184" y="418868"/>
                </a:cubicBezTo>
                <a:cubicBezTo>
                  <a:pt x="508184" y="430142"/>
                  <a:pt x="499045" y="439281"/>
                  <a:pt x="487772" y="439281"/>
                </a:cubicBezTo>
                <a:cubicBezTo>
                  <a:pt x="476498" y="439281"/>
                  <a:pt x="467359" y="430142"/>
                  <a:pt x="467359" y="418868"/>
                </a:cubicBezTo>
                <a:cubicBezTo>
                  <a:pt x="467359" y="407594"/>
                  <a:pt x="476498" y="398455"/>
                  <a:pt x="487772" y="398455"/>
                </a:cubicBezTo>
                <a:close/>
                <a:moveTo>
                  <a:pt x="438994" y="398455"/>
                </a:moveTo>
                <a:cubicBezTo>
                  <a:pt x="450268" y="398455"/>
                  <a:pt x="459407" y="407594"/>
                  <a:pt x="459407" y="418868"/>
                </a:cubicBezTo>
                <a:cubicBezTo>
                  <a:pt x="459407" y="430142"/>
                  <a:pt x="450268" y="439281"/>
                  <a:pt x="438994" y="439281"/>
                </a:cubicBezTo>
                <a:cubicBezTo>
                  <a:pt x="427721" y="439281"/>
                  <a:pt x="418582" y="430142"/>
                  <a:pt x="418582" y="418868"/>
                </a:cubicBezTo>
                <a:cubicBezTo>
                  <a:pt x="418582" y="407594"/>
                  <a:pt x="427721" y="398455"/>
                  <a:pt x="438994" y="398455"/>
                </a:cubicBezTo>
                <a:close/>
                <a:moveTo>
                  <a:pt x="390217" y="398455"/>
                </a:moveTo>
                <a:cubicBezTo>
                  <a:pt x="401491" y="398455"/>
                  <a:pt x="410630" y="407594"/>
                  <a:pt x="410630" y="418868"/>
                </a:cubicBezTo>
                <a:cubicBezTo>
                  <a:pt x="410630" y="430142"/>
                  <a:pt x="401491" y="439281"/>
                  <a:pt x="390217" y="439281"/>
                </a:cubicBezTo>
                <a:cubicBezTo>
                  <a:pt x="378944" y="439281"/>
                  <a:pt x="369805" y="430142"/>
                  <a:pt x="369805" y="418868"/>
                </a:cubicBezTo>
                <a:cubicBezTo>
                  <a:pt x="369805" y="407594"/>
                  <a:pt x="378944" y="398455"/>
                  <a:pt x="390217" y="398455"/>
                </a:cubicBezTo>
                <a:close/>
                <a:moveTo>
                  <a:pt x="341440" y="398455"/>
                </a:moveTo>
                <a:cubicBezTo>
                  <a:pt x="352714" y="398455"/>
                  <a:pt x="361853" y="407594"/>
                  <a:pt x="361853" y="418868"/>
                </a:cubicBezTo>
                <a:cubicBezTo>
                  <a:pt x="361853" y="430142"/>
                  <a:pt x="352714" y="439281"/>
                  <a:pt x="341440" y="439281"/>
                </a:cubicBezTo>
                <a:cubicBezTo>
                  <a:pt x="330166" y="439281"/>
                  <a:pt x="321028" y="430142"/>
                  <a:pt x="321028" y="418868"/>
                </a:cubicBezTo>
                <a:cubicBezTo>
                  <a:pt x="321028" y="407594"/>
                  <a:pt x="330166" y="398455"/>
                  <a:pt x="341440" y="398455"/>
                </a:cubicBezTo>
                <a:close/>
                <a:moveTo>
                  <a:pt x="292663" y="398455"/>
                </a:moveTo>
                <a:cubicBezTo>
                  <a:pt x="303937" y="398455"/>
                  <a:pt x="313076" y="407594"/>
                  <a:pt x="313076" y="418868"/>
                </a:cubicBezTo>
                <a:cubicBezTo>
                  <a:pt x="313076" y="430142"/>
                  <a:pt x="303937" y="439281"/>
                  <a:pt x="292663" y="439281"/>
                </a:cubicBezTo>
                <a:cubicBezTo>
                  <a:pt x="281389" y="439281"/>
                  <a:pt x="272251" y="430142"/>
                  <a:pt x="272251" y="418868"/>
                </a:cubicBezTo>
                <a:cubicBezTo>
                  <a:pt x="272251" y="407594"/>
                  <a:pt x="281389" y="398455"/>
                  <a:pt x="292663" y="398455"/>
                </a:cubicBezTo>
                <a:close/>
                <a:moveTo>
                  <a:pt x="243886" y="398455"/>
                </a:moveTo>
                <a:cubicBezTo>
                  <a:pt x="255160" y="398455"/>
                  <a:pt x="264299" y="407594"/>
                  <a:pt x="264299" y="418868"/>
                </a:cubicBezTo>
                <a:cubicBezTo>
                  <a:pt x="264299" y="430142"/>
                  <a:pt x="255160" y="439281"/>
                  <a:pt x="243886" y="439281"/>
                </a:cubicBezTo>
                <a:cubicBezTo>
                  <a:pt x="232612" y="439281"/>
                  <a:pt x="223473" y="430142"/>
                  <a:pt x="223473" y="418868"/>
                </a:cubicBezTo>
                <a:cubicBezTo>
                  <a:pt x="223473" y="407594"/>
                  <a:pt x="232612" y="398455"/>
                  <a:pt x="243886" y="398455"/>
                </a:cubicBezTo>
                <a:close/>
                <a:moveTo>
                  <a:pt x="195109" y="398455"/>
                </a:moveTo>
                <a:cubicBezTo>
                  <a:pt x="206383" y="398455"/>
                  <a:pt x="215522" y="407594"/>
                  <a:pt x="215522" y="418868"/>
                </a:cubicBezTo>
                <a:cubicBezTo>
                  <a:pt x="215522" y="430142"/>
                  <a:pt x="206383" y="439281"/>
                  <a:pt x="195109" y="439281"/>
                </a:cubicBezTo>
                <a:cubicBezTo>
                  <a:pt x="183835" y="439281"/>
                  <a:pt x="174696" y="430142"/>
                  <a:pt x="174696" y="418868"/>
                </a:cubicBezTo>
                <a:cubicBezTo>
                  <a:pt x="174696" y="407594"/>
                  <a:pt x="183835" y="398455"/>
                  <a:pt x="195109" y="398455"/>
                </a:cubicBezTo>
                <a:close/>
                <a:moveTo>
                  <a:pt x="146332" y="398455"/>
                </a:moveTo>
                <a:cubicBezTo>
                  <a:pt x="157606" y="398455"/>
                  <a:pt x="166745" y="407594"/>
                  <a:pt x="166745" y="418868"/>
                </a:cubicBezTo>
                <a:cubicBezTo>
                  <a:pt x="166745" y="430142"/>
                  <a:pt x="157606" y="439281"/>
                  <a:pt x="146332" y="439281"/>
                </a:cubicBezTo>
                <a:cubicBezTo>
                  <a:pt x="135058" y="439281"/>
                  <a:pt x="125919" y="430142"/>
                  <a:pt x="125919" y="418868"/>
                </a:cubicBezTo>
                <a:cubicBezTo>
                  <a:pt x="125919" y="407594"/>
                  <a:pt x="135058" y="398455"/>
                  <a:pt x="146332" y="398455"/>
                </a:cubicBezTo>
                <a:close/>
                <a:moveTo>
                  <a:pt x="97555" y="398455"/>
                </a:moveTo>
                <a:cubicBezTo>
                  <a:pt x="108829" y="398455"/>
                  <a:pt x="117968" y="407594"/>
                  <a:pt x="117968" y="418868"/>
                </a:cubicBezTo>
                <a:cubicBezTo>
                  <a:pt x="117968" y="430142"/>
                  <a:pt x="108829" y="439281"/>
                  <a:pt x="97555" y="439281"/>
                </a:cubicBezTo>
                <a:cubicBezTo>
                  <a:pt x="86281" y="439281"/>
                  <a:pt x="77142" y="430142"/>
                  <a:pt x="77142" y="418868"/>
                </a:cubicBezTo>
                <a:cubicBezTo>
                  <a:pt x="77142" y="407594"/>
                  <a:pt x="86281" y="398455"/>
                  <a:pt x="97555" y="398455"/>
                </a:cubicBezTo>
                <a:close/>
                <a:moveTo>
                  <a:pt x="48778" y="398455"/>
                </a:moveTo>
                <a:cubicBezTo>
                  <a:pt x="60052" y="398455"/>
                  <a:pt x="69191" y="407594"/>
                  <a:pt x="69191" y="418868"/>
                </a:cubicBezTo>
                <a:cubicBezTo>
                  <a:pt x="69191" y="430142"/>
                  <a:pt x="60052" y="439281"/>
                  <a:pt x="48778" y="439281"/>
                </a:cubicBezTo>
                <a:cubicBezTo>
                  <a:pt x="37504" y="439281"/>
                  <a:pt x="28365" y="430142"/>
                  <a:pt x="28365" y="418868"/>
                </a:cubicBezTo>
                <a:cubicBezTo>
                  <a:pt x="28365" y="407594"/>
                  <a:pt x="37504" y="398455"/>
                  <a:pt x="48778" y="398455"/>
                </a:cubicBezTo>
                <a:close/>
                <a:moveTo>
                  <a:pt x="2" y="398455"/>
                </a:moveTo>
                <a:cubicBezTo>
                  <a:pt x="11275" y="398455"/>
                  <a:pt x="20414" y="407594"/>
                  <a:pt x="20414" y="418868"/>
                </a:cubicBezTo>
                <a:cubicBezTo>
                  <a:pt x="20414" y="430142"/>
                  <a:pt x="11275" y="439281"/>
                  <a:pt x="2" y="439281"/>
                </a:cubicBezTo>
                <a:lnTo>
                  <a:pt x="0" y="439280"/>
                </a:lnTo>
                <a:lnTo>
                  <a:pt x="0" y="398456"/>
                </a:lnTo>
                <a:close/>
                <a:moveTo>
                  <a:pt x="926765" y="344369"/>
                </a:moveTo>
                <a:cubicBezTo>
                  <a:pt x="932402" y="344369"/>
                  <a:pt x="937505" y="346654"/>
                  <a:pt x="941199" y="350348"/>
                </a:cubicBezTo>
                <a:lnTo>
                  <a:pt x="945200" y="360008"/>
                </a:lnTo>
                <a:lnTo>
                  <a:pt x="937178" y="381927"/>
                </a:lnTo>
                <a:lnTo>
                  <a:pt x="934711" y="383591"/>
                </a:lnTo>
                <a:cubicBezTo>
                  <a:pt x="932268" y="384624"/>
                  <a:pt x="929583" y="385195"/>
                  <a:pt x="926765" y="385195"/>
                </a:cubicBezTo>
                <a:cubicBezTo>
                  <a:pt x="915491" y="385195"/>
                  <a:pt x="906352" y="376056"/>
                  <a:pt x="906352" y="364782"/>
                </a:cubicBezTo>
                <a:cubicBezTo>
                  <a:pt x="906352" y="353508"/>
                  <a:pt x="915491" y="344369"/>
                  <a:pt x="926765" y="344369"/>
                </a:cubicBezTo>
                <a:close/>
                <a:moveTo>
                  <a:pt x="877988" y="344369"/>
                </a:moveTo>
                <a:cubicBezTo>
                  <a:pt x="889262" y="344369"/>
                  <a:pt x="898401" y="353508"/>
                  <a:pt x="898401" y="364782"/>
                </a:cubicBezTo>
                <a:cubicBezTo>
                  <a:pt x="898401" y="376056"/>
                  <a:pt x="889262" y="385195"/>
                  <a:pt x="877988" y="385195"/>
                </a:cubicBezTo>
                <a:cubicBezTo>
                  <a:pt x="866714" y="385195"/>
                  <a:pt x="857575" y="376056"/>
                  <a:pt x="857575" y="364782"/>
                </a:cubicBezTo>
                <a:cubicBezTo>
                  <a:pt x="857575" y="353508"/>
                  <a:pt x="866714" y="344369"/>
                  <a:pt x="877988" y="344369"/>
                </a:cubicBezTo>
                <a:close/>
                <a:moveTo>
                  <a:pt x="829211" y="344369"/>
                </a:moveTo>
                <a:cubicBezTo>
                  <a:pt x="840485" y="344369"/>
                  <a:pt x="849624" y="353508"/>
                  <a:pt x="849624" y="364782"/>
                </a:cubicBezTo>
                <a:cubicBezTo>
                  <a:pt x="849624" y="376056"/>
                  <a:pt x="840485" y="385195"/>
                  <a:pt x="829211" y="385195"/>
                </a:cubicBezTo>
                <a:cubicBezTo>
                  <a:pt x="817937" y="385195"/>
                  <a:pt x="808798" y="376056"/>
                  <a:pt x="808798" y="364782"/>
                </a:cubicBezTo>
                <a:cubicBezTo>
                  <a:pt x="808798" y="353508"/>
                  <a:pt x="817937" y="344369"/>
                  <a:pt x="829211" y="344369"/>
                </a:cubicBezTo>
                <a:close/>
                <a:moveTo>
                  <a:pt x="780434" y="344369"/>
                </a:moveTo>
                <a:cubicBezTo>
                  <a:pt x="791708" y="344369"/>
                  <a:pt x="800847" y="353508"/>
                  <a:pt x="800847" y="364782"/>
                </a:cubicBezTo>
                <a:cubicBezTo>
                  <a:pt x="800847" y="376056"/>
                  <a:pt x="791708" y="385195"/>
                  <a:pt x="780434" y="385195"/>
                </a:cubicBezTo>
                <a:cubicBezTo>
                  <a:pt x="769160" y="385195"/>
                  <a:pt x="760021" y="376056"/>
                  <a:pt x="760021" y="364782"/>
                </a:cubicBezTo>
                <a:cubicBezTo>
                  <a:pt x="760021" y="353508"/>
                  <a:pt x="769160" y="344369"/>
                  <a:pt x="780434" y="344369"/>
                </a:cubicBezTo>
                <a:close/>
                <a:moveTo>
                  <a:pt x="731657" y="344369"/>
                </a:moveTo>
                <a:cubicBezTo>
                  <a:pt x="742931" y="344369"/>
                  <a:pt x="752070" y="353508"/>
                  <a:pt x="752070" y="364782"/>
                </a:cubicBezTo>
                <a:cubicBezTo>
                  <a:pt x="752070" y="376056"/>
                  <a:pt x="742931" y="385195"/>
                  <a:pt x="731657" y="385195"/>
                </a:cubicBezTo>
                <a:cubicBezTo>
                  <a:pt x="720383" y="385195"/>
                  <a:pt x="711244" y="376056"/>
                  <a:pt x="711244" y="364782"/>
                </a:cubicBezTo>
                <a:cubicBezTo>
                  <a:pt x="711244" y="353508"/>
                  <a:pt x="720383" y="344369"/>
                  <a:pt x="731657" y="344369"/>
                </a:cubicBezTo>
                <a:close/>
                <a:moveTo>
                  <a:pt x="682880" y="344369"/>
                </a:moveTo>
                <a:cubicBezTo>
                  <a:pt x="694153" y="344369"/>
                  <a:pt x="703293" y="353508"/>
                  <a:pt x="703293" y="364782"/>
                </a:cubicBezTo>
                <a:cubicBezTo>
                  <a:pt x="703293" y="376056"/>
                  <a:pt x="694153" y="385195"/>
                  <a:pt x="682880" y="385195"/>
                </a:cubicBezTo>
                <a:cubicBezTo>
                  <a:pt x="671606" y="385195"/>
                  <a:pt x="662467" y="376056"/>
                  <a:pt x="662467" y="364782"/>
                </a:cubicBezTo>
                <a:cubicBezTo>
                  <a:pt x="662467" y="353508"/>
                  <a:pt x="671606" y="344369"/>
                  <a:pt x="682880" y="344369"/>
                </a:cubicBezTo>
                <a:close/>
                <a:moveTo>
                  <a:pt x="634103" y="344369"/>
                </a:moveTo>
                <a:cubicBezTo>
                  <a:pt x="645377" y="344369"/>
                  <a:pt x="654516" y="353508"/>
                  <a:pt x="654516" y="364782"/>
                </a:cubicBezTo>
                <a:cubicBezTo>
                  <a:pt x="654516" y="376056"/>
                  <a:pt x="645377" y="385195"/>
                  <a:pt x="634103" y="385195"/>
                </a:cubicBezTo>
                <a:cubicBezTo>
                  <a:pt x="622829" y="385195"/>
                  <a:pt x="613690" y="376056"/>
                  <a:pt x="613690" y="364782"/>
                </a:cubicBezTo>
                <a:cubicBezTo>
                  <a:pt x="613690" y="353508"/>
                  <a:pt x="622829" y="344369"/>
                  <a:pt x="634103" y="344369"/>
                </a:cubicBezTo>
                <a:close/>
                <a:moveTo>
                  <a:pt x="585326" y="344369"/>
                </a:moveTo>
                <a:cubicBezTo>
                  <a:pt x="596599" y="344369"/>
                  <a:pt x="605738" y="353508"/>
                  <a:pt x="605738" y="364782"/>
                </a:cubicBezTo>
                <a:cubicBezTo>
                  <a:pt x="605738" y="376056"/>
                  <a:pt x="596599" y="385195"/>
                  <a:pt x="585326" y="385195"/>
                </a:cubicBezTo>
                <a:cubicBezTo>
                  <a:pt x="574052" y="385195"/>
                  <a:pt x="564913" y="376056"/>
                  <a:pt x="564913" y="364782"/>
                </a:cubicBezTo>
                <a:cubicBezTo>
                  <a:pt x="564913" y="353508"/>
                  <a:pt x="574052" y="344369"/>
                  <a:pt x="585326" y="344369"/>
                </a:cubicBezTo>
                <a:close/>
                <a:moveTo>
                  <a:pt x="536549" y="344369"/>
                </a:moveTo>
                <a:cubicBezTo>
                  <a:pt x="547822" y="344369"/>
                  <a:pt x="556961" y="353508"/>
                  <a:pt x="556961" y="364782"/>
                </a:cubicBezTo>
                <a:cubicBezTo>
                  <a:pt x="556961" y="376056"/>
                  <a:pt x="547822" y="385195"/>
                  <a:pt x="536549" y="385195"/>
                </a:cubicBezTo>
                <a:cubicBezTo>
                  <a:pt x="525275" y="385195"/>
                  <a:pt x="516136" y="376056"/>
                  <a:pt x="516136" y="364782"/>
                </a:cubicBezTo>
                <a:cubicBezTo>
                  <a:pt x="516136" y="353508"/>
                  <a:pt x="525275" y="344369"/>
                  <a:pt x="536549" y="344369"/>
                </a:cubicBezTo>
                <a:close/>
                <a:moveTo>
                  <a:pt x="487772" y="344369"/>
                </a:moveTo>
                <a:cubicBezTo>
                  <a:pt x="499045" y="344369"/>
                  <a:pt x="508184" y="353508"/>
                  <a:pt x="508184" y="364782"/>
                </a:cubicBezTo>
                <a:cubicBezTo>
                  <a:pt x="508184" y="376056"/>
                  <a:pt x="499045" y="385195"/>
                  <a:pt x="487772" y="385195"/>
                </a:cubicBezTo>
                <a:cubicBezTo>
                  <a:pt x="476498" y="385195"/>
                  <a:pt x="467359" y="376056"/>
                  <a:pt x="467359" y="364782"/>
                </a:cubicBezTo>
                <a:cubicBezTo>
                  <a:pt x="467359" y="353508"/>
                  <a:pt x="476498" y="344369"/>
                  <a:pt x="487772" y="344369"/>
                </a:cubicBezTo>
                <a:close/>
                <a:moveTo>
                  <a:pt x="438994" y="344369"/>
                </a:moveTo>
                <a:cubicBezTo>
                  <a:pt x="450268" y="344369"/>
                  <a:pt x="459407" y="353508"/>
                  <a:pt x="459407" y="364782"/>
                </a:cubicBezTo>
                <a:cubicBezTo>
                  <a:pt x="459407" y="376056"/>
                  <a:pt x="450268" y="385195"/>
                  <a:pt x="438994" y="385195"/>
                </a:cubicBezTo>
                <a:cubicBezTo>
                  <a:pt x="427721" y="385195"/>
                  <a:pt x="418582" y="376056"/>
                  <a:pt x="418582" y="364782"/>
                </a:cubicBezTo>
                <a:cubicBezTo>
                  <a:pt x="418582" y="353508"/>
                  <a:pt x="427721" y="344369"/>
                  <a:pt x="438994" y="344369"/>
                </a:cubicBezTo>
                <a:close/>
                <a:moveTo>
                  <a:pt x="390217" y="344369"/>
                </a:moveTo>
                <a:cubicBezTo>
                  <a:pt x="401491" y="344369"/>
                  <a:pt x="410630" y="353508"/>
                  <a:pt x="410630" y="364782"/>
                </a:cubicBezTo>
                <a:cubicBezTo>
                  <a:pt x="410630" y="376056"/>
                  <a:pt x="401491" y="385195"/>
                  <a:pt x="390217" y="385195"/>
                </a:cubicBezTo>
                <a:cubicBezTo>
                  <a:pt x="378944" y="385195"/>
                  <a:pt x="369805" y="376056"/>
                  <a:pt x="369805" y="364782"/>
                </a:cubicBezTo>
                <a:cubicBezTo>
                  <a:pt x="369805" y="353508"/>
                  <a:pt x="378944" y="344369"/>
                  <a:pt x="390217" y="344369"/>
                </a:cubicBezTo>
                <a:close/>
                <a:moveTo>
                  <a:pt x="341440" y="344369"/>
                </a:moveTo>
                <a:cubicBezTo>
                  <a:pt x="352714" y="344369"/>
                  <a:pt x="361853" y="353508"/>
                  <a:pt x="361853" y="364782"/>
                </a:cubicBezTo>
                <a:cubicBezTo>
                  <a:pt x="361853" y="376056"/>
                  <a:pt x="352714" y="385195"/>
                  <a:pt x="341440" y="385195"/>
                </a:cubicBezTo>
                <a:cubicBezTo>
                  <a:pt x="330166" y="385195"/>
                  <a:pt x="321028" y="376056"/>
                  <a:pt x="321028" y="364782"/>
                </a:cubicBezTo>
                <a:cubicBezTo>
                  <a:pt x="321028" y="353508"/>
                  <a:pt x="330166" y="344369"/>
                  <a:pt x="341440" y="344369"/>
                </a:cubicBezTo>
                <a:close/>
                <a:moveTo>
                  <a:pt x="292663" y="344369"/>
                </a:moveTo>
                <a:cubicBezTo>
                  <a:pt x="303937" y="344369"/>
                  <a:pt x="313076" y="353508"/>
                  <a:pt x="313076" y="364782"/>
                </a:cubicBezTo>
                <a:cubicBezTo>
                  <a:pt x="313076" y="376056"/>
                  <a:pt x="303937" y="385195"/>
                  <a:pt x="292663" y="385195"/>
                </a:cubicBezTo>
                <a:cubicBezTo>
                  <a:pt x="281389" y="385195"/>
                  <a:pt x="272251" y="376056"/>
                  <a:pt x="272251" y="364782"/>
                </a:cubicBezTo>
                <a:cubicBezTo>
                  <a:pt x="272251" y="353508"/>
                  <a:pt x="281389" y="344369"/>
                  <a:pt x="292663" y="344369"/>
                </a:cubicBezTo>
                <a:close/>
                <a:moveTo>
                  <a:pt x="243886" y="344369"/>
                </a:moveTo>
                <a:cubicBezTo>
                  <a:pt x="255160" y="344369"/>
                  <a:pt x="264299" y="353508"/>
                  <a:pt x="264299" y="364782"/>
                </a:cubicBezTo>
                <a:cubicBezTo>
                  <a:pt x="264299" y="376056"/>
                  <a:pt x="255160" y="385195"/>
                  <a:pt x="243886" y="385195"/>
                </a:cubicBezTo>
                <a:cubicBezTo>
                  <a:pt x="232612" y="385195"/>
                  <a:pt x="223473" y="376056"/>
                  <a:pt x="223473" y="364782"/>
                </a:cubicBezTo>
                <a:cubicBezTo>
                  <a:pt x="223473" y="353508"/>
                  <a:pt x="232612" y="344369"/>
                  <a:pt x="243886" y="344369"/>
                </a:cubicBezTo>
                <a:close/>
                <a:moveTo>
                  <a:pt x="195109" y="344369"/>
                </a:moveTo>
                <a:cubicBezTo>
                  <a:pt x="206383" y="344369"/>
                  <a:pt x="215522" y="353508"/>
                  <a:pt x="215522" y="364782"/>
                </a:cubicBezTo>
                <a:cubicBezTo>
                  <a:pt x="215522" y="376056"/>
                  <a:pt x="206383" y="385195"/>
                  <a:pt x="195109" y="385195"/>
                </a:cubicBezTo>
                <a:cubicBezTo>
                  <a:pt x="183835" y="385195"/>
                  <a:pt x="174696" y="376056"/>
                  <a:pt x="174696" y="364782"/>
                </a:cubicBezTo>
                <a:cubicBezTo>
                  <a:pt x="174696" y="353508"/>
                  <a:pt x="183835" y="344369"/>
                  <a:pt x="195109" y="344369"/>
                </a:cubicBezTo>
                <a:close/>
                <a:moveTo>
                  <a:pt x="146332" y="344369"/>
                </a:moveTo>
                <a:cubicBezTo>
                  <a:pt x="157606" y="344369"/>
                  <a:pt x="166745" y="353508"/>
                  <a:pt x="166745" y="364782"/>
                </a:cubicBezTo>
                <a:cubicBezTo>
                  <a:pt x="166745" y="376056"/>
                  <a:pt x="157606" y="385195"/>
                  <a:pt x="146332" y="385195"/>
                </a:cubicBezTo>
                <a:cubicBezTo>
                  <a:pt x="135058" y="385195"/>
                  <a:pt x="125919" y="376056"/>
                  <a:pt x="125919" y="364782"/>
                </a:cubicBezTo>
                <a:cubicBezTo>
                  <a:pt x="125919" y="353508"/>
                  <a:pt x="135058" y="344369"/>
                  <a:pt x="146332" y="344369"/>
                </a:cubicBezTo>
                <a:close/>
                <a:moveTo>
                  <a:pt x="97555" y="344369"/>
                </a:moveTo>
                <a:cubicBezTo>
                  <a:pt x="108829" y="344369"/>
                  <a:pt x="117968" y="353508"/>
                  <a:pt x="117968" y="364782"/>
                </a:cubicBezTo>
                <a:cubicBezTo>
                  <a:pt x="117968" y="376056"/>
                  <a:pt x="108829" y="385195"/>
                  <a:pt x="97555" y="385195"/>
                </a:cubicBezTo>
                <a:cubicBezTo>
                  <a:pt x="86281" y="385195"/>
                  <a:pt x="77142" y="376056"/>
                  <a:pt x="77142" y="364782"/>
                </a:cubicBezTo>
                <a:cubicBezTo>
                  <a:pt x="77142" y="353508"/>
                  <a:pt x="86281" y="344369"/>
                  <a:pt x="97555" y="344369"/>
                </a:cubicBezTo>
                <a:close/>
                <a:moveTo>
                  <a:pt x="48778" y="344369"/>
                </a:moveTo>
                <a:cubicBezTo>
                  <a:pt x="60052" y="344369"/>
                  <a:pt x="69191" y="353508"/>
                  <a:pt x="69191" y="364782"/>
                </a:cubicBezTo>
                <a:cubicBezTo>
                  <a:pt x="69191" y="376056"/>
                  <a:pt x="60052" y="385195"/>
                  <a:pt x="48778" y="385195"/>
                </a:cubicBezTo>
                <a:cubicBezTo>
                  <a:pt x="37504" y="385195"/>
                  <a:pt x="28365" y="376056"/>
                  <a:pt x="28365" y="364782"/>
                </a:cubicBezTo>
                <a:cubicBezTo>
                  <a:pt x="28365" y="353508"/>
                  <a:pt x="37504" y="344369"/>
                  <a:pt x="48778" y="344369"/>
                </a:cubicBezTo>
                <a:close/>
                <a:moveTo>
                  <a:pt x="2" y="344369"/>
                </a:moveTo>
                <a:cubicBezTo>
                  <a:pt x="11275" y="344369"/>
                  <a:pt x="20414" y="353508"/>
                  <a:pt x="20414" y="364782"/>
                </a:cubicBezTo>
                <a:cubicBezTo>
                  <a:pt x="20414" y="376056"/>
                  <a:pt x="11275" y="385195"/>
                  <a:pt x="2" y="385195"/>
                </a:cubicBezTo>
                <a:lnTo>
                  <a:pt x="0" y="385194"/>
                </a:lnTo>
                <a:lnTo>
                  <a:pt x="0" y="344370"/>
                </a:lnTo>
                <a:close/>
                <a:moveTo>
                  <a:pt x="968876" y="291629"/>
                </a:moveTo>
                <a:lnTo>
                  <a:pt x="965684" y="304041"/>
                </a:lnTo>
                <a:lnTo>
                  <a:pt x="959440" y="321103"/>
                </a:lnTo>
                <a:lnTo>
                  <a:pt x="955129" y="310696"/>
                </a:lnTo>
                <a:cubicBezTo>
                  <a:pt x="955129" y="302240"/>
                  <a:pt x="960270" y="294986"/>
                  <a:pt x="967596" y="291887"/>
                </a:cubicBezTo>
                <a:close/>
                <a:moveTo>
                  <a:pt x="926765" y="290283"/>
                </a:moveTo>
                <a:cubicBezTo>
                  <a:pt x="938039" y="290283"/>
                  <a:pt x="947178" y="299422"/>
                  <a:pt x="947178" y="310696"/>
                </a:cubicBezTo>
                <a:cubicBezTo>
                  <a:pt x="947178" y="321970"/>
                  <a:pt x="938039" y="331108"/>
                  <a:pt x="926765" y="331108"/>
                </a:cubicBezTo>
                <a:cubicBezTo>
                  <a:pt x="915491" y="331108"/>
                  <a:pt x="906352" y="321970"/>
                  <a:pt x="906352" y="310696"/>
                </a:cubicBezTo>
                <a:cubicBezTo>
                  <a:pt x="906352" y="299422"/>
                  <a:pt x="915491" y="290283"/>
                  <a:pt x="926765" y="290283"/>
                </a:cubicBezTo>
                <a:close/>
                <a:moveTo>
                  <a:pt x="877988" y="290283"/>
                </a:moveTo>
                <a:cubicBezTo>
                  <a:pt x="889262" y="290283"/>
                  <a:pt x="898401" y="299422"/>
                  <a:pt x="898401" y="310696"/>
                </a:cubicBezTo>
                <a:cubicBezTo>
                  <a:pt x="898401" y="321970"/>
                  <a:pt x="889262" y="331108"/>
                  <a:pt x="877988" y="331108"/>
                </a:cubicBezTo>
                <a:cubicBezTo>
                  <a:pt x="866714" y="331108"/>
                  <a:pt x="857575" y="321970"/>
                  <a:pt x="857575" y="310696"/>
                </a:cubicBezTo>
                <a:cubicBezTo>
                  <a:pt x="857575" y="299422"/>
                  <a:pt x="866714" y="290283"/>
                  <a:pt x="877988" y="290283"/>
                </a:cubicBezTo>
                <a:close/>
                <a:moveTo>
                  <a:pt x="829211" y="290283"/>
                </a:moveTo>
                <a:cubicBezTo>
                  <a:pt x="840485" y="290283"/>
                  <a:pt x="849624" y="299422"/>
                  <a:pt x="849624" y="310696"/>
                </a:cubicBezTo>
                <a:cubicBezTo>
                  <a:pt x="849624" y="321970"/>
                  <a:pt x="840485" y="331108"/>
                  <a:pt x="829211" y="331108"/>
                </a:cubicBezTo>
                <a:cubicBezTo>
                  <a:pt x="817937" y="331108"/>
                  <a:pt x="808798" y="321970"/>
                  <a:pt x="808798" y="310696"/>
                </a:cubicBezTo>
                <a:cubicBezTo>
                  <a:pt x="808798" y="299422"/>
                  <a:pt x="817937" y="290283"/>
                  <a:pt x="829211" y="290283"/>
                </a:cubicBezTo>
                <a:close/>
                <a:moveTo>
                  <a:pt x="780434" y="290283"/>
                </a:moveTo>
                <a:cubicBezTo>
                  <a:pt x="791708" y="290283"/>
                  <a:pt x="800847" y="299422"/>
                  <a:pt x="800847" y="310696"/>
                </a:cubicBezTo>
                <a:cubicBezTo>
                  <a:pt x="800847" y="321970"/>
                  <a:pt x="791708" y="331108"/>
                  <a:pt x="780434" y="331108"/>
                </a:cubicBezTo>
                <a:cubicBezTo>
                  <a:pt x="769160" y="331108"/>
                  <a:pt x="760021" y="321970"/>
                  <a:pt x="760021" y="310696"/>
                </a:cubicBezTo>
                <a:cubicBezTo>
                  <a:pt x="760021" y="299422"/>
                  <a:pt x="769160" y="290283"/>
                  <a:pt x="780434" y="290283"/>
                </a:cubicBezTo>
                <a:close/>
                <a:moveTo>
                  <a:pt x="731657" y="290283"/>
                </a:moveTo>
                <a:cubicBezTo>
                  <a:pt x="742931" y="290283"/>
                  <a:pt x="752070" y="299422"/>
                  <a:pt x="752070" y="310696"/>
                </a:cubicBezTo>
                <a:cubicBezTo>
                  <a:pt x="752070" y="321970"/>
                  <a:pt x="742931" y="331108"/>
                  <a:pt x="731657" y="331108"/>
                </a:cubicBezTo>
                <a:cubicBezTo>
                  <a:pt x="720383" y="331108"/>
                  <a:pt x="711244" y="321970"/>
                  <a:pt x="711244" y="310696"/>
                </a:cubicBezTo>
                <a:cubicBezTo>
                  <a:pt x="711244" y="299422"/>
                  <a:pt x="720383" y="290283"/>
                  <a:pt x="731657" y="290283"/>
                </a:cubicBezTo>
                <a:close/>
                <a:moveTo>
                  <a:pt x="682880" y="290283"/>
                </a:moveTo>
                <a:cubicBezTo>
                  <a:pt x="694153" y="290283"/>
                  <a:pt x="703293" y="299422"/>
                  <a:pt x="703293" y="310696"/>
                </a:cubicBezTo>
                <a:cubicBezTo>
                  <a:pt x="703293" y="321970"/>
                  <a:pt x="694153" y="331108"/>
                  <a:pt x="682880" y="331108"/>
                </a:cubicBezTo>
                <a:cubicBezTo>
                  <a:pt x="671606" y="331108"/>
                  <a:pt x="662467" y="321970"/>
                  <a:pt x="662467" y="310696"/>
                </a:cubicBezTo>
                <a:cubicBezTo>
                  <a:pt x="662467" y="299422"/>
                  <a:pt x="671606" y="290283"/>
                  <a:pt x="682880" y="290283"/>
                </a:cubicBezTo>
                <a:close/>
                <a:moveTo>
                  <a:pt x="634103" y="290283"/>
                </a:moveTo>
                <a:cubicBezTo>
                  <a:pt x="645377" y="290283"/>
                  <a:pt x="654516" y="299422"/>
                  <a:pt x="654516" y="310696"/>
                </a:cubicBezTo>
                <a:cubicBezTo>
                  <a:pt x="654516" y="321970"/>
                  <a:pt x="645377" y="331108"/>
                  <a:pt x="634103" y="331108"/>
                </a:cubicBezTo>
                <a:cubicBezTo>
                  <a:pt x="622829" y="331108"/>
                  <a:pt x="613690" y="321970"/>
                  <a:pt x="613690" y="310696"/>
                </a:cubicBezTo>
                <a:cubicBezTo>
                  <a:pt x="613690" y="299422"/>
                  <a:pt x="622829" y="290283"/>
                  <a:pt x="634103" y="290283"/>
                </a:cubicBezTo>
                <a:close/>
                <a:moveTo>
                  <a:pt x="585326" y="290283"/>
                </a:moveTo>
                <a:cubicBezTo>
                  <a:pt x="596599" y="290283"/>
                  <a:pt x="605738" y="299422"/>
                  <a:pt x="605738" y="310696"/>
                </a:cubicBezTo>
                <a:cubicBezTo>
                  <a:pt x="605738" y="321970"/>
                  <a:pt x="596599" y="331108"/>
                  <a:pt x="585326" y="331108"/>
                </a:cubicBezTo>
                <a:cubicBezTo>
                  <a:pt x="574052" y="331108"/>
                  <a:pt x="564913" y="321970"/>
                  <a:pt x="564913" y="310696"/>
                </a:cubicBezTo>
                <a:cubicBezTo>
                  <a:pt x="564913" y="299422"/>
                  <a:pt x="574052" y="290283"/>
                  <a:pt x="585326" y="290283"/>
                </a:cubicBezTo>
                <a:close/>
                <a:moveTo>
                  <a:pt x="536549" y="290283"/>
                </a:moveTo>
                <a:cubicBezTo>
                  <a:pt x="547822" y="290283"/>
                  <a:pt x="556961" y="299422"/>
                  <a:pt x="556961" y="310696"/>
                </a:cubicBezTo>
                <a:cubicBezTo>
                  <a:pt x="556961" y="321970"/>
                  <a:pt x="547822" y="331108"/>
                  <a:pt x="536549" y="331108"/>
                </a:cubicBezTo>
                <a:cubicBezTo>
                  <a:pt x="525275" y="331108"/>
                  <a:pt x="516136" y="321970"/>
                  <a:pt x="516136" y="310696"/>
                </a:cubicBezTo>
                <a:cubicBezTo>
                  <a:pt x="516136" y="299422"/>
                  <a:pt x="525275" y="290283"/>
                  <a:pt x="536549" y="290283"/>
                </a:cubicBezTo>
                <a:close/>
                <a:moveTo>
                  <a:pt x="487772" y="290283"/>
                </a:moveTo>
                <a:cubicBezTo>
                  <a:pt x="499045" y="290283"/>
                  <a:pt x="508184" y="299422"/>
                  <a:pt x="508184" y="310696"/>
                </a:cubicBezTo>
                <a:cubicBezTo>
                  <a:pt x="508184" y="321970"/>
                  <a:pt x="499045" y="331108"/>
                  <a:pt x="487772" y="331108"/>
                </a:cubicBezTo>
                <a:cubicBezTo>
                  <a:pt x="476498" y="331108"/>
                  <a:pt x="467359" y="321970"/>
                  <a:pt x="467359" y="310696"/>
                </a:cubicBezTo>
                <a:cubicBezTo>
                  <a:pt x="467359" y="299422"/>
                  <a:pt x="476498" y="290283"/>
                  <a:pt x="487772" y="290283"/>
                </a:cubicBezTo>
                <a:close/>
                <a:moveTo>
                  <a:pt x="438994" y="290283"/>
                </a:moveTo>
                <a:cubicBezTo>
                  <a:pt x="450268" y="290283"/>
                  <a:pt x="459407" y="299422"/>
                  <a:pt x="459407" y="310696"/>
                </a:cubicBezTo>
                <a:cubicBezTo>
                  <a:pt x="459407" y="321970"/>
                  <a:pt x="450268" y="331108"/>
                  <a:pt x="438994" y="331108"/>
                </a:cubicBezTo>
                <a:cubicBezTo>
                  <a:pt x="427721" y="331108"/>
                  <a:pt x="418582" y="321970"/>
                  <a:pt x="418582" y="310696"/>
                </a:cubicBezTo>
                <a:cubicBezTo>
                  <a:pt x="418582" y="299422"/>
                  <a:pt x="427721" y="290283"/>
                  <a:pt x="438994" y="290283"/>
                </a:cubicBezTo>
                <a:close/>
                <a:moveTo>
                  <a:pt x="390217" y="290283"/>
                </a:moveTo>
                <a:cubicBezTo>
                  <a:pt x="401491" y="290283"/>
                  <a:pt x="410630" y="299422"/>
                  <a:pt x="410630" y="310696"/>
                </a:cubicBezTo>
                <a:cubicBezTo>
                  <a:pt x="410630" y="321970"/>
                  <a:pt x="401491" y="331108"/>
                  <a:pt x="390217" y="331108"/>
                </a:cubicBezTo>
                <a:cubicBezTo>
                  <a:pt x="378944" y="331108"/>
                  <a:pt x="369805" y="321970"/>
                  <a:pt x="369805" y="310696"/>
                </a:cubicBezTo>
                <a:cubicBezTo>
                  <a:pt x="369805" y="299422"/>
                  <a:pt x="378944" y="290283"/>
                  <a:pt x="390217" y="290283"/>
                </a:cubicBezTo>
                <a:close/>
                <a:moveTo>
                  <a:pt x="341440" y="290283"/>
                </a:moveTo>
                <a:cubicBezTo>
                  <a:pt x="352714" y="290283"/>
                  <a:pt x="361853" y="299422"/>
                  <a:pt x="361853" y="310696"/>
                </a:cubicBezTo>
                <a:cubicBezTo>
                  <a:pt x="361853" y="321970"/>
                  <a:pt x="352714" y="331108"/>
                  <a:pt x="341440" y="331108"/>
                </a:cubicBezTo>
                <a:cubicBezTo>
                  <a:pt x="330166" y="331108"/>
                  <a:pt x="321028" y="321970"/>
                  <a:pt x="321028" y="310696"/>
                </a:cubicBezTo>
                <a:cubicBezTo>
                  <a:pt x="321028" y="299422"/>
                  <a:pt x="330166" y="290283"/>
                  <a:pt x="341440" y="290283"/>
                </a:cubicBezTo>
                <a:close/>
                <a:moveTo>
                  <a:pt x="292663" y="290283"/>
                </a:moveTo>
                <a:cubicBezTo>
                  <a:pt x="303937" y="290283"/>
                  <a:pt x="313076" y="299422"/>
                  <a:pt x="313076" y="310696"/>
                </a:cubicBezTo>
                <a:cubicBezTo>
                  <a:pt x="313076" y="321970"/>
                  <a:pt x="303937" y="331108"/>
                  <a:pt x="292663" y="331108"/>
                </a:cubicBezTo>
                <a:cubicBezTo>
                  <a:pt x="281389" y="331108"/>
                  <a:pt x="272251" y="321970"/>
                  <a:pt x="272251" y="310696"/>
                </a:cubicBezTo>
                <a:cubicBezTo>
                  <a:pt x="272251" y="299422"/>
                  <a:pt x="281389" y="290283"/>
                  <a:pt x="292663" y="290283"/>
                </a:cubicBezTo>
                <a:close/>
                <a:moveTo>
                  <a:pt x="243886" y="290283"/>
                </a:moveTo>
                <a:cubicBezTo>
                  <a:pt x="255160" y="290283"/>
                  <a:pt x="264299" y="299422"/>
                  <a:pt x="264299" y="310696"/>
                </a:cubicBezTo>
                <a:cubicBezTo>
                  <a:pt x="264299" y="321970"/>
                  <a:pt x="255160" y="331108"/>
                  <a:pt x="243886" y="331108"/>
                </a:cubicBezTo>
                <a:cubicBezTo>
                  <a:pt x="232612" y="331108"/>
                  <a:pt x="223473" y="321970"/>
                  <a:pt x="223473" y="310696"/>
                </a:cubicBezTo>
                <a:cubicBezTo>
                  <a:pt x="223473" y="299422"/>
                  <a:pt x="232612" y="290283"/>
                  <a:pt x="243886" y="290283"/>
                </a:cubicBezTo>
                <a:close/>
                <a:moveTo>
                  <a:pt x="195109" y="290283"/>
                </a:moveTo>
                <a:cubicBezTo>
                  <a:pt x="206383" y="290283"/>
                  <a:pt x="215522" y="299422"/>
                  <a:pt x="215522" y="310696"/>
                </a:cubicBezTo>
                <a:cubicBezTo>
                  <a:pt x="215522" y="321970"/>
                  <a:pt x="206383" y="331108"/>
                  <a:pt x="195109" y="331108"/>
                </a:cubicBezTo>
                <a:cubicBezTo>
                  <a:pt x="183835" y="331108"/>
                  <a:pt x="174696" y="321970"/>
                  <a:pt x="174696" y="310696"/>
                </a:cubicBezTo>
                <a:cubicBezTo>
                  <a:pt x="174696" y="299422"/>
                  <a:pt x="183835" y="290283"/>
                  <a:pt x="195109" y="290283"/>
                </a:cubicBezTo>
                <a:close/>
                <a:moveTo>
                  <a:pt x="146332" y="290283"/>
                </a:moveTo>
                <a:cubicBezTo>
                  <a:pt x="157606" y="290283"/>
                  <a:pt x="166745" y="299422"/>
                  <a:pt x="166745" y="310696"/>
                </a:cubicBezTo>
                <a:cubicBezTo>
                  <a:pt x="166745" y="321970"/>
                  <a:pt x="157606" y="331108"/>
                  <a:pt x="146332" y="331108"/>
                </a:cubicBezTo>
                <a:cubicBezTo>
                  <a:pt x="135058" y="331108"/>
                  <a:pt x="125919" y="321970"/>
                  <a:pt x="125919" y="310696"/>
                </a:cubicBezTo>
                <a:cubicBezTo>
                  <a:pt x="125919" y="299422"/>
                  <a:pt x="135058" y="290283"/>
                  <a:pt x="146332" y="290283"/>
                </a:cubicBezTo>
                <a:close/>
                <a:moveTo>
                  <a:pt x="97555" y="290283"/>
                </a:moveTo>
                <a:cubicBezTo>
                  <a:pt x="108829" y="290283"/>
                  <a:pt x="117968" y="299422"/>
                  <a:pt x="117968" y="310696"/>
                </a:cubicBezTo>
                <a:cubicBezTo>
                  <a:pt x="117968" y="321970"/>
                  <a:pt x="108829" y="331108"/>
                  <a:pt x="97555" y="331108"/>
                </a:cubicBezTo>
                <a:cubicBezTo>
                  <a:pt x="86281" y="331108"/>
                  <a:pt x="77142" y="321970"/>
                  <a:pt x="77142" y="310696"/>
                </a:cubicBezTo>
                <a:cubicBezTo>
                  <a:pt x="77142" y="299422"/>
                  <a:pt x="86281" y="290283"/>
                  <a:pt x="97555" y="290283"/>
                </a:cubicBezTo>
                <a:close/>
                <a:moveTo>
                  <a:pt x="48778" y="290283"/>
                </a:moveTo>
                <a:cubicBezTo>
                  <a:pt x="60052" y="290283"/>
                  <a:pt x="69191" y="299422"/>
                  <a:pt x="69191" y="310696"/>
                </a:cubicBezTo>
                <a:cubicBezTo>
                  <a:pt x="69191" y="321970"/>
                  <a:pt x="60052" y="331108"/>
                  <a:pt x="48778" y="331108"/>
                </a:cubicBezTo>
                <a:cubicBezTo>
                  <a:pt x="37504" y="331108"/>
                  <a:pt x="28365" y="321970"/>
                  <a:pt x="28365" y="310696"/>
                </a:cubicBezTo>
                <a:cubicBezTo>
                  <a:pt x="28365" y="299422"/>
                  <a:pt x="37504" y="290283"/>
                  <a:pt x="48778" y="290283"/>
                </a:cubicBezTo>
                <a:close/>
                <a:moveTo>
                  <a:pt x="2" y="290283"/>
                </a:moveTo>
                <a:cubicBezTo>
                  <a:pt x="11275" y="290283"/>
                  <a:pt x="20414" y="299422"/>
                  <a:pt x="20414" y="310696"/>
                </a:cubicBezTo>
                <a:cubicBezTo>
                  <a:pt x="20414" y="321970"/>
                  <a:pt x="11275" y="331108"/>
                  <a:pt x="2" y="331108"/>
                </a:cubicBezTo>
                <a:lnTo>
                  <a:pt x="0" y="331107"/>
                </a:lnTo>
                <a:lnTo>
                  <a:pt x="0" y="290284"/>
                </a:lnTo>
                <a:close/>
                <a:moveTo>
                  <a:pt x="975542" y="236197"/>
                </a:moveTo>
                <a:lnTo>
                  <a:pt x="982755" y="237653"/>
                </a:lnTo>
                <a:lnTo>
                  <a:pt x="972775" y="276464"/>
                </a:lnTo>
                <a:lnTo>
                  <a:pt x="967596" y="275418"/>
                </a:lnTo>
                <a:cubicBezTo>
                  <a:pt x="960270" y="272320"/>
                  <a:pt x="955129" y="265065"/>
                  <a:pt x="955129" y="256609"/>
                </a:cubicBezTo>
                <a:cubicBezTo>
                  <a:pt x="955129" y="245336"/>
                  <a:pt x="964268" y="236197"/>
                  <a:pt x="975542" y="236197"/>
                </a:cubicBezTo>
                <a:close/>
                <a:moveTo>
                  <a:pt x="926765" y="236197"/>
                </a:moveTo>
                <a:cubicBezTo>
                  <a:pt x="938039" y="236197"/>
                  <a:pt x="947178" y="245336"/>
                  <a:pt x="947178" y="256609"/>
                </a:cubicBezTo>
                <a:cubicBezTo>
                  <a:pt x="947178" y="267883"/>
                  <a:pt x="938039" y="277022"/>
                  <a:pt x="926765" y="277022"/>
                </a:cubicBezTo>
                <a:cubicBezTo>
                  <a:pt x="915491" y="277022"/>
                  <a:pt x="906352" y="267883"/>
                  <a:pt x="906352" y="256609"/>
                </a:cubicBezTo>
                <a:cubicBezTo>
                  <a:pt x="906352" y="245336"/>
                  <a:pt x="915491" y="236197"/>
                  <a:pt x="926765" y="236197"/>
                </a:cubicBezTo>
                <a:close/>
                <a:moveTo>
                  <a:pt x="877988" y="236197"/>
                </a:moveTo>
                <a:cubicBezTo>
                  <a:pt x="889262" y="236197"/>
                  <a:pt x="898401" y="245336"/>
                  <a:pt x="898401" y="256609"/>
                </a:cubicBezTo>
                <a:cubicBezTo>
                  <a:pt x="898401" y="267883"/>
                  <a:pt x="889262" y="277022"/>
                  <a:pt x="877988" y="277022"/>
                </a:cubicBezTo>
                <a:cubicBezTo>
                  <a:pt x="866714" y="277022"/>
                  <a:pt x="857575" y="267883"/>
                  <a:pt x="857575" y="256609"/>
                </a:cubicBezTo>
                <a:cubicBezTo>
                  <a:pt x="857575" y="245336"/>
                  <a:pt x="866714" y="236197"/>
                  <a:pt x="877988" y="236197"/>
                </a:cubicBezTo>
                <a:close/>
                <a:moveTo>
                  <a:pt x="829211" y="236197"/>
                </a:moveTo>
                <a:cubicBezTo>
                  <a:pt x="840485" y="236197"/>
                  <a:pt x="849624" y="245336"/>
                  <a:pt x="849624" y="256609"/>
                </a:cubicBezTo>
                <a:cubicBezTo>
                  <a:pt x="849624" y="267883"/>
                  <a:pt x="840485" y="277022"/>
                  <a:pt x="829211" y="277022"/>
                </a:cubicBezTo>
                <a:cubicBezTo>
                  <a:pt x="817937" y="277022"/>
                  <a:pt x="808798" y="267883"/>
                  <a:pt x="808798" y="256609"/>
                </a:cubicBezTo>
                <a:cubicBezTo>
                  <a:pt x="808798" y="245336"/>
                  <a:pt x="817937" y="236197"/>
                  <a:pt x="829211" y="236197"/>
                </a:cubicBezTo>
                <a:close/>
                <a:moveTo>
                  <a:pt x="780434" y="236197"/>
                </a:moveTo>
                <a:cubicBezTo>
                  <a:pt x="791708" y="236197"/>
                  <a:pt x="800847" y="245336"/>
                  <a:pt x="800847" y="256609"/>
                </a:cubicBezTo>
                <a:cubicBezTo>
                  <a:pt x="800847" y="267883"/>
                  <a:pt x="791708" y="277022"/>
                  <a:pt x="780434" y="277022"/>
                </a:cubicBezTo>
                <a:cubicBezTo>
                  <a:pt x="769160" y="277022"/>
                  <a:pt x="760021" y="267883"/>
                  <a:pt x="760021" y="256609"/>
                </a:cubicBezTo>
                <a:cubicBezTo>
                  <a:pt x="760021" y="245336"/>
                  <a:pt x="769160" y="236197"/>
                  <a:pt x="780434" y="236197"/>
                </a:cubicBezTo>
                <a:close/>
                <a:moveTo>
                  <a:pt x="731657" y="236197"/>
                </a:moveTo>
                <a:cubicBezTo>
                  <a:pt x="742931" y="236197"/>
                  <a:pt x="752070" y="245336"/>
                  <a:pt x="752070" y="256609"/>
                </a:cubicBezTo>
                <a:cubicBezTo>
                  <a:pt x="752070" y="267883"/>
                  <a:pt x="742931" y="277022"/>
                  <a:pt x="731657" y="277022"/>
                </a:cubicBezTo>
                <a:cubicBezTo>
                  <a:pt x="720383" y="277022"/>
                  <a:pt x="711244" y="267883"/>
                  <a:pt x="711244" y="256609"/>
                </a:cubicBezTo>
                <a:cubicBezTo>
                  <a:pt x="711244" y="245336"/>
                  <a:pt x="720383" y="236197"/>
                  <a:pt x="731657" y="236197"/>
                </a:cubicBezTo>
                <a:close/>
                <a:moveTo>
                  <a:pt x="682880" y="236197"/>
                </a:moveTo>
                <a:cubicBezTo>
                  <a:pt x="694153" y="236197"/>
                  <a:pt x="703293" y="245336"/>
                  <a:pt x="703293" y="256609"/>
                </a:cubicBezTo>
                <a:cubicBezTo>
                  <a:pt x="703293" y="267883"/>
                  <a:pt x="694153" y="277022"/>
                  <a:pt x="682880" y="277022"/>
                </a:cubicBezTo>
                <a:cubicBezTo>
                  <a:pt x="671606" y="277022"/>
                  <a:pt x="662467" y="267883"/>
                  <a:pt x="662467" y="256609"/>
                </a:cubicBezTo>
                <a:cubicBezTo>
                  <a:pt x="662467" y="245336"/>
                  <a:pt x="671606" y="236197"/>
                  <a:pt x="682880" y="236197"/>
                </a:cubicBezTo>
                <a:close/>
                <a:moveTo>
                  <a:pt x="634103" y="236197"/>
                </a:moveTo>
                <a:cubicBezTo>
                  <a:pt x="645377" y="236197"/>
                  <a:pt x="654516" y="245336"/>
                  <a:pt x="654516" y="256609"/>
                </a:cubicBezTo>
                <a:cubicBezTo>
                  <a:pt x="654516" y="267883"/>
                  <a:pt x="645377" y="277022"/>
                  <a:pt x="634103" y="277022"/>
                </a:cubicBezTo>
                <a:cubicBezTo>
                  <a:pt x="622829" y="277022"/>
                  <a:pt x="613690" y="267883"/>
                  <a:pt x="613690" y="256609"/>
                </a:cubicBezTo>
                <a:cubicBezTo>
                  <a:pt x="613690" y="245336"/>
                  <a:pt x="622829" y="236197"/>
                  <a:pt x="634103" y="236197"/>
                </a:cubicBezTo>
                <a:close/>
                <a:moveTo>
                  <a:pt x="585326" y="236197"/>
                </a:moveTo>
                <a:cubicBezTo>
                  <a:pt x="596599" y="236197"/>
                  <a:pt x="605738" y="245336"/>
                  <a:pt x="605738" y="256609"/>
                </a:cubicBezTo>
                <a:cubicBezTo>
                  <a:pt x="605738" y="267883"/>
                  <a:pt x="596599" y="277022"/>
                  <a:pt x="585326" y="277022"/>
                </a:cubicBezTo>
                <a:cubicBezTo>
                  <a:pt x="574052" y="277022"/>
                  <a:pt x="564913" y="267883"/>
                  <a:pt x="564913" y="256609"/>
                </a:cubicBezTo>
                <a:cubicBezTo>
                  <a:pt x="564913" y="245336"/>
                  <a:pt x="574052" y="236197"/>
                  <a:pt x="585326" y="236197"/>
                </a:cubicBezTo>
                <a:close/>
                <a:moveTo>
                  <a:pt x="536549" y="236197"/>
                </a:moveTo>
                <a:cubicBezTo>
                  <a:pt x="547822" y="236197"/>
                  <a:pt x="556961" y="245336"/>
                  <a:pt x="556961" y="256609"/>
                </a:cubicBezTo>
                <a:cubicBezTo>
                  <a:pt x="556961" y="267883"/>
                  <a:pt x="547822" y="277022"/>
                  <a:pt x="536549" y="277022"/>
                </a:cubicBezTo>
                <a:cubicBezTo>
                  <a:pt x="525275" y="277022"/>
                  <a:pt x="516136" y="267883"/>
                  <a:pt x="516136" y="256609"/>
                </a:cubicBezTo>
                <a:cubicBezTo>
                  <a:pt x="516136" y="245336"/>
                  <a:pt x="525275" y="236197"/>
                  <a:pt x="536549" y="236197"/>
                </a:cubicBezTo>
                <a:close/>
                <a:moveTo>
                  <a:pt x="487772" y="236197"/>
                </a:moveTo>
                <a:cubicBezTo>
                  <a:pt x="499045" y="236197"/>
                  <a:pt x="508184" y="245336"/>
                  <a:pt x="508184" y="256609"/>
                </a:cubicBezTo>
                <a:cubicBezTo>
                  <a:pt x="508184" y="267883"/>
                  <a:pt x="499045" y="277022"/>
                  <a:pt x="487772" y="277022"/>
                </a:cubicBezTo>
                <a:cubicBezTo>
                  <a:pt x="476498" y="277022"/>
                  <a:pt x="467359" y="267883"/>
                  <a:pt x="467359" y="256609"/>
                </a:cubicBezTo>
                <a:cubicBezTo>
                  <a:pt x="467359" y="245336"/>
                  <a:pt x="476498" y="236197"/>
                  <a:pt x="487772" y="236197"/>
                </a:cubicBezTo>
                <a:close/>
                <a:moveTo>
                  <a:pt x="438994" y="236197"/>
                </a:moveTo>
                <a:cubicBezTo>
                  <a:pt x="450268" y="236197"/>
                  <a:pt x="459407" y="245336"/>
                  <a:pt x="459407" y="256609"/>
                </a:cubicBezTo>
                <a:cubicBezTo>
                  <a:pt x="459407" y="267883"/>
                  <a:pt x="450268" y="277022"/>
                  <a:pt x="438994" y="277022"/>
                </a:cubicBezTo>
                <a:cubicBezTo>
                  <a:pt x="427721" y="277022"/>
                  <a:pt x="418582" y="267883"/>
                  <a:pt x="418582" y="256609"/>
                </a:cubicBezTo>
                <a:cubicBezTo>
                  <a:pt x="418582" y="245336"/>
                  <a:pt x="427721" y="236197"/>
                  <a:pt x="438994" y="236197"/>
                </a:cubicBezTo>
                <a:close/>
                <a:moveTo>
                  <a:pt x="390217" y="236197"/>
                </a:moveTo>
                <a:cubicBezTo>
                  <a:pt x="401491" y="236197"/>
                  <a:pt x="410630" y="245336"/>
                  <a:pt x="410630" y="256609"/>
                </a:cubicBezTo>
                <a:cubicBezTo>
                  <a:pt x="410630" y="267883"/>
                  <a:pt x="401491" y="277022"/>
                  <a:pt x="390217" y="277022"/>
                </a:cubicBezTo>
                <a:cubicBezTo>
                  <a:pt x="378944" y="277022"/>
                  <a:pt x="369805" y="267883"/>
                  <a:pt x="369805" y="256609"/>
                </a:cubicBezTo>
                <a:cubicBezTo>
                  <a:pt x="369805" y="245336"/>
                  <a:pt x="378944" y="236197"/>
                  <a:pt x="390217" y="236197"/>
                </a:cubicBezTo>
                <a:close/>
                <a:moveTo>
                  <a:pt x="341440" y="236197"/>
                </a:moveTo>
                <a:cubicBezTo>
                  <a:pt x="352714" y="236197"/>
                  <a:pt x="361853" y="245336"/>
                  <a:pt x="361853" y="256609"/>
                </a:cubicBezTo>
                <a:cubicBezTo>
                  <a:pt x="361853" y="267883"/>
                  <a:pt x="352714" y="277022"/>
                  <a:pt x="341440" y="277022"/>
                </a:cubicBezTo>
                <a:cubicBezTo>
                  <a:pt x="330166" y="277022"/>
                  <a:pt x="321028" y="267883"/>
                  <a:pt x="321028" y="256609"/>
                </a:cubicBezTo>
                <a:cubicBezTo>
                  <a:pt x="321028" y="245336"/>
                  <a:pt x="330166" y="236197"/>
                  <a:pt x="341440" y="236197"/>
                </a:cubicBezTo>
                <a:close/>
                <a:moveTo>
                  <a:pt x="292663" y="236197"/>
                </a:moveTo>
                <a:cubicBezTo>
                  <a:pt x="303937" y="236197"/>
                  <a:pt x="313076" y="245336"/>
                  <a:pt x="313076" y="256609"/>
                </a:cubicBezTo>
                <a:cubicBezTo>
                  <a:pt x="313076" y="267883"/>
                  <a:pt x="303937" y="277022"/>
                  <a:pt x="292663" y="277022"/>
                </a:cubicBezTo>
                <a:cubicBezTo>
                  <a:pt x="281389" y="277022"/>
                  <a:pt x="272251" y="267883"/>
                  <a:pt x="272251" y="256609"/>
                </a:cubicBezTo>
                <a:cubicBezTo>
                  <a:pt x="272251" y="245336"/>
                  <a:pt x="281389" y="236197"/>
                  <a:pt x="292663" y="236197"/>
                </a:cubicBezTo>
                <a:close/>
                <a:moveTo>
                  <a:pt x="243886" y="236197"/>
                </a:moveTo>
                <a:cubicBezTo>
                  <a:pt x="255160" y="236197"/>
                  <a:pt x="264299" y="245336"/>
                  <a:pt x="264299" y="256609"/>
                </a:cubicBezTo>
                <a:cubicBezTo>
                  <a:pt x="264299" y="267883"/>
                  <a:pt x="255160" y="277022"/>
                  <a:pt x="243886" y="277022"/>
                </a:cubicBezTo>
                <a:cubicBezTo>
                  <a:pt x="232612" y="277022"/>
                  <a:pt x="223473" y="267883"/>
                  <a:pt x="223473" y="256609"/>
                </a:cubicBezTo>
                <a:cubicBezTo>
                  <a:pt x="223473" y="245336"/>
                  <a:pt x="232612" y="236197"/>
                  <a:pt x="243886" y="236197"/>
                </a:cubicBezTo>
                <a:close/>
                <a:moveTo>
                  <a:pt x="195109" y="236197"/>
                </a:moveTo>
                <a:cubicBezTo>
                  <a:pt x="206383" y="236197"/>
                  <a:pt x="215522" y="245336"/>
                  <a:pt x="215522" y="256609"/>
                </a:cubicBezTo>
                <a:cubicBezTo>
                  <a:pt x="215522" y="267883"/>
                  <a:pt x="206383" y="277022"/>
                  <a:pt x="195109" y="277022"/>
                </a:cubicBezTo>
                <a:cubicBezTo>
                  <a:pt x="183835" y="277022"/>
                  <a:pt x="174696" y="267883"/>
                  <a:pt x="174696" y="256609"/>
                </a:cubicBezTo>
                <a:cubicBezTo>
                  <a:pt x="174696" y="245336"/>
                  <a:pt x="183835" y="236197"/>
                  <a:pt x="195109" y="236197"/>
                </a:cubicBezTo>
                <a:close/>
                <a:moveTo>
                  <a:pt x="146332" y="236197"/>
                </a:moveTo>
                <a:cubicBezTo>
                  <a:pt x="157606" y="236197"/>
                  <a:pt x="166745" y="245336"/>
                  <a:pt x="166745" y="256609"/>
                </a:cubicBezTo>
                <a:cubicBezTo>
                  <a:pt x="166745" y="267883"/>
                  <a:pt x="157606" y="277022"/>
                  <a:pt x="146332" y="277022"/>
                </a:cubicBezTo>
                <a:cubicBezTo>
                  <a:pt x="135058" y="277022"/>
                  <a:pt x="125919" y="267883"/>
                  <a:pt x="125919" y="256609"/>
                </a:cubicBezTo>
                <a:cubicBezTo>
                  <a:pt x="125919" y="245336"/>
                  <a:pt x="135058" y="236197"/>
                  <a:pt x="146332" y="236197"/>
                </a:cubicBezTo>
                <a:close/>
                <a:moveTo>
                  <a:pt x="97555" y="236197"/>
                </a:moveTo>
                <a:cubicBezTo>
                  <a:pt x="108829" y="236197"/>
                  <a:pt x="117968" y="245336"/>
                  <a:pt x="117968" y="256609"/>
                </a:cubicBezTo>
                <a:cubicBezTo>
                  <a:pt x="117968" y="267883"/>
                  <a:pt x="108829" y="277022"/>
                  <a:pt x="97555" y="277022"/>
                </a:cubicBezTo>
                <a:cubicBezTo>
                  <a:pt x="86281" y="277022"/>
                  <a:pt x="77142" y="267883"/>
                  <a:pt x="77142" y="256609"/>
                </a:cubicBezTo>
                <a:cubicBezTo>
                  <a:pt x="77142" y="245336"/>
                  <a:pt x="86281" y="236197"/>
                  <a:pt x="97555" y="236197"/>
                </a:cubicBezTo>
                <a:close/>
                <a:moveTo>
                  <a:pt x="48778" y="236197"/>
                </a:moveTo>
                <a:cubicBezTo>
                  <a:pt x="60052" y="236197"/>
                  <a:pt x="69191" y="245336"/>
                  <a:pt x="69191" y="256609"/>
                </a:cubicBezTo>
                <a:cubicBezTo>
                  <a:pt x="69191" y="267883"/>
                  <a:pt x="60052" y="277022"/>
                  <a:pt x="48778" y="277022"/>
                </a:cubicBezTo>
                <a:cubicBezTo>
                  <a:pt x="37504" y="277022"/>
                  <a:pt x="28365" y="267883"/>
                  <a:pt x="28365" y="256609"/>
                </a:cubicBezTo>
                <a:cubicBezTo>
                  <a:pt x="28365" y="245336"/>
                  <a:pt x="37504" y="236197"/>
                  <a:pt x="48778" y="236197"/>
                </a:cubicBezTo>
                <a:close/>
                <a:moveTo>
                  <a:pt x="2" y="236197"/>
                </a:moveTo>
                <a:cubicBezTo>
                  <a:pt x="11275" y="236197"/>
                  <a:pt x="20414" y="245336"/>
                  <a:pt x="20414" y="256609"/>
                </a:cubicBezTo>
                <a:cubicBezTo>
                  <a:pt x="20414" y="267883"/>
                  <a:pt x="11275" y="277022"/>
                  <a:pt x="2" y="277022"/>
                </a:cubicBezTo>
                <a:lnTo>
                  <a:pt x="0" y="277021"/>
                </a:lnTo>
                <a:lnTo>
                  <a:pt x="0" y="236198"/>
                </a:lnTo>
                <a:close/>
                <a:moveTo>
                  <a:pt x="975542" y="182110"/>
                </a:moveTo>
                <a:cubicBezTo>
                  <a:pt x="981179" y="182110"/>
                  <a:pt x="986282" y="184395"/>
                  <a:pt x="989976" y="188089"/>
                </a:cubicBezTo>
                <a:lnTo>
                  <a:pt x="992557" y="194320"/>
                </a:lnTo>
                <a:lnTo>
                  <a:pt x="990601" y="207139"/>
                </a:lnTo>
                <a:lnTo>
                  <a:pt x="987678" y="218507"/>
                </a:lnTo>
                <a:lnTo>
                  <a:pt x="983488" y="221332"/>
                </a:lnTo>
                <a:cubicBezTo>
                  <a:pt x="981046" y="222365"/>
                  <a:pt x="978360" y="222936"/>
                  <a:pt x="975542" y="222936"/>
                </a:cubicBezTo>
                <a:cubicBezTo>
                  <a:pt x="964268" y="222936"/>
                  <a:pt x="955129" y="213797"/>
                  <a:pt x="955129" y="202523"/>
                </a:cubicBezTo>
                <a:cubicBezTo>
                  <a:pt x="955129" y="191250"/>
                  <a:pt x="964268" y="182110"/>
                  <a:pt x="975542" y="182110"/>
                </a:cubicBezTo>
                <a:close/>
                <a:moveTo>
                  <a:pt x="926765" y="182110"/>
                </a:moveTo>
                <a:cubicBezTo>
                  <a:pt x="938039" y="182110"/>
                  <a:pt x="947178" y="191250"/>
                  <a:pt x="947178" y="202523"/>
                </a:cubicBezTo>
                <a:cubicBezTo>
                  <a:pt x="947178" y="213797"/>
                  <a:pt x="938039" y="222936"/>
                  <a:pt x="926765" y="222936"/>
                </a:cubicBezTo>
                <a:cubicBezTo>
                  <a:pt x="915491" y="222936"/>
                  <a:pt x="906352" y="213797"/>
                  <a:pt x="906352" y="202523"/>
                </a:cubicBezTo>
                <a:cubicBezTo>
                  <a:pt x="906352" y="191250"/>
                  <a:pt x="915491" y="182110"/>
                  <a:pt x="926765" y="182110"/>
                </a:cubicBezTo>
                <a:close/>
                <a:moveTo>
                  <a:pt x="877988" y="182110"/>
                </a:moveTo>
                <a:cubicBezTo>
                  <a:pt x="889262" y="182110"/>
                  <a:pt x="898401" y="191250"/>
                  <a:pt x="898401" y="202523"/>
                </a:cubicBezTo>
                <a:cubicBezTo>
                  <a:pt x="898401" y="213797"/>
                  <a:pt x="889262" y="222936"/>
                  <a:pt x="877988" y="222936"/>
                </a:cubicBezTo>
                <a:cubicBezTo>
                  <a:pt x="866714" y="222936"/>
                  <a:pt x="857575" y="213797"/>
                  <a:pt x="857575" y="202523"/>
                </a:cubicBezTo>
                <a:cubicBezTo>
                  <a:pt x="857575" y="191250"/>
                  <a:pt x="866714" y="182110"/>
                  <a:pt x="877988" y="182110"/>
                </a:cubicBezTo>
                <a:close/>
                <a:moveTo>
                  <a:pt x="829211" y="182110"/>
                </a:moveTo>
                <a:cubicBezTo>
                  <a:pt x="840485" y="182110"/>
                  <a:pt x="849624" y="191250"/>
                  <a:pt x="849624" y="202523"/>
                </a:cubicBezTo>
                <a:cubicBezTo>
                  <a:pt x="849624" y="213797"/>
                  <a:pt x="840485" y="222936"/>
                  <a:pt x="829211" y="222936"/>
                </a:cubicBezTo>
                <a:cubicBezTo>
                  <a:pt x="817937" y="222936"/>
                  <a:pt x="808798" y="213797"/>
                  <a:pt x="808798" y="202523"/>
                </a:cubicBezTo>
                <a:cubicBezTo>
                  <a:pt x="808798" y="191250"/>
                  <a:pt x="817937" y="182110"/>
                  <a:pt x="829211" y="182110"/>
                </a:cubicBezTo>
                <a:close/>
                <a:moveTo>
                  <a:pt x="780434" y="182110"/>
                </a:moveTo>
                <a:cubicBezTo>
                  <a:pt x="791708" y="182110"/>
                  <a:pt x="800847" y="191250"/>
                  <a:pt x="800847" y="202523"/>
                </a:cubicBezTo>
                <a:cubicBezTo>
                  <a:pt x="800847" y="213797"/>
                  <a:pt x="791708" y="222936"/>
                  <a:pt x="780434" y="222936"/>
                </a:cubicBezTo>
                <a:cubicBezTo>
                  <a:pt x="769160" y="222936"/>
                  <a:pt x="760021" y="213797"/>
                  <a:pt x="760021" y="202523"/>
                </a:cubicBezTo>
                <a:cubicBezTo>
                  <a:pt x="760021" y="191250"/>
                  <a:pt x="769160" y="182110"/>
                  <a:pt x="780434" y="182110"/>
                </a:cubicBezTo>
                <a:close/>
                <a:moveTo>
                  <a:pt x="731657" y="182110"/>
                </a:moveTo>
                <a:cubicBezTo>
                  <a:pt x="742931" y="182110"/>
                  <a:pt x="752070" y="191250"/>
                  <a:pt x="752070" y="202523"/>
                </a:cubicBezTo>
                <a:cubicBezTo>
                  <a:pt x="752070" y="213797"/>
                  <a:pt x="742931" y="222936"/>
                  <a:pt x="731657" y="222936"/>
                </a:cubicBezTo>
                <a:cubicBezTo>
                  <a:pt x="720383" y="222936"/>
                  <a:pt x="711244" y="213797"/>
                  <a:pt x="711244" y="202523"/>
                </a:cubicBezTo>
                <a:cubicBezTo>
                  <a:pt x="711244" y="191250"/>
                  <a:pt x="720383" y="182110"/>
                  <a:pt x="731657" y="182110"/>
                </a:cubicBezTo>
                <a:close/>
                <a:moveTo>
                  <a:pt x="682880" y="182110"/>
                </a:moveTo>
                <a:cubicBezTo>
                  <a:pt x="694153" y="182110"/>
                  <a:pt x="703293" y="191250"/>
                  <a:pt x="703293" y="202523"/>
                </a:cubicBezTo>
                <a:cubicBezTo>
                  <a:pt x="703293" y="213797"/>
                  <a:pt x="694153" y="222936"/>
                  <a:pt x="682880" y="222936"/>
                </a:cubicBezTo>
                <a:cubicBezTo>
                  <a:pt x="671606" y="222936"/>
                  <a:pt x="662467" y="213797"/>
                  <a:pt x="662467" y="202523"/>
                </a:cubicBezTo>
                <a:cubicBezTo>
                  <a:pt x="662467" y="191250"/>
                  <a:pt x="671606" y="182110"/>
                  <a:pt x="682880" y="182110"/>
                </a:cubicBezTo>
                <a:close/>
                <a:moveTo>
                  <a:pt x="634103" y="182110"/>
                </a:moveTo>
                <a:cubicBezTo>
                  <a:pt x="645377" y="182110"/>
                  <a:pt x="654516" y="191250"/>
                  <a:pt x="654516" y="202523"/>
                </a:cubicBezTo>
                <a:cubicBezTo>
                  <a:pt x="654516" y="213797"/>
                  <a:pt x="645377" y="222936"/>
                  <a:pt x="634103" y="222936"/>
                </a:cubicBezTo>
                <a:cubicBezTo>
                  <a:pt x="622829" y="222936"/>
                  <a:pt x="613690" y="213797"/>
                  <a:pt x="613690" y="202523"/>
                </a:cubicBezTo>
                <a:cubicBezTo>
                  <a:pt x="613690" y="191250"/>
                  <a:pt x="622829" y="182110"/>
                  <a:pt x="634103" y="182110"/>
                </a:cubicBezTo>
                <a:close/>
                <a:moveTo>
                  <a:pt x="585326" y="182110"/>
                </a:moveTo>
                <a:cubicBezTo>
                  <a:pt x="596599" y="182110"/>
                  <a:pt x="605738" y="191250"/>
                  <a:pt x="605738" y="202523"/>
                </a:cubicBezTo>
                <a:cubicBezTo>
                  <a:pt x="605738" y="213797"/>
                  <a:pt x="596599" y="222936"/>
                  <a:pt x="585326" y="222936"/>
                </a:cubicBezTo>
                <a:cubicBezTo>
                  <a:pt x="574052" y="222936"/>
                  <a:pt x="564913" y="213797"/>
                  <a:pt x="564913" y="202523"/>
                </a:cubicBezTo>
                <a:cubicBezTo>
                  <a:pt x="564913" y="191250"/>
                  <a:pt x="574052" y="182110"/>
                  <a:pt x="585326" y="182110"/>
                </a:cubicBezTo>
                <a:close/>
                <a:moveTo>
                  <a:pt x="536549" y="182110"/>
                </a:moveTo>
                <a:cubicBezTo>
                  <a:pt x="547822" y="182110"/>
                  <a:pt x="556961" y="191250"/>
                  <a:pt x="556961" y="202523"/>
                </a:cubicBezTo>
                <a:cubicBezTo>
                  <a:pt x="556961" y="213797"/>
                  <a:pt x="547822" y="222936"/>
                  <a:pt x="536549" y="222936"/>
                </a:cubicBezTo>
                <a:cubicBezTo>
                  <a:pt x="525275" y="222936"/>
                  <a:pt x="516136" y="213797"/>
                  <a:pt x="516136" y="202523"/>
                </a:cubicBezTo>
                <a:cubicBezTo>
                  <a:pt x="516136" y="191250"/>
                  <a:pt x="525275" y="182110"/>
                  <a:pt x="536549" y="182110"/>
                </a:cubicBezTo>
                <a:close/>
                <a:moveTo>
                  <a:pt x="487772" y="182110"/>
                </a:moveTo>
                <a:cubicBezTo>
                  <a:pt x="499045" y="182110"/>
                  <a:pt x="508184" y="191250"/>
                  <a:pt x="508184" y="202523"/>
                </a:cubicBezTo>
                <a:cubicBezTo>
                  <a:pt x="508184" y="213797"/>
                  <a:pt x="499045" y="222936"/>
                  <a:pt x="487772" y="222936"/>
                </a:cubicBezTo>
                <a:cubicBezTo>
                  <a:pt x="476498" y="222936"/>
                  <a:pt x="467359" y="213797"/>
                  <a:pt x="467359" y="202523"/>
                </a:cubicBezTo>
                <a:cubicBezTo>
                  <a:pt x="467359" y="191250"/>
                  <a:pt x="476498" y="182110"/>
                  <a:pt x="487772" y="182110"/>
                </a:cubicBezTo>
                <a:close/>
                <a:moveTo>
                  <a:pt x="438994" y="182110"/>
                </a:moveTo>
                <a:cubicBezTo>
                  <a:pt x="450268" y="182110"/>
                  <a:pt x="459407" y="191250"/>
                  <a:pt x="459407" y="202523"/>
                </a:cubicBezTo>
                <a:cubicBezTo>
                  <a:pt x="459407" y="213797"/>
                  <a:pt x="450268" y="222936"/>
                  <a:pt x="438994" y="222936"/>
                </a:cubicBezTo>
                <a:cubicBezTo>
                  <a:pt x="427721" y="222936"/>
                  <a:pt x="418582" y="213797"/>
                  <a:pt x="418582" y="202523"/>
                </a:cubicBezTo>
                <a:cubicBezTo>
                  <a:pt x="418582" y="191250"/>
                  <a:pt x="427721" y="182110"/>
                  <a:pt x="438994" y="182110"/>
                </a:cubicBezTo>
                <a:close/>
                <a:moveTo>
                  <a:pt x="390217" y="182110"/>
                </a:moveTo>
                <a:cubicBezTo>
                  <a:pt x="401491" y="182110"/>
                  <a:pt x="410630" y="191250"/>
                  <a:pt x="410630" y="202523"/>
                </a:cubicBezTo>
                <a:cubicBezTo>
                  <a:pt x="410630" y="213797"/>
                  <a:pt x="401491" y="222936"/>
                  <a:pt x="390217" y="222936"/>
                </a:cubicBezTo>
                <a:cubicBezTo>
                  <a:pt x="378944" y="222936"/>
                  <a:pt x="369805" y="213797"/>
                  <a:pt x="369805" y="202523"/>
                </a:cubicBezTo>
                <a:cubicBezTo>
                  <a:pt x="369805" y="191250"/>
                  <a:pt x="378944" y="182110"/>
                  <a:pt x="390217" y="182110"/>
                </a:cubicBezTo>
                <a:close/>
                <a:moveTo>
                  <a:pt x="341440" y="182110"/>
                </a:moveTo>
                <a:cubicBezTo>
                  <a:pt x="352714" y="182110"/>
                  <a:pt x="361853" y="191250"/>
                  <a:pt x="361853" y="202523"/>
                </a:cubicBezTo>
                <a:cubicBezTo>
                  <a:pt x="361853" y="213797"/>
                  <a:pt x="352714" y="222936"/>
                  <a:pt x="341440" y="222936"/>
                </a:cubicBezTo>
                <a:cubicBezTo>
                  <a:pt x="330166" y="222936"/>
                  <a:pt x="321028" y="213797"/>
                  <a:pt x="321028" y="202523"/>
                </a:cubicBezTo>
                <a:cubicBezTo>
                  <a:pt x="321028" y="191250"/>
                  <a:pt x="330166" y="182110"/>
                  <a:pt x="341440" y="182110"/>
                </a:cubicBezTo>
                <a:close/>
                <a:moveTo>
                  <a:pt x="292663" y="182110"/>
                </a:moveTo>
                <a:cubicBezTo>
                  <a:pt x="303937" y="182110"/>
                  <a:pt x="313076" y="191250"/>
                  <a:pt x="313076" y="202523"/>
                </a:cubicBezTo>
                <a:cubicBezTo>
                  <a:pt x="313076" y="213797"/>
                  <a:pt x="303937" y="222936"/>
                  <a:pt x="292663" y="222936"/>
                </a:cubicBezTo>
                <a:cubicBezTo>
                  <a:pt x="281389" y="222936"/>
                  <a:pt x="272251" y="213797"/>
                  <a:pt x="272251" y="202523"/>
                </a:cubicBezTo>
                <a:cubicBezTo>
                  <a:pt x="272251" y="191250"/>
                  <a:pt x="281389" y="182110"/>
                  <a:pt x="292663" y="182110"/>
                </a:cubicBezTo>
                <a:close/>
                <a:moveTo>
                  <a:pt x="243886" y="182110"/>
                </a:moveTo>
                <a:cubicBezTo>
                  <a:pt x="255160" y="182110"/>
                  <a:pt x="264299" y="191250"/>
                  <a:pt x="264299" y="202523"/>
                </a:cubicBezTo>
                <a:cubicBezTo>
                  <a:pt x="264299" y="213797"/>
                  <a:pt x="255160" y="222936"/>
                  <a:pt x="243886" y="222936"/>
                </a:cubicBezTo>
                <a:cubicBezTo>
                  <a:pt x="232612" y="222936"/>
                  <a:pt x="223473" y="213797"/>
                  <a:pt x="223473" y="202523"/>
                </a:cubicBezTo>
                <a:cubicBezTo>
                  <a:pt x="223473" y="191250"/>
                  <a:pt x="232612" y="182110"/>
                  <a:pt x="243886" y="182110"/>
                </a:cubicBezTo>
                <a:close/>
                <a:moveTo>
                  <a:pt x="195109" y="182110"/>
                </a:moveTo>
                <a:cubicBezTo>
                  <a:pt x="206383" y="182110"/>
                  <a:pt x="215522" y="191250"/>
                  <a:pt x="215522" y="202523"/>
                </a:cubicBezTo>
                <a:cubicBezTo>
                  <a:pt x="215522" y="213797"/>
                  <a:pt x="206383" y="222936"/>
                  <a:pt x="195109" y="222936"/>
                </a:cubicBezTo>
                <a:cubicBezTo>
                  <a:pt x="183835" y="222936"/>
                  <a:pt x="174696" y="213797"/>
                  <a:pt x="174696" y="202523"/>
                </a:cubicBezTo>
                <a:cubicBezTo>
                  <a:pt x="174696" y="191250"/>
                  <a:pt x="183835" y="182110"/>
                  <a:pt x="195109" y="182110"/>
                </a:cubicBezTo>
                <a:close/>
                <a:moveTo>
                  <a:pt x="146332" y="182110"/>
                </a:moveTo>
                <a:cubicBezTo>
                  <a:pt x="157606" y="182110"/>
                  <a:pt x="166745" y="191250"/>
                  <a:pt x="166745" y="202523"/>
                </a:cubicBezTo>
                <a:cubicBezTo>
                  <a:pt x="166745" y="213797"/>
                  <a:pt x="157606" y="222936"/>
                  <a:pt x="146332" y="222936"/>
                </a:cubicBezTo>
                <a:cubicBezTo>
                  <a:pt x="135058" y="222936"/>
                  <a:pt x="125919" y="213797"/>
                  <a:pt x="125919" y="202523"/>
                </a:cubicBezTo>
                <a:cubicBezTo>
                  <a:pt x="125919" y="191250"/>
                  <a:pt x="135058" y="182110"/>
                  <a:pt x="146332" y="182110"/>
                </a:cubicBezTo>
                <a:close/>
                <a:moveTo>
                  <a:pt x="97555" y="182110"/>
                </a:moveTo>
                <a:cubicBezTo>
                  <a:pt x="108829" y="182110"/>
                  <a:pt x="117968" y="191250"/>
                  <a:pt x="117968" y="202523"/>
                </a:cubicBezTo>
                <a:cubicBezTo>
                  <a:pt x="117968" y="213797"/>
                  <a:pt x="108829" y="222936"/>
                  <a:pt x="97555" y="222936"/>
                </a:cubicBezTo>
                <a:cubicBezTo>
                  <a:pt x="86281" y="222936"/>
                  <a:pt x="77142" y="213797"/>
                  <a:pt x="77142" y="202523"/>
                </a:cubicBezTo>
                <a:cubicBezTo>
                  <a:pt x="77142" y="191250"/>
                  <a:pt x="86281" y="182110"/>
                  <a:pt x="97555" y="182110"/>
                </a:cubicBezTo>
                <a:close/>
                <a:moveTo>
                  <a:pt x="48778" y="182110"/>
                </a:moveTo>
                <a:cubicBezTo>
                  <a:pt x="60052" y="182110"/>
                  <a:pt x="69191" y="191250"/>
                  <a:pt x="69191" y="202523"/>
                </a:cubicBezTo>
                <a:cubicBezTo>
                  <a:pt x="69191" y="213797"/>
                  <a:pt x="60052" y="222936"/>
                  <a:pt x="48778" y="222936"/>
                </a:cubicBezTo>
                <a:cubicBezTo>
                  <a:pt x="37504" y="222936"/>
                  <a:pt x="28365" y="213797"/>
                  <a:pt x="28365" y="202523"/>
                </a:cubicBezTo>
                <a:cubicBezTo>
                  <a:pt x="28365" y="191250"/>
                  <a:pt x="37504" y="182110"/>
                  <a:pt x="48778" y="182110"/>
                </a:cubicBezTo>
                <a:close/>
                <a:moveTo>
                  <a:pt x="2" y="182110"/>
                </a:moveTo>
                <a:cubicBezTo>
                  <a:pt x="11275" y="182110"/>
                  <a:pt x="20414" y="191250"/>
                  <a:pt x="20414" y="202523"/>
                </a:cubicBezTo>
                <a:cubicBezTo>
                  <a:pt x="20414" y="213797"/>
                  <a:pt x="11275" y="222936"/>
                  <a:pt x="2" y="222936"/>
                </a:cubicBezTo>
                <a:lnTo>
                  <a:pt x="0" y="222935"/>
                </a:lnTo>
                <a:lnTo>
                  <a:pt x="0" y="182111"/>
                </a:lnTo>
                <a:close/>
                <a:moveTo>
                  <a:pt x="975542" y="128024"/>
                </a:moveTo>
                <a:cubicBezTo>
                  <a:pt x="986816" y="128024"/>
                  <a:pt x="995955" y="137163"/>
                  <a:pt x="995955" y="148437"/>
                </a:cubicBezTo>
                <a:cubicBezTo>
                  <a:pt x="995955" y="159711"/>
                  <a:pt x="986816" y="168850"/>
                  <a:pt x="975542" y="168850"/>
                </a:cubicBezTo>
                <a:cubicBezTo>
                  <a:pt x="964268" y="168850"/>
                  <a:pt x="955129" y="159711"/>
                  <a:pt x="955129" y="148437"/>
                </a:cubicBezTo>
                <a:cubicBezTo>
                  <a:pt x="955129" y="137163"/>
                  <a:pt x="964268" y="128024"/>
                  <a:pt x="975542" y="128024"/>
                </a:cubicBezTo>
                <a:close/>
                <a:moveTo>
                  <a:pt x="926765" y="128024"/>
                </a:moveTo>
                <a:cubicBezTo>
                  <a:pt x="938039" y="128024"/>
                  <a:pt x="947178" y="137163"/>
                  <a:pt x="947178" y="148437"/>
                </a:cubicBezTo>
                <a:cubicBezTo>
                  <a:pt x="947178" y="159711"/>
                  <a:pt x="938039" y="168850"/>
                  <a:pt x="926765" y="168850"/>
                </a:cubicBezTo>
                <a:cubicBezTo>
                  <a:pt x="915491" y="168850"/>
                  <a:pt x="906352" y="159711"/>
                  <a:pt x="906352" y="148437"/>
                </a:cubicBezTo>
                <a:cubicBezTo>
                  <a:pt x="906352" y="137163"/>
                  <a:pt x="915491" y="128024"/>
                  <a:pt x="926765" y="128024"/>
                </a:cubicBezTo>
                <a:close/>
                <a:moveTo>
                  <a:pt x="877988" y="128024"/>
                </a:moveTo>
                <a:cubicBezTo>
                  <a:pt x="889262" y="128024"/>
                  <a:pt x="898401" y="137163"/>
                  <a:pt x="898401" y="148437"/>
                </a:cubicBezTo>
                <a:cubicBezTo>
                  <a:pt x="898401" y="159711"/>
                  <a:pt x="889262" y="168850"/>
                  <a:pt x="877988" y="168850"/>
                </a:cubicBezTo>
                <a:cubicBezTo>
                  <a:pt x="866714" y="168850"/>
                  <a:pt x="857575" y="159711"/>
                  <a:pt x="857575" y="148437"/>
                </a:cubicBezTo>
                <a:cubicBezTo>
                  <a:pt x="857575" y="137163"/>
                  <a:pt x="866714" y="128024"/>
                  <a:pt x="877988" y="128024"/>
                </a:cubicBezTo>
                <a:close/>
                <a:moveTo>
                  <a:pt x="829211" y="128024"/>
                </a:moveTo>
                <a:cubicBezTo>
                  <a:pt x="840485" y="128024"/>
                  <a:pt x="849624" y="137163"/>
                  <a:pt x="849624" y="148437"/>
                </a:cubicBezTo>
                <a:cubicBezTo>
                  <a:pt x="849624" y="159711"/>
                  <a:pt x="840485" y="168850"/>
                  <a:pt x="829211" y="168850"/>
                </a:cubicBezTo>
                <a:cubicBezTo>
                  <a:pt x="817937" y="168850"/>
                  <a:pt x="808798" y="159711"/>
                  <a:pt x="808798" y="148437"/>
                </a:cubicBezTo>
                <a:cubicBezTo>
                  <a:pt x="808798" y="137163"/>
                  <a:pt x="817937" y="128024"/>
                  <a:pt x="829211" y="128024"/>
                </a:cubicBezTo>
                <a:close/>
                <a:moveTo>
                  <a:pt x="780434" y="128024"/>
                </a:moveTo>
                <a:cubicBezTo>
                  <a:pt x="791708" y="128024"/>
                  <a:pt x="800847" y="137163"/>
                  <a:pt x="800847" y="148437"/>
                </a:cubicBezTo>
                <a:cubicBezTo>
                  <a:pt x="800847" y="159711"/>
                  <a:pt x="791708" y="168850"/>
                  <a:pt x="780434" y="168850"/>
                </a:cubicBezTo>
                <a:cubicBezTo>
                  <a:pt x="769160" y="168850"/>
                  <a:pt x="760021" y="159711"/>
                  <a:pt x="760021" y="148437"/>
                </a:cubicBezTo>
                <a:cubicBezTo>
                  <a:pt x="760021" y="137163"/>
                  <a:pt x="769160" y="128024"/>
                  <a:pt x="780434" y="128024"/>
                </a:cubicBezTo>
                <a:close/>
                <a:moveTo>
                  <a:pt x="731657" y="128024"/>
                </a:moveTo>
                <a:cubicBezTo>
                  <a:pt x="742931" y="128024"/>
                  <a:pt x="752070" y="137163"/>
                  <a:pt x="752070" y="148437"/>
                </a:cubicBezTo>
                <a:cubicBezTo>
                  <a:pt x="752070" y="159711"/>
                  <a:pt x="742931" y="168850"/>
                  <a:pt x="731657" y="168850"/>
                </a:cubicBezTo>
                <a:cubicBezTo>
                  <a:pt x="720383" y="168850"/>
                  <a:pt x="711244" y="159711"/>
                  <a:pt x="711244" y="148437"/>
                </a:cubicBezTo>
                <a:cubicBezTo>
                  <a:pt x="711244" y="137163"/>
                  <a:pt x="720383" y="128024"/>
                  <a:pt x="731657" y="128024"/>
                </a:cubicBezTo>
                <a:close/>
                <a:moveTo>
                  <a:pt x="682880" y="128024"/>
                </a:moveTo>
                <a:cubicBezTo>
                  <a:pt x="694153" y="128024"/>
                  <a:pt x="703293" y="137163"/>
                  <a:pt x="703293" y="148437"/>
                </a:cubicBezTo>
                <a:cubicBezTo>
                  <a:pt x="703293" y="159711"/>
                  <a:pt x="694153" y="168850"/>
                  <a:pt x="682880" y="168850"/>
                </a:cubicBezTo>
                <a:cubicBezTo>
                  <a:pt x="671606" y="168850"/>
                  <a:pt x="662467" y="159711"/>
                  <a:pt x="662467" y="148437"/>
                </a:cubicBezTo>
                <a:cubicBezTo>
                  <a:pt x="662467" y="137163"/>
                  <a:pt x="671606" y="128024"/>
                  <a:pt x="682880" y="128024"/>
                </a:cubicBezTo>
                <a:close/>
                <a:moveTo>
                  <a:pt x="634103" y="128024"/>
                </a:moveTo>
                <a:cubicBezTo>
                  <a:pt x="645377" y="128024"/>
                  <a:pt x="654516" y="137163"/>
                  <a:pt x="654516" y="148437"/>
                </a:cubicBezTo>
                <a:cubicBezTo>
                  <a:pt x="654516" y="159711"/>
                  <a:pt x="645377" y="168850"/>
                  <a:pt x="634103" y="168850"/>
                </a:cubicBezTo>
                <a:cubicBezTo>
                  <a:pt x="622829" y="168850"/>
                  <a:pt x="613690" y="159711"/>
                  <a:pt x="613690" y="148437"/>
                </a:cubicBezTo>
                <a:cubicBezTo>
                  <a:pt x="613690" y="137163"/>
                  <a:pt x="622829" y="128024"/>
                  <a:pt x="634103" y="128024"/>
                </a:cubicBezTo>
                <a:close/>
                <a:moveTo>
                  <a:pt x="585326" y="128024"/>
                </a:moveTo>
                <a:cubicBezTo>
                  <a:pt x="596599" y="128024"/>
                  <a:pt x="605738" y="137163"/>
                  <a:pt x="605738" y="148437"/>
                </a:cubicBezTo>
                <a:cubicBezTo>
                  <a:pt x="605738" y="159711"/>
                  <a:pt x="596599" y="168850"/>
                  <a:pt x="585326" y="168850"/>
                </a:cubicBezTo>
                <a:cubicBezTo>
                  <a:pt x="574052" y="168850"/>
                  <a:pt x="564913" y="159711"/>
                  <a:pt x="564913" y="148437"/>
                </a:cubicBezTo>
                <a:cubicBezTo>
                  <a:pt x="564913" y="137163"/>
                  <a:pt x="574052" y="128024"/>
                  <a:pt x="585326" y="128024"/>
                </a:cubicBezTo>
                <a:close/>
                <a:moveTo>
                  <a:pt x="536549" y="128024"/>
                </a:moveTo>
                <a:cubicBezTo>
                  <a:pt x="547822" y="128024"/>
                  <a:pt x="556961" y="137163"/>
                  <a:pt x="556961" y="148437"/>
                </a:cubicBezTo>
                <a:cubicBezTo>
                  <a:pt x="556961" y="159711"/>
                  <a:pt x="547822" y="168850"/>
                  <a:pt x="536549" y="168850"/>
                </a:cubicBezTo>
                <a:cubicBezTo>
                  <a:pt x="525275" y="168850"/>
                  <a:pt x="516136" y="159711"/>
                  <a:pt x="516136" y="148437"/>
                </a:cubicBezTo>
                <a:cubicBezTo>
                  <a:pt x="516136" y="137163"/>
                  <a:pt x="525275" y="128024"/>
                  <a:pt x="536549" y="128024"/>
                </a:cubicBezTo>
                <a:close/>
                <a:moveTo>
                  <a:pt x="487772" y="128024"/>
                </a:moveTo>
                <a:cubicBezTo>
                  <a:pt x="499045" y="128024"/>
                  <a:pt x="508184" y="137163"/>
                  <a:pt x="508184" y="148437"/>
                </a:cubicBezTo>
                <a:cubicBezTo>
                  <a:pt x="508184" y="159711"/>
                  <a:pt x="499045" y="168850"/>
                  <a:pt x="487772" y="168850"/>
                </a:cubicBezTo>
                <a:cubicBezTo>
                  <a:pt x="476498" y="168850"/>
                  <a:pt x="467359" y="159711"/>
                  <a:pt x="467359" y="148437"/>
                </a:cubicBezTo>
                <a:cubicBezTo>
                  <a:pt x="467359" y="137163"/>
                  <a:pt x="476498" y="128024"/>
                  <a:pt x="487772" y="128024"/>
                </a:cubicBezTo>
                <a:close/>
                <a:moveTo>
                  <a:pt x="438994" y="128024"/>
                </a:moveTo>
                <a:cubicBezTo>
                  <a:pt x="450268" y="128024"/>
                  <a:pt x="459407" y="137163"/>
                  <a:pt x="459407" y="148437"/>
                </a:cubicBezTo>
                <a:cubicBezTo>
                  <a:pt x="459407" y="159711"/>
                  <a:pt x="450268" y="168850"/>
                  <a:pt x="438994" y="168850"/>
                </a:cubicBezTo>
                <a:cubicBezTo>
                  <a:pt x="427721" y="168850"/>
                  <a:pt x="418582" y="159711"/>
                  <a:pt x="418582" y="148437"/>
                </a:cubicBezTo>
                <a:cubicBezTo>
                  <a:pt x="418582" y="137163"/>
                  <a:pt x="427721" y="128024"/>
                  <a:pt x="438994" y="128024"/>
                </a:cubicBezTo>
                <a:close/>
                <a:moveTo>
                  <a:pt x="390217" y="128024"/>
                </a:moveTo>
                <a:cubicBezTo>
                  <a:pt x="401491" y="128024"/>
                  <a:pt x="410630" y="137163"/>
                  <a:pt x="410630" y="148437"/>
                </a:cubicBezTo>
                <a:cubicBezTo>
                  <a:pt x="410630" y="159711"/>
                  <a:pt x="401491" y="168850"/>
                  <a:pt x="390217" y="168850"/>
                </a:cubicBezTo>
                <a:cubicBezTo>
                  <a:pt x="378944" y="168850"/>
                  <a:pt x="369805" y="159711"/>
                  <a:pt x="369805" y="148437"/>
                </a:cubicBezTo>
                <a:cubicBezTo>
                  <a:pt x="369805" y="137163"/>
                  <a:pt x="378944" y="128024"/>
                  <a:pt x="390217" y="128024"/>
                </a:cubicBezTo>
                <a:close/>
                <a:moveTo>
                  <a:pt x="341440" y="128024"/>
                </a:moveTo>
                <a:cubicBezTo>
                  <a:pt x="352714" y="128024"/>
                  <a:pt x="361853" y="137163"/>
                  <a:pt x="361853" y="148437"/>
                </a:cubicBezTo>
                <a:cubicBezTo>
                  <a:pt x="361853" y="159711"/>
                  <a:pt x="352714" y="168850"/>
                  <a:pt x="341440" y="168850"/>
                </a:cubicBezTo>
                <a:cubicBezTo>
                  <a:pt x="330166" y="168850"/>
                  <a:pt x="321028" y="159711"/>
                  <a:pt x="321028" y="148437"/>
                </a:cubicBezTo>
                <a:cubicBezTo>
                  <a:pt x="321028" y="137163"/>
                  <a:pt x="330166" y="128024"/>
                  <a:pt x="341440" y="128024"/>
                </a:cubicBezTo>
                <a:close/>
                <a:moveTo>
                  <a:pt x="292663" y="128024"/>
                </a:moveTo>
                <a:cubicBezTo>
                  <a:pt x="303937" y="128024"/>
                  <a:pt x="313076" y="137163"/>
                  <a:pt x="313076" y="148437"/>
                </a:cubicBezTo>
                <a:cubicBezTo>
                  <a:pt x="313076" y="159711"/>
                  <a:pt x="303937" y="168850"/>
                  <a:pt x="292663" y="168850"/>
                </a:cubicBezTo>
                <a:cubicBezTo>
                  <a:pt x="281389" y="168850"/>
                  <a:pt x="272251" y="159711"/>
                  <a:pt x="272251" y="148437"/>
                </a:cubicBezTo>
                <a:cubicBezTo>
                  <a:pt x="272251" y="137163"/>
                  <a:pt x="281389" y="128024"/>
                  <a:pt x="292663" y="128024"/>
                </a:cubicBezTo>
                <a:close/>
                <a:moveTo>
                  <a:pt x="243886" y="128024"/>
                </a:moveTo>
                <a:cubicBezTo>
                  <a:pt x="255160" y="128024"/>
                  <a:pt x="264299" y="137163"/>
                  <a:pt x="264299" y="148437"/>
                </a:cubicBezTo>
                <a:cubicBezTo>
                  <a:pt x="264299" y="159711"/>
                  <a:pt x="255160" y="168850"/>
                  <a:pt x="243886" y="168850"/>
                </a:cubicBezTo>
                <a:cubicBezTo>
                  <a:pt x="232612" y="168850"/>
                  <a:pt x="223473" y="159711"/>
                  <a:pt x="223473" y="148437"/>
                </a:cubicBezTo>
                <a:cubicBezTo>
                  <a:pt x="223473" y="137163"/>
                  <a:pt x="232612" y="128024"/>
                  <a:pt x="243886" y="128024"/>
                </a:cubicBezTo>
                <a:close/>
                <a:moveTo>
                  <a:pt x="195109" y="128024"/>
                </a:moveTo>
                <a:cubicBezTo>
                  <a:pt x="206383" y="128024"/>
                  <a:pt x="215522" y="137163"/>
                  <a:pt x="215522" y="148437"/>
                </a:cubicBezTo>
                <a:cubicBezTo>
                  <a:pt x="215522" y="159711"/>
                  <a:pt x="206383" y="168850"/>
                  <a:pt x="195109" y="168850"/>
                </a:cubicBezTo>
                <a:cubicBezTo>
                  <a:pt x="183835" y="168850"/>
                  <a:pt x="174696" y="159711"/>
                  <a:pt x="174696" y="148437"/>
                </a:cubicBezTo>
                <a:cubicBezTo>
                  <a:pt x="174696" y="137163"/>
                  <a:pt x="183835" y="128024"/>
                  <a:pt x="195109" y="128024"/>
                </a:cubicBezTo>
                <a:close/>
                <a:moveTo>
                  <a:pt x="146332" y="128024"/>
                </a:moveTo>
                <a:cubicBezTo>
                  <a:pt x="157606" y="128024"/>
                  <a:pt x="166745" y="137163"/>
                  <a:pt x="166745" y="148437"/>
                </a:cubicBezTo>
                <a:cubicBezTo>
                  <a:pt x="166745" y="159711"/>
                  <a:pt x="157606" y="168850"/>
                  <a:pt x="146332" y="168850"/>
                </a:cubicBezTo>
                <a:cubicBezTo>
                  <a:pt x="135058" y="168850"/>
                  <a:pt x="125919" y="159711"/>
                  <a:pt x="125919" y="148437"/>
                </a:cubicBezTo>
                <a:cubicBezTo>
                  <a:pt x="125919" y="137163"/>
                  <a:pt x="135058" y="128024"/>
                  <a:pt x="146332" y="128024"/>
                </a:cubicBezTo>
                <a:close/>
                <a:moveTo>
                  <a:pt x="97555" y="128024"/>
                </a:moveTo>
                <a:cubicBezTo>
                  <a:pt x="108829" y="128024"/>
                  <a:pt x="117968" y="137163"/>
                  <a:pt x="117968" y="148437"/>
                </a:cubicBezTo>
                <a:cubicBezTo>
                  <a:pt x="117968" y="159711"/>
                  <a:pt x="108829" y="168850"/>
                  <a:pt x="97555" y="168850"/>
                </a:cubicBezTo>
                <a:cubicBezTo>
                  <a:pt x="86281" y="168850"/>
                  <a:pt x="77142" y="159711"/>
                  <a:pt x="77142" y="148437"/>
                </a:cubicBezTo>
                <a:cubicBezTo>
                  <a:pt x="77142" y="137163"/>
                  <a:pt x="86281" y="128024"/>
                  <a:pt x="97555" y="128024"/>
                </a:cubicBezTo>
                <a:close/>
                <a:moveTo>
                  <a:pt x="48778" y="128024"/>
                </a:moveTo>
                <a:cubicBezTo>
                  <a:pt x="60052" y="128024"/>
                  <a:pt x="69191" y="137163"/>
                  <a:pt x="69191" y="148437"/>
                </a:cubicBezTo>
                <a:cubicBezTo>
                  <a:pt x="69191" y="159711"/>
                  <a:pt x="60052" y="168850"/>
                  <a:pt x="48778" y="168850"/>
                </a:cubicBezTo>
                <a:cubicBezTo>
                  <a:pt x="37504" y="168850"/>
                  <a:pt x="28365" y="159711"/>
                  <a:pt x="28365" y="148437"/>
                </a:cubicBezTo>
                <a:cubicBezTo>
                  <a:pt x="28365" y="137163"/>
                  <a:pt x="37504" y="128024"/>
                  <a:pt x="48778" y="128024"/>
                </a:cubicBezTo>
                <a:close/>
                <a:moveTo>
                  <a:pt x="2" y="128024"/>
                </a:moveTo>
                <a:cubicBezTo>
                  <a:pt x="11275" y="128024"/>
                  <a:pt x="20414" y="137163"/>
                  <a:pt x="20414" y="148437"/>
                </a:cubicBezTo>
                <a:cubicBezTo>
                  <a:pt x="20414" y="159711"/>
                  <a:pt x="11275" y="168850"/>
                  <a:pt x="2" y="168850"/>
                </a:cubicBezTo>
                <a:lnTo>
                  <a:pt x="0" y="168849"/>
                </a:lnTo>
                <a:lnTo>
                  <a:pt x="0" y="128025"/>
                </a:lnTo>
                <a:close/>
                <a:moveTo>
                  <a:pt x="1006915" y="87087"/>
                </a:moveTo>
                <a:lnTo>
                  <a:pt x="1006262" y="100037"/>
                </a:lnTo>
                <a:lnTo>
                  <a:pt x="1003906" y="94351"/>
                </a:lnTo>
                <a:close/>
                <a:moveTo>
                  <a:pt x="975542" y="73938"/>
                </a:moveTo>
                <a:cubicBezTo>
                  <a:pt x="986816" y="73938"/>
                  <a:pt x="995955" y="83077"/>
                  <a:pt x="995955" y="94351"/>
                </a:cubicBezTo>
                <a:cubicBezTo>
                  <a:pt x="995955" y="105625"/>
                  <a:pt x="986816" y="114764"/>
                  <a:pt x="975542" y="114764"/>
                </a:cubicBezTo>
                <a:cubicBezTo>
                  <a:pt x="964268" y="114764"/>
                  <a:pt x="955129" y="105625"/>
                  <a:pt x="955129" y="94351"/>
                </a:cubicBezTo>
                <a:cubicBezTo>
                  <a:pt x="955129" y="83077"/>
                  <a:pt x="964268" y="73938"/>
                  <a:pt x="975542" y="73938"/>
                </a:cubicBezTo>
                <a:close/>
                <a:moveTo>
                  <a:pt x="926765" y="73938"/>
                </a:moveTo>
                <a:cubicBezTo>
                  <a:pt x="938039" y="73938"/>
                  <a:pt x="947178" y="83077"/>
                  <a:pt x="947178" y="94351"/>
                </a:cubicBezTo>
                <a:cubicBezTo>
                  <a:pt x="947178" y="105625"/>
                  <a:pt x="938039" y="114764"/>
                  <a:pt x="926765" y="114764"/>
                </a:cubicBezTo>
                <a:cubicBezTo>
                  <a:pt x="915491" y="114764"/>
                  <a:pt x="906352" y="105625"/>
                  <a:pt x="906352" y="94351"/>
                </a:cubicBezTo>
                <a:cubicBezTo>
                  <a:pt x="906352" y="83077"/>
                  <a:pt x="915491" y="73938"/>
                  <a:pt x="926765" y="73938"/>
                </a:cubicBezTo>
                <a:close/>
                <a:moveTo>
                  <a:pt x="877988" y="73938"/>
                </a:moveTo>
                <a:cubicBezTo>
                  <a:pt x="889262" y="73938"/>
                  <a:pt x="898401" y="83077"/>
                  <a:pt x="898401" y="94351"/>
                </a:cubicBezTo>
                <a:cubicBezTo>
                  <a:pt x="898401" y="105625"/>
                  <a:pt x="889262" y="114764"/>
                  <a:pt x="877988" y="114764"/>
                </a:cubicBezTo>
                <a:cubicBezTo>
                  <a:pt x="866714" y="114764"/>
                  <a:pt x="857575" y="105625"/>
                  <a:pt x="857575" y="94351"/>
                </a:cubicBezTo>
                <a:cubicBezTo>
                  <a:pt x="857575" y="83077"/>
                  <a:pt x="866714" y="73938"/>
                  <a:pt x="877988" y="73938"/>
                </a:cubicBezTo>
                <a:close/>
                <a:moveTo>
                  <a:pt x="829211" y="73938"/>
                </a:moveTo>
                <a:cubicBezTo>
                  <a:pt x="840485" y="73938"/>
                  <a:pt x="849624" y="83077"/>
                  <a:pt x="849624" y="94351"/>
                </a:cubicBezTo>
                <a:cubicBezTo>
                  <a:pt x="849624" y="105625"/>
                  <a:pt x="840485" y="114764"/>
                  <a:pt x="829211" y="114764"/>
                </a:cubicBezTo>
                <a:cubicBezTo>
                  <a:pt x="817937" y="114764"/>
                  <a:pt x="808798" y="105625"/>
                  <a:pt x="808798" y="94351"/>
                </a:cubicBezTo>
                <a:cubicBezTo>
                  <a:pt x="808798" y="83077"/>
                  <a:pt x="817937" y="73938"/>
                  <a:pt x="829211" y="73938"/>
                </a:cubicBezTo>
                <a:close/>
                <a:moveTo>
                  <a:pt x="780434" y="73938"/>
                </a:moveTo>
                <a:cubicBezTo>
                  <a:pt x="791708" y="73938"/>
                  <a:pt x="800847" y="83077"/>
                  <a:pt x="800847" y="94351"/>
                </a:cubicBezTo>
                <a:cubicBezTo>
                  <a:pt x="800847" y="105625"/>
                  <a:pt x="791708" y="114764"/>
                  <a:pt x="780434" y="114764"/>
                </a:cubicBezTo>
                <a:cubicBezTo>
                  <a:pt x="769160" y="114764"/>
                  <a:pt x="760021" y="105625"/>
                  <a:pt x="760021" y="94351"/>
                </a:cubicBezTo>
                <a:cubicBezTo>
                  <a:pt x="760021" y="83077"/>
                  <a:pt x="769160" y="73938"/>
                  <a:pt x="780434" y="73938"/>
                </a:cubicBezTo>
                <a:close/>
                <a:moveTo>
                  <a:pt x="731657" y="73938"/>
                </a:moveTo>
                <a:cubicBezTo>
                  <a:pt x="742931" y="73938"/>
                  <a:pt x="752070" y="83077"/>
                  <a:pt x="752070" y="94351"/>
                </a:cubicBezTo>
                <a:cubicBezTo>
                  <a:pt x="752070" y="105625"/>
                  <a:pt x="742931" y="114764"/>
                  <a:pt x="731657" y="114764"/>
                </a:cubicBezTo>
                <a:cubicBezTo>
                  <a:pt x="720383" y="114764"/>
                  <a:pt x="711244" y="105625"/>
                  <a:pt x="711244" y="94351"/>
                </a:cubicBezTo>
                <a:cubicBezTo>
                  <a:pt x="711244" y="83077"/>
                  <a:pt x="720383" y="73938"/>
                  <a:pt x="731657" y="73938"/>
                </a:cubicBezTo>
                <a:close/>
                <a:moveTo>
                  <a:pt x="682880" y="73938"/>
                </a:moveTo>
                <a:cubicBezTo>
                  <a:pt x="694153" y="73938"/>
                  <a:pt x="703293" y="83077"/>
                  <a:pt x="703293" y="94351"/>
                </a:cubicBezTo>
                <a:cubicBezTo>
                  <a:pt x="703293" y="105625"/>
                  <a:pt x="694153" y="114764"/>
                  <a:pt x="682880" y="114764"/>
                </a:cubicBezTo>
                <a:cubicBezTo>
                  <a:pt x="671606" y="114764"/>
                  <a:pt x="662467" y="105625"/>
                  <a:pt x="662467" y="94351"/>
                </a:cubicBezTo>
                <a:cubicBezTo>
                  <a:pt x="662467" y="83077"/>
                  <a:pt x="671606" y="73938"/>
                  <a:pt x="682880" y="73938"/>
                </a:cubicBezTo>
                <a:close/>
                <a:moveTo>
                  <a:pt x="634103" y="73938"/>
                </a:moveTo>
                <a:cubicBezTo>
                  <a:pt x="645377" y="73938"/>
                  <a:pt x="654516" y="83077"/>
                  <a:pt x="654516" y="94351"/>
                </a:cubicBezTo>
                <a:cubicBezTo>
                  <a:pt x="654516" y="105625"/>
                  <a:pt x="645377" y="114764"/>
                  <a:pt x="634103" y="114764"/>
                </a:cubicBezTo>
                <a:cubicBezTo>
                  <a:pt x="622829" y="114764"/>
                  <a:pt x="613690" y="105625"/>
                  <a:pt x="613690" y="94351"/>
                </a:cubicBezTo>
                <a:cubicBezTo>
                  <a:pt x="613690" y="83077"/>
                  <a:pt x="622829" y="73938"/>
                  <a:pt x="634103" y="73938"/>
                </a:cubicBezTo>
                <a:close/>
                <a:moveTo>
                  <a:pt x="585326" y="73938"/>
                </a:moveTo>
                <a:cubicBezTo>
                  <a:pt x="596599" y="73938"/>
                  <a:pt x="605738" y="83077"/>
                  <a:pt x="605738" y="94351"/>
                </a:cubicBezTo>
                <a:cubicBezTo>
                  <a:pt x="605738" y="105625"/>
                  <a:pt x="596599" y="114764"/>
                  <a:pt x="585326" y="114764"/>
                </a:cubicBezTo>
                <a:cubicBezTo>
                  <a:pt x="574052" y="114764"/>
                  <a:pt x="564913" y="105625"/>
                  <a:pt x="564913" y="94351"/>
                </a:cubicBezTo>
                <a:cubicBezTo>
                  <a:pt x="564913" y="83077"/>
                  <a:pt x="574052" y="73938"/>
                  <a:pt x="585326" y="73938"/>
                </a:cubicBezTo>
                <a:close/>
                <a:moveTo>
                  <a:pt x="536549" y="73938"/>
                </a:moveTo>
                <a:cubicBezTo>
                  <a:pt x="547822" y="73938"/>
                  <a:pt x="556961" y="83077"/>
                  <a:pt x="556961" y="94351"/>
                </a:cubicBezTo>
                <a:cubicBezTo>
                  <a:pt x="556961" y="105625"/>
                  <a:pt x="547822" y="114764"/>
                  <a:pt x="536549" y="114764"/>
                </a:cubicBezTo>
                <a:cubicBezTo>
                  <a:pt x="525275" y="114764"/>
                  <a:pt x="516136" y="105625"/>
                  <a:pt x="516136" y="94351"/>
                </a:cubicBezTo>
                <a:cubicBezTo>
                  <a:pt x="516136" y="83077"/>
                  <a:pt x="525275" y="73938"/>
                  <a:pt x="536549" y="73938"/>
                </a:cubicBezTo>
                <a:close/>
                <a:moveTo>
                  <a:pt x="487772" y="73938"/>
                </a:moveTo>
                <a:cubicBezTo>
                  <a:pt x="499045" y="73938"/>
                  <a:pt x="508184" y="83077"/>
                  <a:pt x="508184" y="94351"/>
                </a:cubicBezTo>
                <a:cubicBezTo>
                  <a:pt x="508184" y="105625"/>
                  <a:pt x="499045" y="114764"/>
                  <a:pt x="487772" y="114764"/>
                </a:cubicBezTo>
                <a:cubicBezTo>
                  <a:pt x="476498" y="114764"/>
                  <a:pt x="467359" y="105625"/>
                  <a:pt x="467359" y="94351"/>
                </a:cubicBezTo>
                <a:cubicBezTo>
                  <a:pt x="467359" y="83077"/>
                  <a:pt x="476498" y="73938"/>
                  <a:pt x="487772" y="73938"/>
                </a:cubicBezTo>
                <a:close/>
                <a:moveTo>
                  <a:pt x="438994" y="73938"/>
                </a:moveTo>
                <a:cubicBezTo>
                  <a:pt x="450268" y="73938"/>
                  <a:pt x="459407" y="83077"/>
                  <a:pt x="459407" y="94351"/>
                </a:cubicBezTo>
                <a:cubicBezTo>
                  <a:pt x="459407" y="105625"/>
                  <a:pt x="450268" y="114764"/>
                  <a:pt x="438994" y="114764"/>
                </a:cubicBezTo>
                <a:cubicBezTo>
                  <a:pt x="427721" y="114764"/>
                  <a:pt x="418582" y="105625"/>
                  <a:pt x="418582" y="94351"/>
                </a:cubicBezTo>
                <a:cubicBezTo>
                  <a:pt x="418582" y="83077"/>
                  <a:pt x="427721" y="73938"/>
                  <a:pt x="438994" y="73938"/>
                </a:cubicBezTo>
                <a:close/>
                <a:moveTo>
                  <a:pt x="390217" y="73938"/>
                </a:moveTo>
                <a:cubicBezTo>
                  <a:pt x="401491" y="73938"/>
                  <a:pt x="410630" y="83077"/>
                  <a:pt x="410630" y="94351"/>
                </a:cubicBezTo>
                <a:cubicBezTo>
                  <a:pt x="410630" y="105625"/>
                  <a:pt x="401491" y="114764"/>
                  <a:pt x="390217" y="114764"/>
                </a:cubicBezTo>
                <a:cubicBezTo>
                  <a:pt x="378944" y="114764"/>
                  <a:pt x="369805" y="105625"/>
                  <a:pt x="369805" y="94351"/>
                </a:cubicBezTo>
                <a:cubicBezTo>
                  <a:pt x="369805" y="83077"/>
                  <a:pt x="378944" y="73938"/>
                  <a:pt x="390217" y="73938"/>
                </a:cubicBezTo>
                <a:close/>
                <a:moveTo>
                  <a:pt x="341440" y="73938"/>
                </a:moveTo>
                <a:cubicBezTo>
                  <a:pt x="352714" y="73938"/>
                  <a:pt x="361853" y="83077"/>
                  <a:pt x="361853" y="94351"/>
                </a:cubicBezTo>
                <a:cubicBezTo>
                  <a:pt x="361853" y="105625"/>
                  <a:pt x="352714" y="114764"/>
                  <a:pt x="341440" y="114764"/>
                </a:cubicBezTo>
                <a:cubicBezTo>
                  <a:pt x="330166" y="114764"/>
                  <a:pt x="321028" y="105625"/>
                  <a:pt x="321028" y="94351"/>
                </a:cubicBezTo>
                <a:cubicBezTo>
                  <a:pt x="321028" y="83077"/>
                  <a:pt x="330166" y="73938"/>
                  <a:pt x="341440" y="73938"/>
                </a:cubicBezTo>
                <a:close/>
                <a:moveTo>
                  <a:pt x="292663" y="73938"/>
                </a:moveTo>
                <a:cubicBezTo>
                  <a:pt x="303937" y="73938"/>
                  <a:pt x="313076" y="83077"/>
                  <a:pt x="313076" y="94351"/>
                </a:cubicBezTo>
                <a:cubicBezTo>
                  <a:pt x="313076" y="105625"/>
                  <a:pt x="303937" y="114764"/>
                  <a:pt x="292663" y="114764"/>
                </a:cubicBezTo>
                <a:cubicBezTo>
                  <a:pt x="281389" y="114764"/>
                  <a:pt x="272251" y="105625"/>
                  <a:pt x="272251" y="94351"/>
                </a:cubicBezTo>
                <a:cubicBezTo>
                  <a:pt x="272251" y="83077"/>
                  <a:pt x="281389" y="73938"/>
                  <a:pt x="292663" y="73938"/>
                </a:cubicBezTo>
                <a:close/>
                <a:moveTo>
                  <a:pt x="243886" y="73938"/>
                </a:moveTo>
                <a:cubicBezTo>
                  <a:pt x="255160" y="73938"/>
                  <a:pt x="264299" y="83077"/>
                  <a:pt x="264299" y="94351"/>
                </a:cubicBezTo>
                <a:cubicBezTo>
                  <a:pt x="264299" y="105625"/>
                  <a:pt x="255160" y="114764"/>
                  <a:pt x="243886" y="114764"/>
                </a:cubicBezTo>
                <a:cubicBezTo>
                  <a:pt x="232612" y="114764"/>
                  <a:pt x="223473" y="105625"/>
                  <a:pt x="223473" y="94351"/>
                </a:cubicBezTo>
                <a:cubicBezTo>
                  <a:pt x="223473" y="83077"/>
                  <a:pt x="232612" y="73938"/>
                  <a:pt x="243886" y="73938"/>
                </a:cubicBezTo>
                <a:close/>
                <a:moveTo>
                  <a:pt x="195109" y="73938"/>
                </a:moveTo>
                <a:cubicBezTo>
                  <a:pt x="206383" y="73938"/>
                  <a:pt x="215522" y="83077"/>
                  <a:pt x="215522" y="94351"/>
                </a:cubicBezTo>
                <a:cubicBezTo>
                  <a:pt x="215522" y="105625"/>
                  <a:pt x="206383" y="114764"/>
                  <a:pt x="195109" y="114764"/>
                </a:cubicBezTo>
                <a:cubicBezTo>
                  <a:pt x="183835" y="114764"/>
                  <a:pt x="174696" y="105625"/>
                  <a:pt x="174696" y="94351"/>
                </a:cubicBezTo>
                <a:cubicBezTo>
                  <a:pt x="174696" y="83077"/>
                  <a:pt x="183835" y="73938"/>
                  <a:pt x="195109" y="73938"/>
                </a:cubicBezTo>
                <a:close/>
                <a:moveTo>
                  <a:pt x="146332" y="73938"/>
                </a:moveTo>
                <a:cubicBezTo>
                  <a:pt x="157606" y="73938"/>
                  <a:pt x="166745" y="83077"/>
                  <a:pt x="166745" y="94351"/>
                </a:cubicBezTo>
                <a:cubicBezTo>
                  <a:pt x="166745" y="105625"/>
                  <a:pt x="157606" y="114764"/>
                  <a:pt x="146332" y="114764"/>
                </a:cubicBezTo>
                <a:cubicBezTo>
                  <a:pt x="135058" y="114764"/>
                  <a:pt x="125919" y="105625"/>
                  <a:pt x="125919" y="94351"/>
                </a:cubicBezTo>
                <a:cubicBezTo>
                  <a:pt x="125919" y="83077"/>
                  <a:pt x="135058" y="73938"/>
                  <a:pt x="146332" y="73938"/>
                </a:cubicBezTo>
                <a:close/>
                <a:moveTo>
                  <a:pt x="97555" y="73938"/>
                </a:moveTo>
                <a:cubicBezTo>
                  <a:pt x="108829" y="73938"/>
                  <a:pt x="117968" y="83077"/>
                  <a:pt x="117968" y="94351"/>
                </a:cubicBezTo>
                <a:cubicBezTo>
                  <a:pt x="117968" y="105625"/>
                  <a:pt x="108829" y="114764"/>
                  <a:pt x="97555" y="114764"/>
                </a:cubicBezTo>
                <a:cubicBezTo>
                  <a:pt x="86281" y="114764"/>
                  <a:pt x="77142" y="105625"/>
                  <a:pt x="77142" y="94351"/>
                </a:cubicBezTo>
                <a:cubicBezTo>
                  <a:pt x="77142" y="83077"/>
                  <a:pt x="86281" y="73938"/>
                  <a:pt x="97555" y="73938"/>
                </a:cubicBezTo>
                <a:close/>
                <a:moveTo>
                  <a:pt x="48778" y="73938"/>
                </a:moveTo>
                <a:cubicBezTo>
                  <a:pt x="60052" y="73938"/>
                  <a:pt x="69191" y="83077"/>
                  <a:pt x="69191" y="94351"/>
                </a:cubicBezTo>
                <a:cubicBezTo>
                  <a:pt x="69191" y="105625"/>
                  <a:pt x="60052" y="114764"/>
                  <a:pt x="48778" y="114764"/>
                </a:cubicBezTo>
                <a:cubicBezTo>
                  <a:pt x="37504" y="114764"/>
                  <a:pt x="28365" y="105625"/>
                  <a:pt x="28365" y="94351"/>
                </a:cubicBezTo>
                <a:cubicBezTo>
                  <a:pt x="28365" y="83077"/>
                  <a:pt x="37504" y="73938"/>
                  <a:pt x="48778" y="73938"/>
                </a:cubicBezTo>
                <a:close/>
                <a:moveTo>
                  <a:pt x="2" y="73938"/>
                </a:moveTo>
                <a:cubicBezTo>
                  <a:pt x="11275" y="73938"/>
                  <a:pt x="20414" y="83077"/>
                  <a:pt x="20414" y="94351"/>
                </a:cubicBezTo>
                <a:cubicBezTo>
                  <a:pt x="20414" y="105625"/>
                  <a:pt x="11275" y="114764"/>
                  <a:pt x="2" y="114764"/>
                </a:cubicBezTo>
                <a:lnTo>
                  <a:pt x="0" y="114763"/>
                </a:lnTo>
                <a:lnTo>
                  <a:pt x="0" y="73939"/>
                </a:lnTo>
                <a:close/>
                <a:moveTo>
                  <a:pt x="1010013" y="25745"/>
                </a:moveTo>
                <a:lnTo>
                  <a:pt x="1008696" y="51828"/>
                </a:lnTo>
                <a:lnTo>
                  <a:pt x="1003906" y="40265"/>
                </a:lnTo>
                <a:cubicBezTo>
                  <a:pt x="1003906" y="34628"/>
                  <a:pt x="1006192" y="29525"/>
                  <a:pt x="1009885" y="25831"/>
                </a:cubicBezTo>
                <a:close/>
                <a:moveTo>
                  <a:pt x="975542" y="19852"/>
                </a:moveTo>
                <a:cubicBezTo>
                  <a:pt x="986816" y="19852"/>
                  <a:pt x="995955" y="28991"/>
                  <a:pt x="995955" y="40265"/>
                </a:cubicBezTo>
                <a:cubicBezTo>
                  <a:pt x="995955" y="51539"/>
                  <a:pt x="986816" y="60678"/>
                  <a:pt x="975542" y="60678"/>
                </a:cubicBezTo>
                <a:cubicBezTo>
                  <a:pt x="964268" y="60678"/>
                  <a:pt x="955129" y="51539"/>
                  <a:pt x="955129" y="40265"/>
                </a:cubicBezTo>
                <a:cubicBezTo>
                  <a:pt x="955129" y="28991"/>
                  <a:pt x="964268" y="19852"/>
                  <a:pt x="975542" y="19852"/>
                </a:cubicBezTo>
                <a:close/>
                <a:moveTo>
                  <a:pt x="926765" y="19852"/>
                </a:moveTo>
                <a:cubicBezTo>
                  <a:pt x="938039" y="19852"/>
                  <a:pt x="947178" y="28991"/>
                  <a:pt x="947178" y="40265"/>
                </a:cubicBezTo>
                <a:cubicBezTo>
                  <a:pt x="947178" y="51539"/>
                  <a:pt x="938039" y="60678"/>
                  <a:pt x="926765" y="60678"/>
                </a:cubicBezTo>
                <a:cubicBezTo>
                  <a:pt x="915491" y="60678"/>
                  <a:pt x="906352" y="51539"/>
                  <a:pt x="906352" y="40265"/>
                </a:cubicBezTo>
                <a:cubicBezTo>
                  <a:pt x="906352" y="28991"/>
                  <a:pt x="915491" y="19852"/>
                  <a:pt x="926765" y="19852"/>
                </a:cubicBezTo>
                <a:close/>
                <a:moveTo>
                  <a:pt x="877988" y="19852"/>
                </a:moveTo>
                <a:cubicBezTo>
                  <a:pt x="889262" y="19852"/>
                  <a:pt x="898401" y="28991"/>
                  <a:pt x="898401" y="40265"/>
                </a:cubicBezTo>
                <a:cubicBezTo>
                  <a:pt x="898401" y="51539"/>
                  <a:pt x="889262" y="60678"/>
                  <a:pt x="877988" y="60678"/>
                </a:cubicBezTo>
                <a:cubicBezTo>
                  <a:pt x="866714" y="60678"/>
                  <a:pt x="857575" y="51539"/>
                  <a:pt x="857575" y="40265"/>
                </a:cubicBezTo>
                <a:cubicBezTo>
                  <a:pt x="857575" y="28991"/>
                  <a:pt x="866714" y="19852"/>
                  <a:pt x="877988" y="19852"/>
                </a:cubicBezTo>
                <a:close/>
                <a:moveTo>
                  <a:pt x="829211" y="19852"/>
                </a:moveTo>
                <a:cubicBezTo>
                  <a:pt x="840485" y="19852"/>
                  <a:pt x="849624" y="28991"/>
                  <a:pt x="849624" y="40265"/>
                </a:cubicBezTo>
                <a:cubicBezTo>
                  <a:pt x="849624" y="51539"/>
                  <a:pt x="840485" y="60678"/>
                  <a:pt x="829211" y="60678"/>
                </a:cubicBezTo>
                <a:cubicBezTo>
                  <a:pt x="817937" y="60678"/>
                  <a:pt x="808798" y="51539"/>
                  <a:pt x="808798" y="40265"/>
                </a:cubicBezTo>
                <a:cubicBezTo>
                  <a:pt x="808798" y="28991"/>
                  <a:pt x="817937" y="19852"/>
                  <a:pt x="829211" y="19852"/>
                </a:cubicBezTo>
                <a:close/>
                <a:moveTo>
                  <a:pt x="780434" y="19852"/>
                </a:moveTo>
                <a:cubicBezTo>
                  <a:pt x="791708" y="19852"/>
                  <a:pt x="800847" y="28991"/>
                  <a:pt x="800847" y="40265"/>
                </a:cubicBezTo>
                <a:cubicBezTo>
                  <a:pt x="800847" y="51539"/>
                  <a:pt x="791708" y="60678"/>
                  <a:pt x="780434" y="60678"/>
                </a:cubicBezTo>
                <a:cubicBezTo>
                  <a:pt x="769160" y="60678"/>
                  <a:pt x="760021" y="51539"/>
                  <a:pt x="760021" y="40265"/>
                </a:cubicBezTo>
                <a:cubicBezTo>
                  <a:pt x="760021" y="28991"/>
                  <a:pt x="769160" y="19852"/>
                  <a:pt x="780434" y="19852"/>
                </a:cubicBezTo>
                <a:close/>
                <a:moveTo>
                  <a:pt x="731657" y="19852"/>
                </a:moveTo>
                <a:cubicBezTo>
                  <a:pt x="742931" y="19852"/>
                  <a:pt x="752070" y="28991"/>
                  <a:pt x="752070" y="40265"/>
                </a:cubicBezTo>
                <a:cubicBezTo>
                  <a:pt x="752070" y="51539"/>
                  <a:pt x="742931" y="60678"/>
                  <a:pt x="731657" y="60678"/>
                </a:cubicBezTo>
                <a:cubicBezTo>
                  <a:pt x="720383" y="60678"/>
                  <a:pt x="711244" y="51539"/>
                  <a:pt x="711244" y="40265"/>
                </a:cubicBezTo>
                <a:cubicBezTo>
                  <a:pt x="711244" y="28991"/>
                  <a:pt x="720383" y="19852"/>
                  <a:pt x="731657" y="19852"/>
                </a:cubicBezTo>
                <a:close/>
                <a:moveTo>
                  <a:pt x="682880" y="19852"/>
                </a:moveTo>
                <a:cubicBezTo>
                  <a:pt x="694153" y="19852"/>
                  <a:pt x="703293" y="28991"/>
                  <a:pt x="703293" y="40265"/>
                </a:cubicBezTo>
                <a:cubicBezTo>
                  <a:pt x="703293" y="51539"/>
                  <a:pt x="694153" y="60678"/>
                  <a:pt x="682880" y="60678"/>
                </a:cubicBezTo>
                <a:cubicBezTo>
                  <a:pt x="671606" y="60678"/>
                  <a:pt x="662467" y="51539"/>
                  <a:pt x="662467" y="40265"/>
                </a:cubicBezTo>
                <a:cubicBezTo>
                  <a:pt x="662467" y="28991"/>
                  <a:pt x="671606" y="19852"/>
                  <a:pt x="682880" y="19852"/>
                </a:cubicBezTo>
                <a:close/>
                <a:moveTo>
                  <a:pt x="634103" y="19852"/>
                </a:moveTo>
                <a:cubicBezTo>
                  <a:pt x="645377" y="19852"/>
                  <a:pt x="654516" y="28991"/>
                  <a:pt x="654516" y="40265"/>
                </a:cubicBezTo>
                <a:cubicBezTo>
                  <a:pt x="654516" y="51539"/>
                  <a:pt x="645377" y="60678"/>
                  <a:pt x="634103" y="60678"/>
                </a:cubicBezTo>
                <a:cubicBezTo>
                  <a:pt x="622829" y="60678"/>
                  <a:pt x="613690" y="51539"/>
                  <a:pt x="613690" y="40265"/>
                </a:cubicBezTo>
                <a:cubicBezTo>
                  <a:pt x="613690" y="28991"/>
                  <a:pt x="622829" y="19852"/>
                  <a:pt x="634103" y="19852"/>
                </a:cubicBezTo>
                <a:close/>
                <a:moveTo>
                  <a:pt x="585326" y="19852"/>
                </a:moveTo>
                <a:cubicBezTo>
                  <a:pt x="596599" y="19852"/>
                  <a:pt x="605738" y="28991"/>
                  <a:pt x="605738" y="40265"/>
                </a:cubicBezTo>
                <a:cubicBezTo>
                  <a:pt x="605738" y="51539"/>
                  <a:pt x="596599" y="60678"/>
                  <a:pt x="585326" y="60678"/>
                </a:cubicBezTo>
                <a:cubicBezTo>
                  <a:pt x="574052" y="60678"/>
                  <a:pt x="564913" y="51539"/>
                  <a:pt x="564913" y="40265"/>
                </a:cubicBezTo>
                <a:cubicBezTo>
                  <a:pt x="564913" y="28991"/>
                  <a:pt x="574052" y="19852"/>
                  <a:pt x="585326" y="19852"/>
                </a:cubicBezTo>
                <a:close/>
                <a:moveTo>
                  <a:pt x="536549" y="19852"/>
                </a:moveTo>
                <a:cubicBezTo>
                  <a:pt x="547822" y="19852"/>
                  <a:pt x="556961" y="28991"/>
                  <a:pt x="556961" y="40265"/>
                </a:cubicBezTo>
                <a:cubicBezTo>
                  <a:pt x="556961" y="51539"/>
                  <a:pt x="547822" y="60678"/>
                  <a:pt x="536549" y="60678"/>
                </a:cubicBezTo>
                <a:cubicBezTo>
                  <a:pt x="525275" y="60678"/>
                  <a:pt x="516136" y="51539"/>
                  <a:pt x="516136" y="40265"/>
                </a:cubicBezTo>
                <a:cubicBezTo>
                  <a:pt x="516136" y="28991"/>
                  <a:pt x="525275" y="19852"/>
                  <a:pt x="536549" y="19852"/>
                </a:cubicBezTo>
                <a:close/>
                <a:moveTo>
                  <a:pt x="487772" y="19852"/>
                </a:moveTo>
                <a:cubicBezTo>
                  <a:pt x="499045" y="19852"/>
                  <a:pt x="508184" y="28991"/>
                  <a:pt x="508184" y="40265"/>
                </a:cubicBezTo>
                <a:cubicBezTo>
                  <a:pt x="508184" y="51539"/>
                  <a:pt x="499045" y="60678"/>
                  <a:pt x="487772" y="60678"/>
                </a:cubicBezTo>
                <a:cubicBezTo>
                  <a:pt x="476498" y="60678"/>
                  <a:pt x="467359" y="51539"/>
                  <a:pt x="467359" y="40265"/>
                </a:cubicBezTo>
                <a:cubicBezTo>
                  <a:pt x="467359" y="28991"/>
                  <a:pt x="476498" y="19852"/>
                  <a:pt x="487772" y="19852"/>
                </a:cubicBezTo>
                <a:close/>
                <a:moveTo>
                  <a:pt x="438994" y="19852"/>
                </a:moveTo>
                <a:cubicBezTo>
                  <a:pt x="450268" y="19852"/>
                  <a:pt x="459407" y="28991"/>
                  <a:pt x="459407" y="40265"/>
                </a:cubicBezTo>
                <a:cubicBezTo>
                  <a:pt x="459407" y="51539"/>
                  <a:pt x="450268" y="60678"/>
                  <a:pt x="438994" y="60678"/>
                </a:cubicBezTo>
                <a:cubicBezTo>
                  <a:pt x="427721" y="60678"/>
                  <a:pt x="418582" y="51539"/>
                  <a:pt x="418582" y="40265"/>
                </a:cubicBezTo>
                <a:cubicBezTo>
                  <a:pt x="418582" y="28991"/>
                  <a:pt x="427721" y="19852"/>
                  <a:pt x="438994" y="19852"/>
                </a:cubicBezTo>
                <a:close/>
                <a:moveTo>
                  <a:pt x="390217" y="19852"/>
                </a:moveTo>
                <a:cubicBezTo>
                  <a:pt x="401491" y="19852"/>
                  <a:pt x="410630" y="28991"/>
                  <a:pt x="410630" y="40265"/>
                </a:cubicBezTo>
                <a:cubicBezTo>
                  <a:pt x="410630" y="51539"/>
                  <a:pt x="401491" y="60678"/>
                  <a:pt x="390217" y="60678"/>
                </a:cubicBezTo>
                <a:cubicBezTo>
                  <a:pt x="378944" y="60678"/>
                  <a:pt x="369805" y="51539"/>
                  <a:pt x="369805" y="40265"/>
                </a:cubicBezTo>
                <a:cubicBezTo>
                  <a:pt x="369805" y="28991"/>
                  <a:pt x="378944" y="19852"/>
                  <a:pt x="390217" y="19852"/>
                </a:cubicBezTo>
                <a:close/>
                <a:moveTo>
                  <a:pt x="341440" y="19852"/>
                </a:moveTo>
                <a:cubicBezTo>
                  <a:pt x="352714" y="19852"/>
                  <a:pt x="361853" y="28991"/>
                  <a:pt x="361853" y="40265"/>
                </a:cubicBezTo>
                <a:cubicBezTo>
                  <a:pt x="361853" y="51539"/>
                  <a:pt x="352714" y="60678"/>
                  <a:pt x="341440" y="60678"/>
                </a:cubicBezTo>
                <a:cubicBezTo>
                  <a:pt x="330166" y="60678"/>
                  <a:pt x="321028" y="51539"/>
                  <a:pt x="321028" y="40265"/>
                </a:cubicBezTo>
                <a:cubicBezTo>
                  <a:pt x="321028" y="28991"/>
                  <a:pt x="330166" y="19852"/>
                  <a:pt x="341440" y="19852"/>
                </a:cubicBezTo>
                <a:close/>
                <a:moveTo>
                  <a:pt x="292663" y="19852"/>
                </a:moveTo>
                <a:cubicBezTo>
                  <a:pt x="303937" y="19852"/>
                  <a:pt x="313076" y="28991"/>
                  <a:pt x="313076" y="40265"/>
                </a:cubicBezTo>
                <a:cubicBezTo>
                  <a:pt x="313076" y="51539"/>
                  <a:pt x="303937" y="60678"/>
                  <a:pt x="292663" y="60678"/>
                </a:cubicBezTo>
                <a:cubicBezTo>
                  <a:pt x="281389" y="60678"/>
                  <a:pt x="272251" y="51539"/>
                  <a:pt x="272251" y="40265"/>
                </a:cubicBezTo>
                <a:cubicBezTo>
                  <a:pt x="272251" y="28991"/>
                  <a:pt x="281389" y="19852"/>
                  <a:pt x="292663" y="19852"/>
                </a:cubicBezTo>
                <a:close/>
                <a:moveTo>
                  <a:pt x="243886" y="19852"/>
                </a:moveTo>
                <a:cubicBezTo>
                  <a:pt x="255160" y="19852"/>
                  <a:pt x="264299" y="28991"/>
                  <a:pt x="264299" y="40265"/>
                </a:cubicBezTo>
                <a:cubicBezTo>
                  <a:pt x="264299" y="51539"/>
                  <a:pt x="255160" y="60678"/>
                  <a:pt x="243886" y="60678"/>
                </a:cubicBezTo>
                <a:cubicBezTo>
                  <a:pt x="232612" y="60678"/>
                  <a:pt x="223473" y="51539"/>
                  <a:pt x="223473" y="40265"/>
                </a:cubicBezTo>
                <a:cubicBezTo>
                  <a:pt x="223473" y="28991"/>
                  <a:pt x="232612" y="19852"/>
                  <a:pt x="243886" y="19852"/>
                </a:cubicBezTo>
                <a:close/>
                <a:moveTo>
                  <a:pt x="195109" y="19852"/>
                </a:moveTo>
                <a:cubicBezTo>
                  <a:pt x="206383" y="19852"/>
                  <a:pt x="215522" y="28991"/>
                  <a:pt x="215522" y="40265"/>
                </a:cubicBezTo>
                <a:cubicBezTo>
                  <a:pt x="215522" y="51539"/>
                  <a:pt x="206383" y="60678"/>
                  <a:pt x="195109" y="60678"/>
                </a:cubicBezTo>
                <a:cubicBezTo>
                  <a:pt x="183835" y="60678"/>
                  <a:pt x="174696" y="51539"/>
                  <a:pt x="174696" y="40265"/>
                </a:cubicBezTo>
                <a:cubicBezTo>
                  <a:pt x="174696" y="28991"/>
                  <a:pt x="183835" y="19852"/>
                  <a:pt x="195109" y="19852"/>
                </a:cubicBezTo>
                <a:close/>
                <a:moveTo>
                  <a:pt x="146332" y="19852"/>
                </a:moveTo>
                <a:cubicBezTo>
                  <a:pt x="157606" y="19852"/>
                  <a:pt x="166745" y="28991"/>
                  <a:pt x="166745" y="40265"/>
                </a:cubicBezTo>
                <a:cubicBezTo>
                  <a:pt x="166745" y="51539"/>
                  <a:pt x="157606" y="60678"/>
                  <a:pt x="146332" y="60678"/>
                </a:cubicBezTo>
                <a:cubicBezTo>
                  <a:pt x="135058" y="60678"/>
                  <a:pt x="125919" y="51539"/>
                  <a:pt x="125919" y="40265"/>
                </a:cubicBezTo>
                <a:cubicBezTo>
                  <a:pt x="125919" y="28991"/>
                  <a:pt x="135058" y="19852"/>
                  <a:pt x="146332" y="19852"/>
                </a:cubicBezTo>
                <a:close/>
                <a:moveTo>
                  <a:pt x="97555" y="19852"/>
                </a:moveTo>
                <a:cubicBezTo>
                  <a:pt x="108829" y="19852"/>
                  <a:pt x="117968" y="28991"/>
                  <a:pt x="117968" y="40265"/>
                </a:cubicBezTo>
                <a:cubicBezTo>
                  <a:pt x="117968" y="51539"/>
                  <a:pt x="108829" y="60678"/>
                  <a:pt x="97555" y="60678"/>
                </a:cubicBezTo>
                <a:cubicBezTo>
                  <a:pt x="86281" y="60678"/>
                  <a:pt x="77142" y="51539"/>
                  <a:pt x="77142" y="40265"/>
                </a:cubicBezTo>
                <a:cubicBezTo>
                  <a:pt x="77142" y="28991"/>
                  <a:pt x="86281" y="19852"/>
                  <a:pt x="97555" y="19852"/>
                </a:cubicBezTo>
                <a:close/>
                <a:moveTo>
                  <a:pt x="48778" y="19852"/>
                </a:moveTo>
                <a:cubicBezTo>
                  <a:pt x="60052" y="19852"/>
                  <a:pt x="69191" y="28991"/>
                  <a:pt x="69191" y="40265"/>
                </a:cubicBezTo>
                <a:cubicBezTo>
                  <a:pt x="69191" y="51539"/>
                  <a:pt x="60052" y="60678"/>
                  <a:pt x="48778" y="60678"/>
                </a:cubicBezTo>
                <a:cubicBezTo>
                  <a:pt x="37504" y="60678"/>
                  <a:pt x="28365" y="51539"/>
                  <a:pt x="28365" y="40265"/>
                </a:cubicBezTo>
                <a:cubicBezTo>
                  <a:pt x="28365" y="28991"/>
                  <a:pt x="37504" y="19852"/>
                  <a:pt x="48778" y="19852"/>
                </a:cubicBezTo>
                <a:close/>
                <a:moveTo>
                  <a:pt x="2" y="19852"/>
                </a:moveTo>
                <a:cubicBezTo>
                  <a:pt x="11275" y="19852"/>
                  <a:pt x="20414" y="28991"/>
                  <a:pt x="20414" y="40265"/>
                </a:cubicBezTo>
                <a:cubicBezTo>
                  <a:pt x="20414" y="51539"/>
                  <a:pt x="11275" y="60678"/>
                  <a:pt x="2" y="60678"/>
                </a:cubicBezTo>
                <a:lnTo>
                  <a:pt x="0" y="60677"/>
                </a:lnTo>
                <a:lnTo>
                  <a:pt x="0" y="19853"/>
                </a:lnTo>
                <a:close/>
                <a:moveTo>
                  <a:pt x="1009631" y="0"/>
                </a:moveTo>
                <a:lnTo>
                  <a:pt x="1010974" y="0"/>
                </a:lnTo>
                <a:lnTo>
                  <a:pt x="1011044" y="1394"/>
                </a:lnTo>
                <a:lnTo>
                  <a:pt x="1009885" y="613"/>
                </a:lnTo>
                <a:close/>
                <a:moveTo>
                  <a:pt x="960854" y="0"/>
                </a:moveTo>
                <a:lnTo>
                  <a:pt x="990230" y="0"/>
                </a:lnTo>
                <a:lnTo>
                  <a:pt x="989976" y="613"/>
                </a:lnTo>
                <a:cubicBezTo>
                  <a:pt x="986282" y="4307"/>
                  <a:pt x="981179" y="6592"/>
                  <a:pt x="975542" y="6592"/>
                </a:cubicBezTo>
                <a:cubicBezTo>
                  <a:pt x="969905" y="6592"/>
                  <a:pt x="964802" y="4307"/>
                  <a:pt x="961108" y="613"/>
                </a:cubicBezTo>
                <a:close/>
                <a:moveTo>
                  <a:pt x="912077" y="0"/>
                </a:moveTo>
                <a:lnTo>
                  <a:pt x="941453" y="0"/>
                </a:lnTo>
                <a:lnTo>
                  <a:pt x="941199" y="613"/>
                </a:lnTo>
                <a:cubicBezTo>
                  <a:pt x="937505" y="4307"/>
                  <a:pt x="932402" y="6592"/>
                  <a:pt x="926765" y="6592"/>
                </a:cubicBezTo>
                <a:cubicBezTo>
                  <a:pt x="921128" y="6592"/>
                  <a:pt x="916025" y="4307"/>
                  <a:pt x="912331" y="613"/>
                </a:cubicBezTo>
                <a:close/>
                <a:moveTo>
                  <a:pt x="863300" y="0"/>
                </a:moveTo>
                <a:lnTo>
                  <a:pt x="892676" y="0"/>
                </a:lnTo>
                <a:lnTo>
                  <a:pt x="892422" y="613"/>
                </a:lnTo>
                <a:cubicBezTo>
                  <a:pt x="888728" y="4307"/>
                  <a:pt x="883625" y="6592"/>
                  <a:pt x="877988" y="6592"/>
                </a:cubicBezTo>
                <a:cubicBezTo>
                  <a:pt x="872351" y="6592"/>
                  <a:pt x="867248" y="4307"/>
                  <a:pt x="863554" y="613"/>
                </a:cubicBezTo>
                <a:close/>
                <a:moveTo>
                  <a:pt x="814523" y="0"/>
                </a:moveTo>
                <a:lnTo>
                  <a:pt x="843899" y="0"/>
                </a:lnTo>
                <a:lnTo>
                  <a:pt x="843645" y="613"/>
                </a:lnTo>
                <a:cubicBezTo>
                  <a:pt x="839951" y="4307"/>
                  <a:pt x="834848" y="6592"/>
                  <a:pt x="829211" y="6592"/>
                </a:cubicBezTo>
                <a:cubicBezTo>
                  <a:pt x="823574" y="6592"/>
                  <a:pt x="818471" y="4307"/>
                  <a:pt x="814777" y="613"/>
                </a:cubicBezTo>
                <a:close/>
                <a:moveTo>
                  <a:pt x="765746" y="0"/>
                </a:moveTo>
                <a:lnTo>
                  <a:pt x="795122" y="0"/>
                </a:lnTo>
                <a:lnTo>
                  <a:pt x="794868" y="613"/>
                </a:lnTo>
                <a:cubicBezTo>
                  <a:pt x="791174" y="4307"/>
                  <a:pt x="786071" y="6592"/>
                  <a:pt x="780434" y="6592"/>
                </a:cubicBezTo>
                <a:cubicBezTo>
                  <a:pt x="774797" y="6592"/>
                  <a:pt x="769694" y="4307"/>
                  <a:pt x="766000" y="613"/>
                </a:cubicBezTo>
                <a:close/>
                <a:moveTo>
                  <a:pt x="716969" y="0"/>
                </a:moveTo>
                <a:lnTo>
                  <a:pt x="746345" y="0"/>
                </a:lnTo>
                <a:lnTo>
                  <a:pt x="746091" y="613"/>
                </a:lnTo>
                <a:cubicBezTo>
                  <a:pt x="742397" y="4307"/>
                  <a:pt x="737294" y="6592"/>
                  <a:pt x="731657" y="6592"/>
                </a:cubicBezTo>
                <a:cubicBezTo>
                  <a:pt x="726020" y="6592"/>
                  <a:pt x="720917" y="4307"/>
                  <a:pt x="717223" y="613"/>
                </a:cubicBezTo>
                <a:close/>
                <a:moveTo>
                  <a:pt x="668192" y="0"/>
                </a:moveTo>
                <a:lnTo>
                  <a:pt x="697568" y="0"/>
                </a:lnTo>
                <a:lnTo>
                  <a:pt x="697314" y="613"/>
                </a:lnTo>
                <a:cubicBezTo>
                  <a:pt x="693620" y="4307"/>
                  <a:pt x="688517" y="6592"/>
                  <a:pt x="682880" y="6592"/>
                </a:cubicBezTo>
                <a:cubicBezTo>
                  <a:pt x="677243" y="6592"/>
                  <a:pt x="672140" y="4307"/>
                  <a:pt x="668446" y="613"/>
                </a:cubicBezTo>
                <a:close/>
                <a:moveTo>
                  <a:pt x="619415" y="0"/>
                </a:moveTo>
                <a:lnTo>
                  <a:pt x="648791" y="0"/>
                </a:lnTo>
                <a:lnTo>
                  <a:pt x="648537" y="613"/>
                </a:lnTo>
                <a:cubicBezTo>
                  <a:pt x="644843" y="4307"/>
                  <a:pt x="639740" y="6592"/>
                  <a:pt x="634103" y="6592"/>
                </a:cubicBezTo>
                <a:cubicBezTo>
                  <a:pt x="628466" y="6592"/>
                  <a:pt x="623363" y="4307"/>
                  <a:pt x="619669" y="613"/>
                </a:cubicBezTo>
                <a:close/>
                <a:moveTo>
                  <a:pt x="570638" y="0"/>
                </a:moveTo>
                <a:lnTo>
                  <a:pt x="600013" y="0"/>
                </a:lnTo>
                <a:lnTo>
                  <a:pt x="599760" y="613"/>
                </a:lnTo>
                <a:cubicBezTo>
                  <a:pt x="596066" y="4307"/>
                  <a:pt x="590963" y="6592"/>
                  <a:pt x="585326" y="6592"/>
                </a:cubicBezTo>
                <a:cubicBezTo>
                  <a:pt x="579689" y="6592"/>
                  <a:pt x="574586" y="4307"/>
                  <a:pt x="570892" y="613"/>
                </a:cubicBezTo>
                <a:close/>
                <a:moveTo>
                  <a:pt x="521861" y="0"/>
                </a:moveTo>
                <a:lnTo>
                  <a:pt x="551237" y="0"/>
                </a:lnTo>
                <a:lnTo>
                  <a:pt x="550983" y="613"/>
                </a:lnTo>
                <a:cubicBezTo>
                  <a:pt x="547289" y="4307"/>
                  <a:pt x="542185" y="6592"/>
                  <a:pt x="536549" y="6592"/>
                </a:cubicBezTo>
                <a:cubicBezTo>
                  <a:pt x="530912" y="6592"/>
                  <a:pt x="525808" y="4307"/>
                  <a:pt x="522114" y="613"/>
                </a:cubicBezTo>
                <a:close/>
                <a:moveTo>
                  <a:pt x="473084" y="0"/>
                </a:moveTo>
                <a:lnTo>
                  <a:pt x="502459" y="0"/>
                </a:lnTo>
                <a:lnTo>
                  <a:pt x="502206" y="613"/>
                </a:lnTo>
                <a:cubicBezTo>
                  <a:pt x="498512" y="4307"/>
                  <a:pt x="493408" y="6592"/>
                  <a:pt x="487772" y="6592"/>
                </a:cubicBezTo>
                <a:cubicBezTo>
                  <a:pt x="482135" y="6592"/>
                  <a:pt x="477031" y="4307"/>
                  <a:pt x="473337" y="613"/>
                </a:cubicBezTo>
                <a:close/>
                <a:moveTo>
                  <a:pt x="424307" y="0"/>
                </a:moveTo>
                <a:lnTo>
                  <a:pt x="453682" y="0"/>
                </a:lnTo>
                <a:lnTo>
                  <a:pt x="453429" y="613"/>
                </a:lnTo>
                <a:cubicBezTo>
                  <a:pt x="449735" y="4307"/>
                  <a:pt x="444631" y="6592"/>
                  <a:pt x="438994" y="6592"/>
                </a:cubicBezTo>
                <a:cubicBezTo>
                  <a:pt x="433358" y="6592"/>
                  <a:pt x="428254" y="4307"/>
                  <a:pt x="424560" y="613"/>
                </a:cubicBezTo>
                <a:close/>
                <a:moveTo>
                  <a:pt x="375529" y="0"/>
                </a:moveTo>
                <a:lnTo>
                  <a:pt x="404905" y="0"/>
                </a:lnTo>
                <a:lnTo>
                  <a:pt x="404651" y="613"/>
                </a:lnTo>
                <a:cubicBezTo>
                  <a:pt x="400957" y="4307"/>
                  <a:pt x="395854" y="6592"/>
                  <a:pt x="390217" y="6592"/>
                </a:cubicBezTo>
                <a:cubicBezTo>
                  <a:pt x="384580" y="6592"/>
                  <a:pt x="379477" y="4307"/>
                  <a:pt x="375783" y="613"/>
                </a:cubicBezTo>
                <a:close/>
                <a:moveTo>
                  <a:pt x="326752" y="0"/>
                </a:moveTo>
                <a:lnTo>
                  <a:pt x="356128" y="0"/>
                </a:lnTo>
                <a:lnTo>
                  <a:pt x="355874" y="613"/>
                </a:lnTo>
                <a:cubicBezTo>
                  <a:pt x="352180" y="4307"/>
                  <a:pt x="347077" y="6592"/>
                  <a:pt x="341440" y="6592"/>
                </a:cubicBezTo>
                <a:cubicBezTo>
                  <a:pt x="335803" y="6592"/>
                  <a:pt x="330700" y="4307"/>
                  <a:pt x="327006" y="613"/>
                </a:cubicBezTo>
                <a:close/>
                <a:moveTo>
                  <a:pt x="277975" y="0"/>
                </a:moveTo>
                <a:lnTo>
                  <a:pt x="307351" y="0"/>
                </a:lnTo>
                <a:lnTo>
                  <a:pt x="307097" y="613"/>
                </a:lnTo>
                <a:cubicBezTo>
                  <a:pt x="303403" y="4307"/>
                  <a:pt x="298300" y="6592"/>
                  <a:pt x="292663" y="6592"/>
                </a:cubicBezTo>
                <a:cubicBezTo>
                  <a:pt x="287026" y="6592"/>
                  <a:pt x="281923" y="4307"/>
                  <a:pt x="278229" y="613"/>
                </a:cubicBezTo>
                <a:close/>
                <a:moveTo>
                  <a:pt x="229198" y="0"/>
                </a:moveTo>
                <a:lnTo>
                  <a:pt x="258574" y="0"/>
                </a:lnTo>
                <a:lnTo>
                  <a:pt x="258320" y="613"/>
                </a:lnTo>
                <a:cubicBezTo>
                  <a:pt x="254626" y="4307"/>
                  <a:pt x="249523" y="6592"/>
                  <a:pt x="243886" y="6592"/>
                </a:cubicBezTo>
                <a:cubicBezTo>
                  <a:pt x="238249" y="6592"/>
                  <a:pt x="233146" y="4307"/>
                  <a:pt x="229452" y="613"/>
                </a:cubicBezTo>
                <a:close/>
                <a:moveTo>
                  <a:pt x="180421" y="0"/>
                </a:moveTo>
                <a:lnTo>
                  <a:pt x="209797" y="0"/>
                </a:lnTo>
                <a:lnTo>
                  <a:pt x="209543" y="613"/>
                </a:lnTo>
                <a:cubicBezTo>
                  <a:pt x="205849" y="4307"/>
                  <a:pt x="200746" y="6592"/>
                  <a:pt x="195109" y="6592"/>
                </a:cubicBezTo>
                <a:cubicBezTo>
                  <a:pt x="189472" y="6592"/>
                  <a:pt x="184369" y="4307"/>
                  <a:pt x="180675" y="613"/>
                </a:cubicBezTo>
                <a:close/>
                <a:moveTo>
                  <a:pt x="131644" y="0"/>
                </a:moveTo>
                <a:lnTo>
                  <a:pt x="161020" y="0"/>
                </a:lnTo>
                <a:lnTo>
                  <a:pt x="160766" y="613"/>
                </a:lnTo>
                <a:cubicBezTo>
                  <a:pt x="157072" y="4307"/>
                  <a:pt x="151969" y="6592"/>
                  <a:pt x="146332" y="6592"/>
                </a:cubicBezTo>
                <a:cubicBezTo>
                  <a:pt x="140695" y="6592"/>
                  <a:pt x="135592" y="4307"/>
                  <a:pt x="131898" y="613"/>
                </a:cubicBezTo>
                <a:close/>
                <a:moveTo>
                  <a:pt x="82867" y="0"/>
                </a:moveTo>
                <a:lnTo>
                  <a:pt x="112243" y="0"/>
                </a:lnTo>
                <a:lnTo>
                  <a:pt x="111989" y="613"/>
                </a:lnTo>
                <a:cubicBezTo>
                  <a:pt x="108295" y="4307"/>
                  <a:pt x="103192" y="6592"/>
                  <a:pt x="97555" y="6592"/>
                </a:cubicBezTo>
                <a:cubicBezTo>
                  <a:pt x="91918" y="6592"/>
                  <a:pt x="86815" y="4307"/>
                  <a:pt x="83121" y="613"/>
                </a:cubicBezTo>
                <a:close/>
                <a:moveTo>
                  <a:pt x="34090" y="0"/>
                </a:moveTo>
                <a:lnTo>
                  <a:pt x="63466" y="0"/>
                </a:lnTo>
                <a:lnTo>
                  <a:pt x="63212" y="613"/>
                </a:lnTo>
                <a:cubicBezTo>
                  <a:pt x="59518" y="4307"/>
                  <a:pt x="54415" y="6592"/>
                  <a:pt x="48778" y="6592"/>
                </a:cubicBezTo>
                <a:cubicBezTo>
                  <a:pt x="43141" y="6592"/>
                  <a:pt x="38038" y="4307"/>
                  <a:pt x="34344" y="613"/>
                </a:cubicBezTo>
                <a:close/>
                <a:moveTo>
                  <a:pt x="0" y="0"/>
                </a:moveTo>
                <a:lnTo>
                  <a:pt x="14689" y="0"/>
                </a:lnTo>
                <a:lnTo>
                  <a:pt x="14435" y="613"/>
                </a:lnTo>
                <a:cubicBezTo>
                  <a:pt x="10741" y="4307"/>
                  <a:pt x="5638" y="6592"/>
                  <a:pt x="2" y="6592"/>
                </a:cubicBezTo>
                <a:lnTo>
                  <a:pt x="0" y="65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" y="1"/>
            <a:ext cx="302530" cy="372598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415650" y="1557350"/>
            <a:ext cx="4158600" cy="101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1"/>
          </p:nvPr>
        </p:nvSpPr>
        <p:spPr>
          <a:xfrm>
            <a:off x="415650" y="2695325"/>
            <a:ext cx="4158600" cy="28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ubTitle" idx="3"/>
          </p:nvPr>
        </p:nvSpPr>
        <p:spPr>
          <a:xfrm>
            <a:off x="415650" y="3108200"/>
            <a:ext cx="1746600" cy="223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Poppins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6255299" y="2254991"/>
            <a:ext cx="2888706" cy="2888509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6337" y="414902"/>
            <a:ext cx="1012014" cy="3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 txBox="1"/>
          <p:nvPr/>
        </p:nvSpPr>
        <p:spPr>
          <a:xfrm>
            <a:off x="413150" y="4874750"/>
            <a:ext cx="15111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Tiger Analytics Inc. © 2022. All Rights Reserved.</a:t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4"/>
          </p:nvPr>
        </p:nvSpPr>
        <p:spPr>
          <a:xfrm>
            <a:off x="2308944" y="4874750"/>
            <a:ext cx="10326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5"/>
          </p:nvPr>
        </p:nvSpPr>
        <p:spPr>
          <a:xfrm>
            <a:off x="3927616" y="4874750"/>
            <a:ext cx="6420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6"/>
          </p:nvPr>
        </p:nvSpPr>
        <p:spPr>
          <a:xfrm>
            <a:off x="5237692" y="4874750"/>
            <a:ext cx="5589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3726222" y="4874750"/>
            <a:ext cx="17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4948530" y="4874750"/>
            <a:ext cx="262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Author:</a:t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">
          <p15:clr>
            <a:srgbClr val="FA7B17"/>
          </p15:clr>
        </p15:guide>
        <p15:guide id="2" orient="horz" pos="3006">
          <p15:clr>
            <a:srgbClr val="FA7B17"/>
          </p15:clr>
        </p15:guide>
        <p15:guide id="3" pos="260">
          <p15:clr>
            <a:srgbClr val="FA7B17"/>
          </p15:clr>
        </p15:guide>
        <p15:guide id="4" pos="549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itle 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3396050" y="1066800"/>
            <a:ext cx="46482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oppins"/>
              <a:buNone/>
              <a:defRPr sz="6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10800000">
            <a:off x="8385726" y="4395376"/>
            <a:ext cx="758283" cy="760876"/>
            <a:chOff x="1" y="1"/>
            <a:chExt cx="758283" cy="760876"/>
          </a:xfrm>
        </p:grpSpPr>
        <p:sp>
          <p:nvSpPr>
            <p:cNvPr id="56" name="Google Shape;56;p5"/>
            <p:cNvSpPr/>
            <p:nvPr/>
          </p:nvSpPr>
          <p:spPr>
            <a:xfrm>
              <a:off x="1" y="1"/>
              <a:ext cx="758283" cy="760876"/>
            </a:xfrm>
            <a:custGeom>
              <a:avLst/>
              <a:gdLst/>
              <a:ahLst/>
              <a:cxnLst/>
              <a:rect l="l" t="t" r="r" b="b"/>
              <a:pathLst>
                <a:path w="1011044" h="1014501" extrusionOk="0">
                  <a:moveTo>
                    <a:pt x="195109" y="993405"/>
                  </a:moveTo>
                  <a:lnTo>
                    <a:pt x="200634" y="994520"/>
                  </a:lnTo>
                  <a:lnTo>
                    <a:pt x="183296" y="997616"/>
                  </a:lnTo>
                  <a:lnTo>
                    <a:pt x="187163" y="995009"/>
                  </a:lnTo>
                  <a:cubicBezTo>
                    <a:pt x="189606" y="993976"/>
                    <a:pt x="192291" y="993405"/>
                    <a:pt x="195109" y="993405"/>
                  </a:cubicBezTo>
                  <a:close/>
                  <a:moveTo>
                    <a:pt x="146332" y="993405"/>
                  </a:moveTo>
                  <a:cubicBezTo>
                    <a:pt x="151969" y="993405"/>
                    <a:pt x="157072" y="995690"/>
                    <a:pt x="160766" y="999383"/>
                  </a:cubicBezTo>
                  <a:lnTo>
                    <a:pt x="161636" y="1001484"/>
                  </a:lnTo>
                  <a:lnTo>
                    <a:pt x="153987" y="1002850"/>
                  </a:lnTo>
                  <a:lnTo>
                    <a:pt x="129155" y="1006006"/>
                  </a:lnTo>
                  <a:lnTo>
                    <a:pt x="131898" y="999383"/>
                  </a:lnTo>
                  <a:cubicBezTo>
                    <a:pt x="135592" y="995690"/>
                    <a:pt x="140695" y="993405"/>
                    <a:pt x="146332" y="993405"/>
                  </a:cubicBezTo>
                  <a:close/>
                  <a:moveTo>
                    <a:pt x="97555" y="993405"/>
                  </a:moveTo>
                  <a:cubicBezTo>
                    <a:pt x="103192" y="993405"/>
                    <a:pt x="108295" y="995690"/>
                    <a:pt x="111989" y="999383"/>
                  </a:cubicBezTo>
                  <a:lnTo>
                    <a:pt x="115453" y="1007747"/>
                  </a:lnTo>
                  <a:lnTo>
                    <a:pt x="103384" y="1009281"/>
                  </a:lnTo>
                  <a:lnTo>
                    <a:pt x="78229" y="1011193"/>
                  </a:lnTo>
                  <a:lnTo>
                    <a:pt x="83121" y="999383"/>
                  </a:lnTo>
                  <a:cubicBezTo>
                    <a:pt x="86815" y="995690"/>
                    <a:pt x="91918" y="993405"/>
                    <a:pt x="97555" y="993405"/>
                  </a:cubicBezTo>
                  <a:close/>
                  <a:moveTo>
                    <a:pt x="48778" y="993405"/>
                  </a:moveTo>
                  <a:cubicBezTo>
                    <a:pt x="54415" y="993405"/>
                    <a:pt x="59518" y="995690"/>
                    <a:pt x="63212" y="999383"/>
                  </a:cubicBezTo>
                  <a:lnTo>
                    <a:pt x="68413" y="1011940"/>
                  </a:lnTo>
                  <a:lnTo>
                    <a:pt x="52033" y="1013185"/>
                  </a:lnTo>
                  <a:lnTo>
                    <a:pt x="28379" y="1013783"/>
                  </a:lnTo>
                  <a:lnTo>
                    <a:pt x="34344" y="999383"/>
                  </a:lnTo>
                  <a:cubicBezTo>
                    <a:pt x="38038" y="995690"/>
                    <a:pt x="43141" y="993405"/>
                    <a:pt x="48778" y="993405"/>
                  </a:cubicBezTo>
                  <a:close/>
                  <a:moveTo>
                    <a:pt x="2" y="993405"/>
                  </a:moveTo>
                  <a:cubicBezTo>
                    <a:pt x="11275" y="993405"/>
                    <a:pt x="20414" y="1002544"/>
                    <a:pt x="20414" y="1013818"/>
                  </a:cubicBezTo>
                  <a:lnTo>
                    <a:pt x="20344" y="1013987"/>
                  </a:lnTo>
                  <a:lnTo>
                    <a:pt x="0" y="1014501"/>
                  </a:lnTo>
                  <a:lnTo>
                    <a:pt x="0" y="993406"/>
                  </a:lnTo>
                  <a:close/>
                  <a:moveTo>
                    <a:pt x="341440" y="939317"/>
                  </a:moveTo>
                  <a:cubicBezTo>
                    <a:pt x="347077" y="939317"/>
                    <a:pt x="352180" y="941602"/>
                    <a:pt x="355875" y="945296"/>
                  </a:cubicBezTo>
                  <a:lnTo>
                    <a:pt x="357150" y="948375"/>
                  </a:lnTo>
                  <a:lnTo>
                    <a:pt x="321699" y="961350"/>
                  </a:lnTo>
                  <a:lnTo>
                    <a:pt x="321028" y="959730"/>
                  </a:lnTo>
                  <a:cubicBezTo>
                    <a:pt x="321028" y="948456"/>
                    <a:pt x="330166" y="939317"/>
                    <a:pt x="341440" y="939317"/>
                  </a:cubicBezTo>
                  <a:close/>
                  <a:moveTo>
                    <a:pt x="292663" y="939317"/>
                  </a:moveTo>
                  <a:cubicBezTo>
                    <a:pt x="303937" y="939317"/>
                    <a:pt x="313076" y="948456"/>
                    <a:pt x="313076" y="959730"/>
                  </a:cubicBezTo>
                  <a:lnTo>
                    <a:pt x="310744" y="965360"/>
                  </a:lnTo>
                  <a:lnTo>
                    <a:pt x="300683" y="969042"/>
                  </a:lnTo>
                  <a:lnTo>
                    <a:pt x="279538" y="975046"/>
                  </a:lnTo>
                  <a:lnTo>
                    <a:pt x="278229" y="974164"/>
                  </a:lnTo>
                  <a:cubicBezTo>
                    <a:pt x="274535" y="970470"/>
                    <a:pt x="272251" y="965367"/>
                    <a:pt x="272251" y="959730"/>
                  </a:cubicBezTo>
                  <a:cubicBezTo>
                    <a:pt x="272251" y="948456"/>
                    <a:pt x="281389" y="939317"/>
                    <a:pt x="292663" y="939317"/>
                  </a:cubicBezTo>
                  <a:close/>
                  <a:moveTo>
                    <a:pt x="243886" y="939317"/>
                  </a:moveTo>
                  <a:cubicBezTo>
                    <a:pt x="255160" y="939317"/>
                    <a:pt x="264299" y="948456"/>
                    <a:pt x="264299" y="959730"/>
                  </a:cubicBezTo>
                  <a:cubicBezTo>
                    <a:pt x="264299" y="971004"/>
                    <a:pt x="255160" y="980143"/>
                    <a:pt x="243886" y="980143"/>
                  </a:cubicBezTo>
                  <a:cubicBezTo>
                    <a:pt x="232612" y="980143"/>
                    <a:pt x="223473" y="971004"/>
                    <a:pt x="223473" y="959730"/>
                  </a:cubicBezTo>
                  <a:cubicBezTo>
                    <a:pt x="223473" y="948456"/>
                    <a:pt x="232612" y="939317"/>
                    <a:pt x="243886" y="939317"/>
                  </a:cubicBezTo>
                  <a:close/>
                  <a:moveTo>
                    <a:pt x="195109" y="939317"/>
                  </a:moveTo>
                  <a:cubicBezTo>
                    <a:pt x="206383" y="939317"/>
                    <a:pt x="215522" y="948456"/>
                    <a:pt x="215522" y="959730"/>
                  </a:cubicBezTo>
                  <a:cubicBezTo>
                    <a:pt x="215522" y="971004"/>
                    <a:pt x="206383" y="980143"/>
                    <a:pt x="195109" y="980143"/>
                  </a:cubicBezTo>
                  <a:cubicBezTo>
                    <a:pt x="183835" y="980143"/>
                    <a:pt x="174696" y="971004"/>
                    <a:pt x="174696" y="959730"/>
                  </a:cubicBezTo>
                  <a:cubicBezTo>
                    <a:pt x="174696" y="948456"/>
                    <a:pt x="183835" y="939317"/>
                    <a:pt x="195109" y="939317"/>
                  </a:cubicBezTo>
                  <a:close/>
                  <a:moveTo>
                    <a:pt x="146332" y="939317"/>
                  </a:moveTo>
                  <a:cubicBezTo>
                    <a:pt x="157606" y="939317"/>
                    <a:pt x="166745" y="948456"/>
                    <a:pt x="166745" y="959730"/>
                  </a:cubicBezTo>
                  <a:cubicBezTo>
                    <a:pt x="166745" y="971004"/>
                    <a:pt x="157606" y="980143"/>
                    <a:pt x="146332" y="980143"/>
                  </a:cubicBezTo>
                  <a:cubicBezTo>
                    <a:pt x="135058" y="980143"/>
                    <a:pt x="125919" y="971004"/>
                    <a:pt x="125919" y="959730"/>
                  </a:cubicBezTo>
                  <a:cubicBezTo>
                    <a:pt x="125919" y="948456"/>
                    <a:pt x="135058" y="939317"/>
                    <a:pt x="146332" y="939317"/>
                  </a:cubicBezTo>
                  <a:close/>
                  <a:moveTo>
                    <a:pt x="97555" y="939317"/>
                  </a:moveTo>
                  <a:cubicBezTo>
                    <a:pt x="108829" y="939317"/>
                    <a:pt x="117968" y="948456"/>
                    <a:pt x="117968" y="959730"/>
                  </a:cubicBezTo>
                  <a:cubicBezTo>
                    <a:pt x="117968" y="971004"/>
                    <a:pt x="108829" y="980143"/>
                    <a:pt x="97555" y="980143"/>
                  </a:cubicBezTo>
                  <a:cubicBezTo>
                    <a:pt x="86281" y="980143"/>
                    <a:pt x="77142" y="971004"/>
                    <a:pt x="77142" y="959730"/>
                  </a:cubicBezTo>
                  <a:cubicBezTo>
                    <a:pt x="77142" y="948456"/>
                    <a:pt x="86281" y="939317"/>
                    <a:pt x="97555" y="939317"/>
                  </a:cubicBezTo>
                  <a:close/>
                  <a:moveTo>
                    <a:pt x="48778" y="939317"/>
                  </a:moveTo>
                  <a:cubicBezTo>
                    <a:pt x="60052" y="939317"/>
                    <a:pt x="69191" y="948456"/>
                    <a:pt x="69191" y="959730"/>
                  </a:cubicBezTo>
                  <a:cubicBezTo>
                    <a:pt x="69191" y="971004"/>
                    <a:pt x="60052" y="980143"/>
                    <a:pt x="48778" y="980143"/>
                  </a:cubicBezTo>
                  <a:cubicBezTo>
                    <a:pt x="37504" y="980143"/>
                    <a:pt x="28365" y="971004"/>
                    <a:pt x="28365" y="959730"/>
                  </a:cubicBezTo>
                  <a:cubicBezTo>
                    <a:pt x="28365" y="948456"/>
                    <a:pt x="37504" y="939317"/>
                    <a:pt x="48778" y="939317"/>
                  </a:cubicBezTo>
                  <a:close/>
                  <a:moveTo>
                    <a:pt x="2" y="939317"/>
                  </a:moveTo>
                  <a:cubicBezTo>
                    <a:pt x="11275" y="939317"/>
                    <a:pt x="20414" y="948456"/>
                    <a:pt x="20414" y="959730"/>
                  </a:cubicBezTo>
                  <a:cubicBezTo>
                    <a:pt x="20414" y="971004"/>
                    <a:pt x="11275" y="980143"/>
                    <a:pt x="2" y="980143"/>
                  </a:cubicBezTo>
                  <a:lnTo>
                    <a:pt x="0" y="980142"/>
                  </a:lnTo>
                  <a:lnTo>
                    <a:pt x="0" y="939318"/>
                  </a:lnTo>
                  <a:close/>
                  <a:moveTo>
                    <a:pt x="487772" y="885231"/>
                  </a:moveTo>
                  <a:lnTo>
                    <a:pt x="492351" y="886155"/>
                  </a:lnTo>
                  <a:lnTo>
                    <a:pt x="481971" y="892462"/>
                  </a:lnTo>
                  <a:lnTo>
                    <a:pt x="470537" y="897969"/>
                  </a:lnTo>
                  <a:lnTo>
                    <a:pt x="473337" y="891210"/>
                  </a:lnTo>
                  <a:cubicBezTo>
                    <a:pt x="477032" y="887516"/>
                    <a:pt x="482135" y="885231"/>
                    <a:pt x="487772" y="885231"/>
                  </a:cubicBezTo>
                  <a:close/>
                  <a:moveTo>
                    <a:pt x="438994" y="885231"/>
                  </a:moveTo>
                  <a:cubicBezTo>
                    <a:pt x="444631" y="885231"/>
                    <a:pt x="449734" y="887516"/>
                    <a:pt x="453429" y="891210"/>
                  </a:cubicBezTo>
                  <a:lnTo>
                    <a:pt x="458609" y="903716"/>
                  </a:lnTo>
                  <a:lnTo>
                    <a:pt x="424595" y="920101"/>
                  </a:lnTo>
                  <a:lnTo>
                    <a:pt x="424560" y="920078"/>
                  </a:lnTo>
                  <a:cubicBezTo>
                    <a:pt x="420867" y="916384"/>
                    <a:pt x="418582" y="911281"/>
                    <a:pt x="418582" y="905644"/>
                  </a:cubicBezTo>
                  <a:cubicBezTo>
                    <a:pt x="418582" y="894370"/>
                    <a:pt x="427721" y="885231"/>
                    <a:pt x="438994" y="885231"/>
                  </a:cubicBezTo>
                  <a:close/>
                  <a:moveTo>
                    <a:pt x="390217" y="885231"/>
                  </a:moveTo>
                  <a:cubicBezTo>
                    <a:pt x="401491" y="885231"/>
                    <a:pt x="410630" y="894370"/>
                    <a:pt x="410630" y="905644"/>
                  </a:cubicBezTo>
                  <a:cubicBezTo>
                    <a:pt x="410630" y="916917"/>
                    <a:pt x="401491" y="926056"/>
                    <a:pt x="390217" y="926056"/>
                  </a:cubicBezTo>
                  <a:cubicBezTo>
                    <a:pt x="378944" y="926056"/>
                    <a:pt x="369805" y="916917"/>
                    <a:pt x="369805" y="905644"/>
                  </a:cubicBezTo>
                  <a:cubicBezTo>
                    <a:pt x="369805" y="894370"/>
                    <a:pt x="378944" y="885231"/>
                    <a:pt x="390217" y="885231"/>
                  </a:cubicBezTo>
                  <a:close/>
                  <a:moveTo>
                    <a:pt x="341440" y="885231"/>
                  </a:moveTo>
                  <a:cubicBezTo>
                    <a:pt x="352714" y="885231"/>
                    <a:pt x="361853" y="894370"/>
                    <a:pt x="361853" y="905644"/>
                  </a:cubicBezTo>
                  <a:cubicBezTo>
                    <a:pt x="361853" y="916917"/>
                    <a:pt x="352714" y="926056"/>
                    <a:pt x="341440" y="926056"/>
                  </a:cubicBezTo>
                  <a:cubicBezTo>
                    <a:pt x="330166" y="926056"/>
                    <a:pt x="321028" y="916917"/>
                    <a:pt x="321028" y="905644"/>
                  </a:cubicBezTo>
                  <a:cubicBezTo>
                    <a:pt x="321028" y="894370"/>
                    <a:pt x="330166" y="885231"/>
                    <a:pt x="341440" y="885231"/>
                  </a:cubicBezTo>
                  <a:close/>
                  <a:moveTo>
                    <a:pt x="292663" y="885231"/>
                  </a:moveTo>
                  <a:cubicBezTo>
                    <a:pt x="303937" y="885231"/>
                    <a:pt x="313076" y="894370"/>
                    <a:pt x="313076" y="905644"/>
                  </a:cubicBezTo>
                  <a:cubicBezTo>
                    <a:pt x="313076" y="916917"/>
                    <a:pt x="303937" y="926056"/>
                    <a:pt x="292663" y="926056"/>
                  </a:cubicBezTo>
                  <a:cubicBezTo>
                    <a:pt x="281389" y="926056"/>
                    <a:pt x="272251" y="916917"/>
                    <a:pt x="272251" y="905644"/>
                  </a:cubicBezTo>
                  <a:cubicBezTo>
                    <a:pt x="272251" y="894370"/>
                    <a:pt x="281389" y="885231"/>
                    <a:pt x="292663" y="885231"/>
                  </a:cubicBezTo>
                  <a:close/>
                  <a:moveTo>
                    <a:pt x="243886" y="885231"/>
                  </a:moveTo>
                  <a:cubicBezTo>
                    <a:pt x="255160" y="885231"/>
                    <a:pt x="264299" y="894370"/>
                    <a:pt x="264299" y="905644"/>
                  </a:cubicBezTo>
                  <a:cubicBezTo>
                    <a:pt x="264299" y="916917"/>
                    <a:pt x="255160" y="926056"/>
                    <a:pt x="243886" y="926056"/>
                  </a:cubicBezTo>
                  <a:cubicBezTo>
                    <a:pt x="232612" y="926056"/>
                    <a:pt x="223473" y="916917"/>
                    <a:pt x="223473" y="905644"/>
                  </a:cubicBezTo>
                  <a:cubicBezTo>
                    <a:pt x="223473" y="894370"/>
                    <a:pt x="232612" y="885231"/>
                    <a:pt x="243886" y="885231"/>
                  </a:cubicBezTo>
                  <a:close/>
                  <a:moveTo>
                    <a:pt x="195109" y="885231"/>
                  </a:moveTo>
                  <a:cubicBezTo>
                    <a:pt x="206383" y="885231"/>
                    <a:pt x="215522" y="894370"/>
                    <a:pt x="215522" y="905644"/>
                  </a:cubicBezTo>
                  <a:cubicBezTo>
                    <a:pt x="215522" y="916917"/>
                    <a:pt x="206383" y="926056"/>
                    <a:pt x="195109" y="926056"/>
                  </a:cubicBezTo>
                  <a:cubicBezTo>
                    <a:pt x="183835" y="926056"/>
                    <a:pt x="174696" y="916917"/>
                    <a:pt x="174696" y="905644"/>
                  </a:cubicBezTo>
                  <a:cubicBezTo>
                    <a:pt x="174696" y="894370"/>
                    <a:pt x="183835" y="885231"/>
                    <a:pt x="195109" y="885231"/>
                  </a:cubicBezTo>
                  <a:close/>
                  <a:moveTo>
                    <a:pt x="146332" y="885231"/>
                  </a:moveTo>
                  <a:cubicBezTo>
                    <a:pt x="157606" y="885231"/>
                    <a:pt x="166745" y="894370"/>
                    <a:pt x="166745" y="905644"/>
                  </a:cubicBezTo>
                  <a:cubicBezTo>
                    <a:pt x="166745" y="916917"/>
                    <a:pt x="157606" y="926056"/>
                    <a:pt x="146332" y="926056"/>
                  </a:cubicBezTo>
                  <a:cubicBezTo>
                    <a:pt x="135058" y="926056"/>
                    <a:pt x="125919" y="916917"/>
                    <a:pt x="125919" y="905644"/>
                  </a:cubicBezTo>
                  <a:cubicBezTo>
                    <a:pt x="125919" y="894370"/>
                    <a:pt x="135058" y="885231"/>
                    <a:pt x="146332" y="885231"/>
                  </a:cubicBezTo>
                  <a:close/>
                  <a:moveTo>
                    <a:pt x="97555" y="885231"/>
                  </a:moveTo>
                  <a:cubicBezTo>
                    <a:pt x="108829" y="885231"/>
                    <a:pt x="117968" y="894370"/>
                    <a:pt x="117968" y="905644"/>
                  </a:cubicBezTo>
                  <a:cubicBezTo>
                    <a:pt x="117968" y="916917"/>
                    <a:pt x="108829" y="926056"/>
                    <a:pt x="97555" y="926056"/>
                  </a:cubicBezTo>
                  <a:cubicBezTo>
                    <a:pt x="86281" y="926056"/>
                    <a:pt x="77142" y="916917"/>
                    <a:pt x="77142" y="905644"/>
                  </a:cubicBezTo>
                  <a:cubicBezTo>
                    <a:pt x="77142" y="894370"/>
                    <a:pt x="86281" y="885231"/>
                    <a:pt x="97555" y="885231"/>
                  </a:cubicBezTo>
                  <a:close/>
                  <a:moveTo>
                    <a:pt x="48778" y="885231"/>
                  </a:moveTo>
                  <a:cubicBezTo>
                    <a:pt x="60052" y="885231"/>
                    <a:pt x="69191" y="894370"/>
                    <a:pt x="69191" y="905644"/>
                  </a:cubicBezTo>
                  <a:cubicBezTo>
                    <a:pt x="69191" y="916917"/>
                    <a:pt x="60052" y="926056"/>
                    <a:pt x="48778" y="926056"/>
                  </a:cubicBezTo>
                  <a:cubicBezTo>
                    <a:pt x="37504" y="926056"/>
                    <a:pt x="28365" y="916917"/>
                    <a:pt x="28365" y="905644"/>
                  </a:cubicBezTo>
                  <a:cubicBezTo>
                    <a:pt x="28365" y="894370"/>
                    <a:pt x="37504" y="885231"/>
                    <a:pt x="48778" y="885231"/>
                  </a:cubicBezTo>
                  <a:close/>
                  <a:moveTo>
                    <a:pt x="2" y="885231"/>
                  </a:moveTo>
                  <a:cubicBezTo>
                    <a:pt x="11275" y="885231"/>
                    <a:pt x="20414" y="894370"/>
                    <a:pt x="20414" y="905644"/>
                  </a:cubicBezTo>
                  <a:cubicBezTo>
                    <a:pt x="20414" y="916917"/>
                    <a:pt x="11275" y="926056"/>
                    <a:pt x="2" y="926056"/>
                  </a:cubicBezTo>
                  <a:lnTo>
                    <a:pt x="0" y="926055"/>
                  </a:lnTo>
                  <a:lnTo>
                    <a:pt x="0" y="885232"/>
                  </a:lnTo>
                  <a:close/>
                  <a:moveTo>
                    <a:pt x="577493" y="832726"/>
                  </a:moveTo>
                  <a:lnTo>
                    <a:pt x="570568" y="837904"/>
                  </a:lnTo>
                  <a:lnTo>
                    <a:pt x="570892" y="837123"/>
                  </a:lnTo>
                  <a:cubicBezTo>
                    <a:pt x="572738" y="835276"/>
                    <a:pt x="574938" y="833782"/>
                    <a:pt x="577380" y="832749"/>
                  </a:cubicBezTo>
                  <a:close/>
                  <a:moveTo>
                    <a:pt x="536549" y="831145"/>
                  </a:moveTo>
                  <a:cubicBezTo>
                    <a:pt x="542186" y="831145"/>
                    <a:pt x="547289" y="833430"/>
                    <a:pt x="550983" y="837123"/>
                  </a:cubicBezTo>
                  <a:lnTo>
                    <a:pt x="555421" y="847839"/>
                  </a:lnTo>
                  <a:lnTo>
                    <a:pt x="523739" y="867087"/>
                  </a:lnTo>
                  <a:lnTo>
                    <a:pt x="522114" y="865992"/>
                  </a:lnTo>
                  <a:cubicBezTo>
                    <a:pt x="518421" y="862298"/>
                    <a:pt x="516136" y="857194"/>
                    <a:pt x="516136" y="851558"/>
                  </a:cubicBezTo>
                  <a:cubicBezTo>
                    <a:pt x="516136" y="840284"/>
                    <a:pt x="525275" y="831145"/>
                    <a:pt x="536549" y="831145"/>
                  </a:cubicBezTo>
                  <a:close/>
                  <a:moveTo>
                    <a:pt x="487772" y="831145"/>
                  </a:moveTo>
                  <a:cubicBezTo>
                    <a:pt x="499045" y="831145"/>
                    <a:pt x="508184" y="840284"/>
                    <a:pt x="508184" y="851558"/>
                  </a:cubicBezTo>
                  <a:cubicBezTo>
                    <a:pt x="508184" y="862831"/>
                    <a:pt x="499045" y="871970"/>
                    <a:pt x="487772" y="871970"/>
                  </a:cubicBezTo>
                  <a:cubicBezTo>
                    <a:pt x="476498" y="871970"/>
                    <a:pt x="467359" y="862831"/>
                    <a:pt x="467359" y="851558"/>
                  </a:cubicBezTo>
                  <a:cubicBezTo>
                    <a:pt x="467359" y="840284"/>
                    <a:pt x="476498" y="831145"/>
                    <a:pt x="487772" y="831145"/>
                  </a:cubicBezTo>
                  <a:close/>
                  <a:moveTo>
                    <a:pt x="438994" y="831145"/>
                  </a:moveTo>
                  <a:cubicBezTo>
                    <a:pt x="450268" y="831145"/>
                    <a:pt x="459407" y="840284"/>
                    <a:pt x="459407" y="851558"/>
                  </a:cubicBezTo>
                  <a:cubicBezTo>
                    <a:pt x="459407" y="862831"/>
                    <a:pt x="450268" y="871970"/>
                    <a:pt x="438994" y="871970"/>
                  </a:cubicBezTo>
                  <a:cubicBezTo>
                    <a:pt x="427721" y="871970"/>
                    <a:pt x="418582" y="862831"/>
                    <a:pt x="418582" y="851558"/>
                  </a:cubicBezTo>
                  <a:cubicBezTo>
                    <a:pt x="418582" y="840284"/>
                    <a:pt x="427721" y="831145"/>
                    <a:pt x="438994" y="831145"/>
                  </a:cubicBezTo>
                  <a:close/>
                  <a:moveTo>
                    <a:pt x="390217" y="831145"/>
                  </a:moveTo>
                  <a:cubicBezTo>
                    <a:pt x="401491" y="831145"/>
                    <a:pt x="410630" y="840284"/>
                    <a:pt x="410630" y="851558"/>
                  </a:cubicBezTo>
                  <a:cubicBezTo>
                    <a:pt x="410630" y="862831"/>
                    <a:pt x="401491" y="871970"/>
                    <a:pt x="390217" y="871970"/>
                  </a:cubicBezTo>
                  <a:cubicBezTo>
                    <a:pt x="378944" y="871970"/>
                    <a:pt x="369805" y="862831"/>
                    <a:pt x="369805" y="851558"/>
                  </a:cubicBezTo>
                  <a:cubicBezTo>
                    <a:pt x="369805" y="840284"/>
                    <a:pt x="378944" y="831145"/>
                    <a:pt x="390217" y="831145"/>
                  </a:cubicBezTo>
                  <a:close/>
                  <a:moveTo>
                    <a:pt x="341440" y="831145"/>
                  </a:moveTo>
                  <a:cubicBezTo>
                    <a:pt x="352714" y="831145"/>
                    <a:pt x="361853" y="840284"/>
                    <a:pt x="361853" y="851558"/>
                  </a:cubicBezTo>
                  <a:cubicBezTo>
                    <a:pt x="361853" y="862831"/>
                    <a:pt x="352714" y="871970"/>
                    <a:pt x="341440" y="871970"/>
                  </a:cubicBezTo>
                  <a:cubicBezTo>
                    <a:pt x="330166" y="871970"/>
                    <a:pt x="321028" y="862831"/>
                    <a:pt x="321028" y="851558"/>
                  </a:cubicBezTo>
                  <a:cubicBezTo>
                    <a:pt x="321028" y="840284"/>
                    <a:pt x="330166" y="831145"/>
                    <a:pt x="341440" y="831145"/>
                  </a:cubicBezTo>
                  <a:close/>
                  <a:moveTo>
                    <a:pt x="292663" y="831145"/>
                  </a:moveTo>
                  <a:cubicBezTo>
                    <a:pt x="303937" y="831145"/>
                    <a:pt x="313076" y="840284"/>
                    <a:pt x="313076" y="851558"/>
                  </a:cubicBezTo>
                  <a:cubicBezTo>
                    <a:pt x="313076" y="862831"/>
                    <a:pt x="303937" y="871970"/>
                    <a:pt x="292663" y="871970"/>
                  </a:cubicBezTo>
                  <a:cubicBezTo>
                    <a:pt x="281389" y="871970"/>
                    <a:pt x="272251" y="862831"/>
                    <a:pt x="272251" y="851558"/>
                  </a:cubicBezTo>
                  <a:cubicBezTo>
                    <a:pt x="272251" y="840284"/>
                    <a:pt x="281389" y="831145"/>
                    <a:pt x="292663" y="831145"/>
                  </a:cubicBezTo>
                  <a:close/>
                  <a:moveTo>
                    <a:pt x="243886" y="831145"/>
                  </a:moveTo>
                  <a:cubicBezTo>
                    <a:pt x="255160" y="831145"/>
                    <a:pt x="264299" y="840284"/>
                    <a:pt x="264299" y="851558"/>
                  </a:cubicBezTo>
                  <a:cubicBezTo>
                    <a:pt x="264299" y="862831"/>
                    <a:pt x="255160" y="871970"/>
                    <a:pt x="243886" y="871970"/>
                  </a:cubicBezTo>
                  <a:cubicBezTo>
                    <a:pt x="232612" y="871970"/>
                    <a:pt x="223473" y="862831"/>
                    <a:pt x="223473" y="851558"/>
                  </a:cubicBezTo>
                  <a:cubicBezTo>
                    <a:pt x="223473" y="840284"/>
                    <a:pt x="232612" y="831145"/>
                    <a:pt x="243886" y="831145"/>
                  </a:cubicBezTo>
                  <a:close/>
                  <a:moveTo>
                    <a:pt x="195109" y="831145"/>
                  </a:moveTo>
                  <a:cubicBezTo>
                    <a:pt x="206383" y="831145"/>
                    <a:pt x="215522" y="840284"/>
                    <a:pt x="215522" y="851558"/>
                  </a:cubicBezTo>
                  <a:cubicBezTo>
                    <a:pt x="215522" y="862831"/>
                    <a:pt x="206383" y="871970"/>
                    <a:pt x="195109" y="871970"/>
                  </a:cubicBezTo>
                  <a:cubicBezTo>
                    <a:pt x="183835" y="871970"/>
                    <a:pt x="174696" y="862831"/>
                    <a:pt x="174696" y="851558"/>
                  </a:cubicBezTo>
                  <a:cubicBezTo>
                    <a:pt x="174696" y="840284"/>
                    <a:pt x="183835" y="831145"/>
                    <a:pt x="195109" y="831145"/>
                  </a:cubicBezTo>
                  <a:close/>
                  <a:moveTo>
                    <a:pt x="146332" y="831145"/>
                  </a:moveTo>
                  <a:cubicBezTo>
                    <a:pt x="157606" y="831145"/>
                    <a:pt x="166745" y="840284"/>
                    <a:pt x="166745" y="851558"/>
                  </a:cubicBezTo>
                  <a:cubicBezTo>
                    <a:pt x="166745" y="862831"/>
                    <a:pt x="157606" y="871970"/>
                    <a:pt x="146332" y="871970"/>
                  </a:cubicBezTo>
                  <a:cubicBezTo>
                    <a:pt x="135058" y="871970"/>
                    <a:pt x="125919" y="862831"/>
                    <a:pt x="125919" y="851558"/>
                  </a:cubicBezTo>
                  <a:cubicBezTo>
                    <a:pt x="125919" y="840284"/>
                    <a:pt x="135058" y="831145"/>
                    <a:pt x="146332" y="831145"/>
                  </a:cubicBezTo>
                  <a:close/>
                  <a:moveTo>
                    <a:pt x="97555" y="831145"/>
                  </a:moveTo>
                  <a:cubicBezTo>
                    <a:pt x="108829" y="831145"/>
                    <a:pt x="117968" y="840284"/>
                    <a:pt x="117968" y="851558"/>
                  </a:cubicBezTo>
                  <a:cubicBezTo>
                    <a:pt x="117968" y="862831"/>
                    <a:pt x="108829" y="871970"/>
                    <a:pt x="97555" y="871970"/>
                  </a:cubicBezTo>
                  <a:cubicBezTo>
                    <a:pt x="86281" y="871970"/>
                    <a:pt x="77142" y="862831"/>
                    <a:pt x="77142" y="851558"/>
                  </a:cubicBezTo>
                  <a:cubicBezTo>
                    <a:pt x="77142" y="840284"/>
                    <a:pt x="86281" y="831145"/>
                    <a:pt x="97555" y="831145"/>
                  </a:cubicBezTo>
                  <a:close/>
                  <a:moveTo>
                    <a:pt x="48778" y="831145"/>
                  </a:moveTo>
                  <a:cubicBezTo>
                    <a:pt x="60052" y="831145"/>
                    <a:pt x="69191" y="840284"/>
                    <a:pt x="69191" y="851558"/>
                  </a:cubicBezTo>
                  <a:cubicBezTo>
                    <a:pt x="69191" y="862831"/>
                    <a:pt x="60052" y="871970"/>
                    <a:pt x="48778" y="871970"/>
                  </a:cubicBezTo>
                  <a:cubicBezTo>
                    <a:pt x="37504" y="871970"/>
                    <a:pt x="28365" y="862831"/>
                    <a:pt x="28365" y="851558"/>
                  </a:cubicBezTo>
                  <a:cubicBezTo>
                    <a:pt x="28365" y="840284"/>
                    <a:pt x="37504" y="831145"/>
                    <a:pt x="48778" y="831145"/>
                  </a:cubicBezTo>
                  <a:close/>
                  <a:moveTo>
                    <a:pt x="2" y="831145"/>
                  </a:moveTo>
                  <a:cubicBezTo>
                    <a:pt x="11275" y="831145"/>
                    <a:pt x="20414" y="840284"/>
                    <a:pt x="20414" y="851558"/>
                  </a:cubicBezTo>
                  <a:cubicBezTo>
                    <a:pt x="20414" y="862831"/>
                    <a:pt x="11275" y="871970"/>
                    <a:pt x="2" y="871970"/>
                  </a:cubicBezTo>
                  <a:lnTo>
                    <a:pt x="0" y="871969"/>
                  </a:lnTo>
                  <a:lnTo>
                    <a:pt x="0" y="831146"/>
                  </a:lnTo>
                  <a:close/>
                  <a:moveTo>
                    <a:pt x="634103" y="777059"/>
                  </a:moveTo>
                  <a:cubicBezTo>
                    <a:pt x="636921" y="777059"/>
                    <a:pt x="639606" y="777630"/>
                    <a:pt x="642049" y="778663"/>
                  </a:cubicBezTo>
                  <a:lnTo>
                    <a:pt x="645821" y="781206"/>
                  </a:lnTo>
                  <a:lnTo>
                    <a:pt x="643181" y="783605"/>
                  </a:lnTo>
                  <a:lnTo>
                    <a:pt x="616279" y="803722"/>
                  </a:lnTo>
                  <a:lnTo>
                    <a:pt x="613690" y="797471"/>
                  </a:lnTo>
                  <a:cubicBezTo>
                    <a:pt x="613690" y="786198"/>
                    <a:pt x="622829" y="777059"/>
                    <a:pt x="634103" y="777059"/>
                  </a:cubicBezTo>
                  <a:close/>
                  <a:moveTo>
                    <a:pt x="585326" y="777059"/>
                  </a:moveTo>
                  <a:cubicBezTo>
                    <a:pt x="596599" y="777059"/>
                    <a:pt x="605738" y="786198"/>
                    <a:pt x="605738" y="797471"/>
                  </a:cubicBezTo>
                  <a:cubicBezTo>
                    <a:pt x="605738" y="808745"/>
                    <a:pt x="596599" y="817884"/>
                    <a:pt x="585326" y="817884"/>
                  </a:cubicBezTo>
                  <a:cubicBezTo>
                    <a:pt x="574052" y="817884"/>
                    <a:pt x="564913" y="808745"/>
                    <a:pt x="564913" y="797471"/>
                  </a:cubicBezTo>
                  <a:cubicBezTo>
                    <a:pt x="564913" y="786198"/>
                    <a:pt x="574052" y="777059"/>
                    <a:pt x="585326" y="777059"/>
                  </a:cubicBezTo>
                  <a:close/>
                  <a:moveTo>
                    <a:pt x="536549" y="777059"/>
                  </a:moveTo>
                  <a:cubicBezTo>
                    <a:pt x="547822" y="777059"/>
                    <a:pt x="556961" y="786198"/>
                    <a:pt x="556961" y="797471"/>
                  </a:cubicBezTo>
                  <a:cubicBezTo>
                    <a:pt x="556961" y="808745"/>
                    <a:pt x="547822" y="817884"/>
                    <a:pt x="536549" y="817884"/>
                  </a:cubicBezTo>
                  <a:cubicBezTo>
                    <a:pt x="525275" y="817884"/>
                    <a:pt x="516136" y="808745"/>
                    <a:pt x="516136" y="797471"/>
                  </a:cubicBezTo>
                  <a:cubicBezTo>
                    <a:pt x="516136" y="786198"/>
                    <a:pt x="525275" y="777059"/>
                    <a:pt x="536549" y="777059"/>
                  </a:cubicBezTo>
                  <a:close/>
                  <a:moveTo>
                    <a:pt x="487772" y="777059"/>
                  </a:moveTo>
                  <a:cubicBezTo>
                    <a:pt x="499045" y="777059"/>
                    <a:pt x="508184" y="786198"/>
                    <a:pt x="508184" y="797471"/>
                  </a:cubicBezTo>
                  <a:cubicBezTo>
                    <a:pt x="508184" y="808745"/>
                    <a:pt x="499045" y="817884"/>
                    <a:pt x="487772" y="817884"/>
                  </a:cubicBezTo>
                  <a:cubicBezTo>
                    <a:pt x="476498" y="817884"/>
                    <a:pt x="467359" y="808745"/>
                    <a:pt x="467359" y="797471"/>
                  </a:cubicBezTo>
                  <a:cubicBezTo>
                    <a:pt x="467359" y="786198"/>
                    <a:pt x="476498" y="777059"/>
                    <a:pt x="487772" y="777059"/>
                  </a:cubicBezTo>
                  <a:close/>
                  <a:moveTo>
                    <a:pt x="438994" y="777059"/>
                  </a:moveTo>
                  <a:cubicBezTo>
                    <a:pt x="450268" y="777059"/>
                    <a:pt x="459407" y="786198"/>
                    <a:pt x="459407" y="797471"/>
                  </a:cubicBezTo>
                  <a:cubicBezTo>
                    <a:pt x="459407" y="808745"/>
                    <a:pt x="450268" y="817884"/>
                    <a:pt x="438994" y="817884"/>
                  </a:cubicBezTo>
                  <a:cubicBezTo>
                    <a:pt x="427721" y="817884"/>
                    <a:pt x="418582" y="808745"/>
                    <a:pt x="418582" y="797471"/>
                  </a:cubicBezTo>
                  <a:cubicBezTo>
                    <a:pt x="418582" y="786198"/>
                    <a:pt x="427721" y="777059"/>
                    <a:pt x="438994" y="777059"/>
                  </a:cubicBezTo>
                  <a:close/>
                  <a:moveTo>
                    <a:pt x="390217" y="777059"/>
                  </a:moveTo>
                  <a:cubicBezTo>
                    <a:pt x="401491" y="777059"/>
                    <a:pt x="410630" y="786198"/>
                    <a:pt x="410630" y="797471"/>
                  </a:cubicBezTo>
                  <a:cubicBezTo>
                    <a:pt x="410630" y="808745"/>
                    <a:pt x="401491" y="817884"/>
                    <a:pt x="390217" y="817884"/>
                  </a:cubicBezTo>
                  <a:cubicBezTo>
                    <a:pt x="378944" y="817884"/>
                    <a:pt x="369805" y="808745"/>
                    <a:pt x="369805" y="797471"/>
                  </a:cubicBezTo>
                  <a:cubicBezTo>
                    <a:pt x="369805" y="786198"/>
                    <a:pt x="378944" y="777059"/>
                    <a:pt x="390217" y="777059"/>
                  </a:cubicBezTo>
                  <a:close/>
                  <a:moveTo>
                    <a:pt x="341440" y="777059"/>
                  </a:moveTo>
                  <a:cubicBezTo>
                    <a:pt x="352714" y="777059"/>
                    <a:pt x="361853" y="786198"/>
                    <a:pt x="361853" y="797471"/>
                  </a:cubicBezTo>
                  <a:cubicBezTo>
                    <a:pt x="361853" y="808745"/>
                    <a:pt x="352714" y="817884"/>
                    <a:pt x="341440" y="817884"/>
                  </a:cubicBezTo>
                  <a:cubicBezTo>
                    <a:pt x="330166" y="817884"/>
                    <a:pt x="321028" y="808745"/>
                    <a:pt x="321028" y="797471"/>
                  </a:cubicBezTo>
                  <a:cubicBezTo>
                    <a:pt x="321028" y="786198"/>
                    <a:pt x="330166" y="777059"/>
                    <a:pt x="341440" y="777059"/>
                  </a:cubicBezTo>
                  <a:close/>
                  <a:moveTo>
                    <a:pt x="292663" y="777059"/>
                  </a:moveTo>
                  <a:cubicBezTo>
                    <a:pt x="303937" y="777059"/>
                    <a:pt x="313076" y="786198"/>
                    <a:pt x="313076" y="797471"/>
                  </a:cubicBezTo>
                  <a:cubicBezTo>
                    <a:pt x="313076" y="808745"/>
                    <a:pt x="303937" y="817884"/>
                    <a:pt x="292663" y="817884"/>
                  </a:cubicBezTo>
                  <a:cubicBezTo>
                    <a:pt x="281389" y="817884"/>
                    <a:pt x="272251" y="808745"/>
                    <a:pt x="272251" y="797471"/>
                  </a:cubicBezTo>
                  <a:cubicBezTo>
                    <a:pt x="272251" y="786198"/>
                    <a:pt x="281389" y="777059"/>
                    <a:pt x="292663" y="777059"/>
                  </a:cubicBezTo>
                  <a:close/>
                  <a:moveTo>
                    <a:pt x="243886" y="777059"/>
                  </a:moveTo>
                  <a:cubicBezTo>
                    <a:pt x="255160" y="777059"/>
                    <a:pt x="264299" y="786198"/>
                    <a:pt x="264299" y="797471"/>
                  </a:cubicBezTo>
                  <a:cubicBezTo>
                    <a:pt x="264299" y="808745"/>
                    <a:pt x="255160" y="817884"/>
                    <a:pt x="243886" y="817884"/>
                  </a:cubicBezTo>
                  <a:cubicBezTo>
                    <a:pt x="232612" y="817884"/>
                    <a:pt x="223473" y="808745"/>
                    <a:pt x="223473" y="797471"/>
                  </a:cubicBezTo>
                  <a:cubicBezTo>
                    <a:pt x="223473" y="786198"/>
                    <a:pt x="232612" y="777059"/>
                    <a:pt x="243886" y="777059"/>
                  </a:cubicBezTo>
                  <a:close/>
                  <a:moveTo>
                    <a:pt x="195109" y="777059"/>
                  </a:moveTo>
                  <a:cubicBezTo>
                    <a:pt x="206383" y="777059"/>
                    <a:pt x="215522" y="786198"/>
                    <a:pt x="215522" y="797471"/>
                  </a:cubicBezTo>
                  <a:cubicBezTo>
                    <a:pt x="215522" y="808745"/>
                    <a:pt x="206383" y="817884"/>
                    <a:pt x="195109" y="817884"/>
                  </a:cubicBezTo>
                  <a:cubicBezTo>
                    <a:pt x="183835" y="817884"/>
                    <a:pt x="174696" y="808745"/>
                    <a:pt x="174696" y="797471"/>
                  </a:cubicBezTo>
                  <a:cubicBezTo>
                    <a:pt x="174696" y="786198"/>
                    <a:pt x="183835" y="777059"/>
                    <a:pt x="195109" y="777059"/>
                  </a:cubicBezTo>
                  <a:close/>
                  <a:moveTo>
                    <a:pt x="146332" y="777059"/>
                  </a:moveTo>
                  <a:cubicBezTo>
                    <a:pt x="157606" y="777059"/>
                    <a:pt x="166745" y="786198"/>
                    <a:pt x="166745" y="797471"/>
                  </a:cubicBezTo>
                  <a:cubicBezTo>
                    <a:pt x="166745" y="808745"/>
                    <a:pt x="157606" y="817884"/>
                    <a:pt x="146332" y="817884"/>
                  </a:cubicBezTo>
                  <a:cubicBezTo>
                    <a:pt x="135058" y="817884"/>
                    <a:pt x="125919" y="808745"/>
                    <a:pt x="125919" y="797471"/>
                  </a:cubicBezTo>
                  <a:cubicBezTo>
                    <a:pt x="125919" y="786198"/>
                    <a:pt x="135058" y="777059"/>
                    <a:pt x="146332" y="777059"/>
                  </a:cubicBezTo>
                  <a:close/>
                  <a:moveTo>
                    <a:pt x="97555" y="777059"/>
                  </a:moveTo>
                  <a:cubicBezTo>
                    <a:pt x="108829" y="777059"/>
                    <a:pt x="117968" y="786198"/>
                    <a:pt x="117968" y="797471"/>
                  </a:cubicBezTo>
                  <a:cubicBezTo>
                    <a:pt x="117968" y="808745"/>
                    <a:pt x="108829" y="817884"/>
                    <a:pt x="97555" y="817884"/>
                  </a:cubicBezTo>
                  <a:cubicBezTo>
                    <a:pt x="86281" y="817884"/>
                    <a:pt x="77142" y="808745"/>
                    <a:pt x="77142" y="797471"/>
                  </a:cubicBezTo>
                  <a:cubicBezTo>
                    <a:pt x="77142" y="786198"/>
                    <a:pt x="86281" y="777059"/>
                    <a:pt x="97555" y="777059"/>
                  </a:cubicBezTo>
                  <a:close/>
                  <a:moveTo>
                    <a:pt x="48778" y="777059"/>
                  </a:moveTo>
                  <a:cubicBezTo>
                    <a:pt x="60052" y="777059"/>
                    <a:pt x="69191" y="786198"/>
                    <a:pt x="69191" y="797471"/>
                  </a:cubicBezTo>
                  <a:cubicBezTo>
                    <a:pt x="69191" y="808745"/>
                    <a:pt x="60052" y="817884"/>
                    <a:pt x="48778" y="817884"/>
                  </a:cubicBezTo>
                  <a:cubicBezTo>
                    <a:pt x="37504" y="817884"/>
                    <a:pt x="28365" y="808745"/>
                    <a:pt x="28365" y="797471"/>
                  </a:cubicBezTo>
                  <a:cubicBezTo>
                    <a:pt x="28365" y="786198"/>
                    <a:pt x="37504" y="777059"/>
                    <a:pt x="48778" y="777059"/>
                  </a:cubicBezTo>
                  <a:close/>
                  <a:moveTo>
                    <a:pt x="2" y="777059"/>
                  </a:moveTo>
                  <a:cubicBezTo>
                    <a:pt x="11275" y="777059"/>
                    <a:pt x="20414" y="786198"/>
                    <a:pt x="20414" y="797471"/>
                  </a:cubicBezTo>
                  <a:cubicBezTo>
                    <a:pt x="20414" y="808745"/>
                    <a:pt x="11275" y="817884"/>
                    <a:pt x="2" y="817884"/>
                  </a:cubicBezTo>
                  <a:lnTo>
                    <a:pt x="0" y="817883"/>
                  </a:lnTo>
                  <a:lnTo>
                    <a:pt x="0" y="777060"/>
                  </a:lnTo>
                  <a:close/>
                  <a:moveTo>
                    <a:pt x="682880" y="722972"/>
                  </a:moveTo>
                  <a:cubicBezTo>
                    <a:pt x="688517" y="722972"/>
                    <a:pt x="693620" y="725257"/>
                    <a:pt x="697314" y="728951"/>
                  </a:cubicBezTo>
                  <a:lnTo>
                    <a:pt x="698955" y="732914"/>
                  </a:lnTo>
                  <a:lnTo>
                    <a:pt x="670229" y="759022"/>
                  </a:lnTo>
                  <a:lnTo>
                    <a:pt x="668446" y="757819"/>
                  </a:lnTo>
                  <a:cubicBezTo>
                    <a:pt x="664752" y="754125"/>
                    <a:pt x="662467" y="749022"/>
                    <a:pt x="662467" y="743385"/>
                  </a:cubicBezTo>
                  <a:cubicBezTo>
                    <a:pt x="662467" y="732111"/>
                    <a:pt x="671606" y="722972"/>
                    <a:pt x="682880" y="722972"/>
                  </a:cubicBezTo>
                  <a:close/>
                  <a:moveTo>
                    <a:pt x="634103" y="722972"/>
                  </a:moveTo>
                  <a:cubicBezTo>
                    <a:pt x="645377" y="722972"/>
                    <a:pt x="654516" y="732111"/>
                    <a:pt x="654516" y="743385"/>
                  </a:cubicBezTo>
                  <a:cubicBezTo>
                    <a:pt x="654516" y="754659"/>
                    <a:pt x="645377" y="763798"/>
                    <a:pt x="634103" y="763798"/>
                  </a:cubicBezTo>
                  <a:cubicBezTo>
                    <a:pt x="622829" y="763798"/>
                    <a:pt x="613690" y="754659"/>
                    <a:pt x="613690" y="743385"/>
                  </a:cubicBezTo>
                  <a:cubicBezTo>
                    <a:pt x="613690" y="732111"/>
                    <a:pt x="622829" y="722972"/>
                    <a:pt x="634103" y="722972"/>
                  </a:cubicBezTo>
                  <a:close/>
                  <a:moveTo>
                    <a:pt x="585326" y="722972"/>
                  </a:moveTo>
                  <a:cubicBezTo>
                    <a:pt x="596599" y="722972"/>
                    <a:pt x="605738" y="732111"/>
                    <a:pt x="605738" y="743385"/>
                  </a:cubicBezTo>
                  <a:cubicBezTo>
                    <a:pt x="605738" y="754659"/>
                    <a:pt x="596599" y="763798"/>
                    <a:pt x="585326" y="763798"/>
                  </a:cubicBezTo>
                  <a:cubicBezTo>
                    <a:pt x="574052" y="763798"/>
                    <a:pt x="564913" y="754659"/>
                    <a:pt x="564913" y="743385"/>
                  </a:cubicBezTo>
                  <a:cubicBezTo>
                    <a:pt x="564913" y="732111"/>
                    <a:pt x="574052" y="722972"/>
                    <a:pt x="585326" y="722972"/>
                  </a:cubicBezTo>
                  <a:close/>
                  <a:moveTo>
                    <a:pt x="536549" y="722972"/>
                  </a:moveTo>
                  <a:cubicBezTo>
                    <a:pt x="547822" y="722972"/>
                    <a:pt x="556961" y="732111"/>
                    <a:pt x="556961" y="743385"/>
                  </a:cubicBezTo>
                  <a:cubicBezTo>
                    <a:pt x="556961" y="754659"/>
                    <a:pt x="547822" y="763798"/>
                    <a:pt x="536549" y="763798"/>
                  </a:cubicBezTo>
                  <a:cubicBezTo>
                    <a:pt x="525275" y="763798"/>
                    <a:pt x="516136" y="754659"/>
                    <a:pt x="516136" y="743385"/>
                  </a:cubicBezTo>
                  <a:cubicBezTo>
                    <a:pt x="516136" y="732111"/>
                    <a:pt x="525275" y="722972"/>
                    <a:pt x="536549" y="722972"/>
                  </a:cubicBezTo>
                  <a:close/>
                  <a:moveTo>
                    <a:pt x="487772" y="722972"/>
                  </a:moveTo>
                  <a:cubicBezTo>
                    <a:pt x="499045" y="722972"/>
                    <a:pt x="508184" y="732111"/>
                    <a:pt x="508184" y="743385"/>
                  </a:cubicBezTo>
                  <a:cubicBezTo>
                    <a:pt x="508184" y="754659"/>
                    <a:pt x="499045" y="763798"/>
                    <a:pt x="487772" y="763798"/>
                  </a:cubicBezTo>
                  <a:cubicBezTo>
                    <a:pt x="476498" y="763798"/>
                    <a:pt x="467359" y="754659"/>
                    <a:pt x="467359" y="743385"/>
                  </a:cubicBezTo>
                  <a:cubicBezTo>
                    <a:pt x="467359" y="732111"/>
                    <a:pt x="476498" y="722972"/>
                    <a:pt x="487772" y="722972"/>
                  </a:cubicBezTo>
                  <a:close/>
                  <a:moveTo>
                    <a:pt x="438994" y="722972"/>
                  </a:moveTo>
                  <a:cubicBezTo>
                    <a:pt x="450268" y="722972"/>
                    <a:pt x="459407" y="732111"/>
                    <a:pt x="459407" y="743385"/>
                  </a:cubicBezTo>
                  <a:cubicBezTo>
                    <a:pt x="459407" y="754659"/>
                    <a:pt x="450268" y="763798"/>
                    <a:pt x="438994" y="763798"/>
                  </a:cubicBezTo>
                  <a:cubicBezTo>
                    <a:pt x="427721" y="763798"/>
                    <a:pt x="418582" y="754659"/>
                    <a:pt x="418582" y="743385"/>
                  </a:cubicBezTo>
                  <a:cubicBezTo>
                    <a:pt x="418582" y="732111"/>
                    <a:pt x="427721" y="722972"/>
                    <a:pt x="438994" y="722972"/>
                  </a:cubicBezTo>
                  <a:close/>
                  <a:moveTo>
                    <a:pt x="390217" y="722972"/>
                  </a:moveTo>
                  <a:cubicBezTo>
                    <a:pt x="401491" y="722972"/>
                    <a:pt x="410630" y="732111"/>
                    <a:pt x="410630" y="743385"/>
                  </a:cubicBezTo>
                  <a:cubicBezTo>
                    <a:pt x="410630" y="754659"/>
                    <a:pt x="401491" y="763798"/>
                    <a:pt x="390217" y="763798"/>
                  </a:cubicBezTo>
                  <a:cubicBezTo>
                    <a:pt x="378944" y="763798"/>
                    <a:pt x="369805" y="754659"/>
                    <a:pt x="369805" y="743385"/>
                  </a:cubicBezTo>
                  <a:cubicBezTo>
                    <a:pt x="369805" y="732111"/>
                    <a:pt x="378944" y="722972"/>
                    <a:pt x="390217" y="722972"/>
                  </a:cubicBezTo>
                  <a:close/>
                  <a:moveTo>
                    <a:pt x="341440" y="722972"/>
                  </a:moveTo>
                  <a:cubicBezTo>
                    <a:pt x="352714" y="722972"/>
                    <a:pt x="361853" y="732111"/>
                    <a:pt x="361853" y="743385"/>
                  </a:cubicBezTo>
                  <a:cubicBezTo>
                    <a:pt x="361853" y="754659"/>
                    <a:pt x="352714" y="763798"/>
                    <a:pt x="341440" y="763798"/>
                  </a:cubicBezTo>
                  <a:cubicBezTo>
                    <a:pt x="330166" y="763798"/>
                    <a:pt x="321028" y="754659"/>
                    <a:pt x="321028" y="743385"/>
                  </a:cubicBezTo>
                  <a:cubicBezTo>
                    <a:pt x="321028" y="732111"/>
                    <a:pt x="330166" y="722972"/>
                    <a:pt x="341440" y="722972"/>
                  </a:cubicBezTo>
                  <a:close/>
                  <a:moveTo>
                    <a:pt x="292663" y="722972"/>
                  </a:moveTo>
                  <a:cubicBezTo>
                    <a:pt x="303937" y="722972"/>
                    <a:pt x="313076" y="732111"/>
                    <a:pt x="313076" y="743385"/>
                  </a:cubicBezTo>
                  <a:cubicBezTo>
                    <a:pt x="313076" y="754659"/>
                    <a:pt x="303937" y="763798"/>
                    <a:pt x="292663" y="763798"/>
                  </a:cubicBezTo>
                  <a:cubicBezTo>
                    <a:pt x="281389" y="763798"/>
                    <a:pt x="272251" y="754659"/>
                    <a:pt x="272251" y="743385"/>
                  </a:cubicBezTo>
                  <a:cubicBezTo>
                    <a:pt x="272251" y="732111"/>
                    <a:pt x="281389" y="722972"/>
                    <a:pt x="292663" y="722972"/>
                  </a:cubicBezTo>
                  <a:close/>
                  <a:moveTo>
                    <a:pt x="243886" y="722972"/>
                  </a:moveTo>
                  <a:cubicBezTo>
                    <a:pt x="255160" y="722972"/>
                    <a:pt x="264299" y="732111"/>
                    <a:pt x="264299" y="743385"/>
                  </a:cubicBezTo>
                  <a:cubicBezTo>
                    <a:pt x="264299" y="754659"/>
                    <a:pt x="255160" y="763798"/>
                    <a:pt x="243886" y="763798"/>
                  </a:cubicBezTo>
                  <a:cubicBezTo>
                    <a:pt x="232612" y="763798"/>
                    <a:pt x="223473" y="754659"/>
                    <a:pt x="223473" y="743385"/>
                  </a:cubicBezTo>
                  <a:cubicBezTo>
                    <a:pt x="223473" y="732111"/>
                    <a:pt x="232612" y="722972"/>
                    <a:pt x="243886" y="722972"/>
                  </a:cubicBezTo>
                  <a:close/>
                  <a:moveTo>
                    <a:pt x="195109" y="722972"/>
                  </a:moveTo>
                  <a:cubicBezTo>
                    <a:pt x="206383" y="722972"/>
                    <a:pt x="215522" y="732111"/>
                    <a:pt x="215522" y="743385"/>
                  </a:cubicBezTo>
                  <a:cubicBezTo>
                    <a:pt x="215522" y="754659"/>
                    <a:pt x="206383" y="763798"/>
                    <a:pt x="195109" y="763798"/>
                  </a:cubicBezTo>
                  <a:cubicBezTo>
                    <a:pt x="183835" y="763798"/>
                    <a:pt x="174696" y="754659"/>
                    <a:pt x="174696" y="743385"/>
                  </a:cubicBezTo>
                  <a:cubicBezTo>
                    <a:pt x="174696" y="732111"/>
                    <a:pt x="183835" y="722972"/>
                    <a:pt x="195109" y="722972"/>
                  </a:cubicBezTo>
                  <a:close/>
                  <a:moveTo>
                    <a:pt x="146332" y="722972"/>
                  </a:moveTo>
                  <a:cubicBezTo>
                    <a:pt x="157606" y="722972"/>
                    <a:pt x="166745" y="732111"/>
                    <a:pt x="166745" y="743385"/>
                  </a:cubicBezTo>
                  <a:cubicBezTo>
                    <a:pt x="166745" y="754659"/>
                    <a:pt x="157606" y="763798"/>
                    <a:pt x="146332" y="763798"/>
                  </a:cubicBezTo>
                  <a:cubicBezTo>
                    <a:pt x="135058" y="763798"/>
                    <a:pt x="125919" y="754659"/>
                    <a:pt x="125919" y="743385"/>
                  </a:cubicBezTo>
                  <a:cubicBezTo>
                    <a:pt x="125919" y="732111"/>
                    <a:pt x="135058" y="722972"/>
                    <a:pt x="146332" y="722972"/>
                  </a:cubicBezTo>
                  <a:close/>
                  <a:moveTo>
                    <a:pt x="97555" y="722972"/>
                  </a:moveTo>
                  <a:cubicBezTo>
                    <a:pt x="108829" y="722972"/>
                    <a:pt x="117968" y="732111"/>
                    <a:pt x="117968" y="743385"/>
                  </a:cubicBezTo>
                  <a:cubicBezTo>
                    <a:pt x="117968" y="754659"/>
                    <a:pt x="108829" y="763798"/>
                    <a:pt x="97555" y="763798"/>
                  </a:cubicBezTo>
                  <a:cubicBezTo>
                    <a:pt x="86281" y="763798"/>
                    <a:pt x="77142" y="754659"/>
                    <a:pt x="77142" y="743385"/>
                  </a:cubicBezTo>
                  <a:cubicBezTo>
                    <a:pt x="77142" y="732111"/>
                    <a:pt x="86281" y="722972"/>
                    <a:pt x="97555" y="722972"/>
                  </a:cubicBezTo>
                  <a:close/>
                  <a:moveTo>
                    <a:pt x="48778" y="722972"/>
                  </a:moveTo>
                  <a:cubicBezTo>
                    <a:pt x="60052" y="722972"/>
                    <a:pt x="69191" y="732111"/>
                    <a:pt x="69191" y="743385"/>
                  </a:cubicBezTo>
                  <a:cubicBezTo>
                    <a:pt x="69191" y="754659"/>
                    <a:pt x="60052" y="763798"/>
                    <a:pt x="48778" y="763798"/>
                  </a:cubicBezTo>
                  <a:cubicBezTo>
                    <a:pt x="37504" y="763798"/>
                    <a:pt x="28365" y="754659"/>
                    <a:pt x="28365" y="743385"/>
                  </a:cubicBezTo>
                  <a:cubicBezTo>
                    <a:pt x="28365" y="732111"/>
                    <a:pt x="37504" y="722972"/>
                    <a:pt x="48778" y="722972"/>
                  </a:cubicBezTo>
                  <a:close/>
                  <a:moveTo>
                    <a:pt x="2" y="722972"/>
                  </a:moveTo>
                  <a:cubicBezTo>
                    <a:pt x="11275" y="722972"/>
                    <a:pt x="20414" y="732111"/>
                    <a:pt x="20414" y="743385"/>
                  </a:cubicBezTo>
                  <a:cubicBezTo>
                    <a:pt x="20414" y="754659"/>
                    <a:pt x="11275" y="763798"/>
                    <a:pt x="2" y="763798"/>
                  </a:cubicBezTo>
                  <a:lnTo>
                    <a:pt x="0" y="763797"/>
                  </a:lnTo>
                  <a:lnTo>
                    <a:pt x="0" y="722973"/>
                  </a:lnTo>
                  <a:close/>
                  <a:moveTo>
                    <a:pt x="731657" y="668886"/>
                  </a:moveTo>
                  <a:cubicBezTo>
                    <a:pt x="737294" y="668886"/>
                    <a:pt x="742397" y="671171"/>
                    <a:pt x="746091" y="674865"/>
                  </a:cubicBezTo>
                  <a:lnTo>
                    <a:pt x="748725" y="681223"/>
                  </a:lnTo>
                  <a:lnTo>
                    <a:pt x="724200" y="708206"/>
                  </a:lnTo>
                  <a:lnTo>
                    <a:pt x="723711" y="708108"/>
                  </a:lnTo>
                  <a:cubicBezTo>
                    <a:pt x="716385" y="705009"/>
                    <a:pt x="711244" y="697754"/>
                    <a:pt x="711244" y="689299"/>
                  </a:cubicBezTo>
                  <a:cubicBezTo>
                    <a:pt x="711244" y="678025"/>
                    <a:pt x="720383" y="668886"/>
                    <a:pt x="731657" y="668886"/>
                  </a:cubicBezTo>
                  <a:close/>
                  <a:moveTo>
                    <a:pt x="682880" y="668886"/>
                  </a:moveTo>
                  <a:cubicBezTo>
                    <a:pt x="694153" y="668886"/>
                    <a:pt x="703293" y="678025"/>
                    <a:pt x="703293" y="689299"/>
                  </a:cubicBezTo>
                  <a:cubicBezTo>
                    <a:pt x="703293" y="700573"/>
                    <a:pt x="694153" y="709712"/>
                    <a:pt x="682880" y="709712"/>
                  </a:cubicBezTo>
                  <a:cubicBezTo>
                    <a:pt x="671606" y="709712"/>
                    <a:pt x="662467" y="700573"/>
                    <a:pt x="662467" y="689299"/>
                  </a:cubicBezTo>
                  <a:cubicBezTo>
                    <a:pt x="662467" y="678025"/>
                    <a:pt x="671606" y="668886"/>
                    <a:pt x="682880" y="668886"/>
                  </a:cubicBezTo>
                  <a:close/>
                  <a:moveTo>
                    <a:pt x="634103" y="668886"/>
                  </a:moveTo>
                  <a:cubicBezTo>
                    <a:pt x="645377" y="668886"/>
                    <a:pt x="654516" y="678025"/>
                    <a:pt x="654516" y="689299"/>
                  </a:cubicBezTo>
                  <a:cubicBezTo>
                    <a:pt x="654516" y="700573"/>
                    <a:pt x="645377" y="709712"/>
                    <a:pt x="634103" y="709712"/>
                  </a:cubicBezTo>
                  <a:cubicBezTo>
                    <a:pt x="622829" y="709712"/>
                    <a:pt x="613690" y="700573"/>
                    <a:pt x="613690" y="689299"/>
                  </a:cubicBezTo>
                  <a:cubicBezTo>
                    <a:pt x="613690" y="678025"/>
                    <a:pt x="622829" y="668886"/>
                    <a:pt x="634103" y="668886"/>
                  </a:cubicBezTo>
                  <a:close/>
                  <a:moveTo>
                    <a:pt x="585326" y="668886"/>
                  </a:moveTo>
                  <a:cubicBezTo>
                    <a:pt x="596599" y="668886"/>
                    <a:pt x="605738" y="678025"/>
                    <a:pt x="605738" y="689299"/>
                  </a:cubicBezTo>
                  <a:cubicBezTo>
                    <a:pt x="605738" y="700573"/>
                    <a:pt x="596599" y="709712"/>
                    <a:pt x="585326" y="709712"/>
                  </a:cubicBezTo>
                  <a:cubicBezTo>
                    <a:pt x="574052" y="709712"/>
                    <a:pt x="564913" y="700573"/>
                    <a:pt x="564913" y="689299"/>
                  </a:cubicBezTo>
                  <a:cubicBezTo>
                    <a:pt x="564913" y="678025"/>
                    <a:pt x="574052" y="668886"/>
                    <a:pt x="585326" y="668886"/>
                  </a:cubicBezTo>
                  <a:close/>
                  <a:moveTo>
                    <a:pt x="536549" y="668886"/>
                  </a:moveTo>
                  <a:cubicBezTo>
                    <a:pt x="547822" y="668886"/>
                    <a:pt x="556961" y="678025"/>
                    <a:pt x="556961" y="689299"/>
                  </a:cubicBezTo>
                  <a:cubicBezTo>
                    <a:pt x="556961" y="700573"/>
                    <a:pt x="547822" y="709712"/>
                    <a:pt x="536549" y="709712"/>
                  </a:cubicBezTo>
                  <a:cubicBezTo>
                    <a:pt x="525275" y="709712"/>
                    <a:pt x="516136" y="700573"/>
                    <a:pt x="516136" y="689299"/>
                  </a:cubicBezTo>
                  <a:cubicBezTo>
                    <a:pt x="516136" y="678025"/>
                    <a:pt x="525275" y="668886"/>
                    <a:pt x="536549" y="668886"/>
                  </a:cubicBezTo>
                  <a:close/>
                  <a:moveTo>
                    <a:pt x="487772" y="668886"/>
                  </a:moveTo>
                  <a:cubicBezTo>
                    <a:pt x="499045" y="668886"/>
                    <a:pt x="508184" y="678025"/>
                    <a:pt x="508184" y="689299"/>
                  </a:cubicBezTo>
                  <a:cubicBezTo>
                    <a:pt x="508184" y="700573"/>
                    <a:pt x="499045" y="709712"/>
                    <a:pt x="487772" y="709712"/>
                  </a:cubicBezTo>
                  <a:cubicBezTo>
                    <a:pt x="476498" y="709712"/>
                    <a:pt x="467359" y="700573"/>
                    <a:pt x="467359" y="689299"/>
                  </a:cubicBezTo>
                  <a:cubicBezTo>
                    <a:pt x="467359" y="678025"/>
                    <a:pt x="476498" y="668886"/>
                    <a:pt x="487772" y="668886"/>
                  </a:cubicBezTo>
                  <a:close/>
                  <a:moveTo>
                    <a:pt x="438994" y="668886"/>
                  </a:moveTo>
                  <a:cubicBezTo>
                    <a:pt x="450268" y="668886"/>
                    <a:pt x="459407" y="678025"/>
                    <a:pt x="459407" y="689299"/>
                  </a:cubicBezTo>
                  <a:cubicBezTo>
                    <a:pt x="459407" y="700573"/>
                    <a:pt x="450268" y="709712"/>
                    <a:pt x="438994" y="709712"/>
                  </a:cubicBezTo>
                  <a:cubicBezTo>
                    <a:pt x="427721" y="709712"/>
                    <a:pt x="418582" y="700573"/>
                    <a:pt x="418582" y="689299"/>
                  </a:cubicBezTo>
                  <a:cubicBezTo>
                    <a:pt x="418582" y="678025"/>
                    <a:pt x="427721" y="668886"/>
                    <a:pt x="438994" y="668886"/>
                  </a:cubicBezTo>
                  <a:close/>
                  <a:moveTo>
                    <a:pt x="390217" y="668886"/>
                  </a:moveTo>
                  <a:cubicBezTo>
                    <a:pt x="401491" y="668886"/>
                    <a:pt x="410630" y="678025"/>
                    <a:pt x="410630" y="689299"/>
                  </a:cubicBezTo>
                  <a:cubicBezTo>
                    <a:pt x="410630" y="700573"/>
                    <a:pt x="401491" y="709712"/>
                    <a:pt x="390217" y="709712"/>
                  </a:cubicBezTo>
                  <a:cubicBezTo>
                    <a:pt x="378944" y="709712"/>
                    <a:pt x="369805" y="700573"/>
                    <a:pt x="369805" y="689299"/>
                  </a:cubicBezTo>
                  <a:cubicBezTo>
                    <a:pt x="369805" y="678025"/>
                    <a:pt x="378944" y="668886"/>
                    <a:pt x="390217" y="668886"/>
                  </a:cubicBezTo>
                  <a:close/>
                  <a:moveTo>
                    <a:pt x="341440" y="668886"/>
                  </a:moveTo>
                  <a:cubicBezTo>
                    <a:pt x="352714" y="668886"/>
                    <a:pt x="361853" y="678025"/>
                    <a:pt x="361853" y="689299"/>
                  </a:cubicBezTo>
                  <a:cubicBezTo>
                    <a:pt x="361853" y="700573"/>
                    <a:pt x="352714" y="709712"/>
                    <a:pt x="341440" y="709712"/>
                  </a:cubicBezTo>
                  <a:cubicBezTo>
                    <a:pt x="330166" y="709712"/>
                    <a:pt x="321028" y="700573"/>
                    <a:pt x="321028" y="689299"/>
                  </a:cubicBezTo>
                  <a:cubicBezTo>
                    <a:pt x="321028" y="678025"/>
                    <a:pt x="330166" y="668886"/>
                    <a:pt x="341440" y="668886"/>
                  </a:cubicBezTo>
                  <a:close/>
                  <a:moveTo>
                    <a:pt x="292663" y="668886"/>
                  </a:moveTo>
                  <a:cubicBezTo>
                    <a:pt x="303937" y="668886"/>
                    <a:pt x="313076" y="678025"/>
                    <a:pt x="313076" y="689299"/>
                  </a:cubicBezTo>
                  <a:cubicBezTo>
                    <a:pt x="313076" y="700573"/>
                    <a:pt x="303937" y="709712"/>
                    <a:pt x="292663" y="709712"/>
                  </a:cubicBezTo>
                  <a:cubicBezTo>
                    <a:pt x="281389" y="709712"/>
                    <a:pt x="272251" y="700573"/>
                    <a:pt x="272251" y="689299"/>
                  </a:cubicBezTo>
                  <a:cubicBezTo>
                    <a:pt x="272251" y="678025"/>
                    <a:pt x="281389" y="668886"/>
                    <a:pt x="292663" y="668886"/>
                  </a:cubicBezTo>
                  <a:close/>
                  <a:moveTo>
                    <a:pt x="243886" y="668886"/>
                  </a:moveTo>
                  <a:cubicBezTo>
                    <a:pt x="255160" y="668886"/>
                    <a:pt x="264299" y="678025"/>
                    <a:pt x="264299" y="689299"/>
                  </a:cubicBezTo>
                  <a:cubicBezTo>
                    <a:pt x="264299" y="700573"/>
                    <a:pt x="255160" y="709712"/>
                    <a:pt x="243886" y="709712"/>
                  </a:cubicBezTo>
                  <a:cubicBezTo>
                    <a:pt x="232612" y="709712"/>
                    <a:pt x="223473" y="700573"/>
                    <a:pt x="223473" y="689299"/>
                  </a:cubicBezTo>
                  <a:cubicBezTo>
                    <a:pt x="223473" y="678025"/>
                    <a:pt x="232612" y="668886"/>
                    <a:pt x="243886" y="668886"/>
                  </a:cubicBezTo>
                  <a:close/>
                  <a:moveTo>
                    <a:pt x="195109" y="668886"/>
                  </a:moveTo>
                  <a:cubicBezTo>
                    <a:pt x="206383" y="668886"/>
                    <a:pt x="215522" y="678025"/>
                    <a:pt x="215522" y="689299"/>
                  </a:cubicBezTo>
                  <a:cubicBezTo>
                    <a:pt x="215522" y="700573"/>
                    <a:pt x="206383" y="709712"/>
                    <a:pt x="195109" y="709712"/>
                  </a:cubicBezTo>
                  <a:cubicBezTo>
                    <a:pt x="183835" y="709712"/>
                    <a:pt x="174696" y="700573"/>
                    <a:pt x="174696" y="689299"/>
                  </a:cubicBezTo>
                  <a:cubicBezTo>
                    <a:pt x="174696" y="678025"/>
                    <a:pt x="183835" y="668886"/>
                    <a:pt x="195109" y="668886"/>
                  </a:cubicBezTo>
                  <a:close/>
                  <a:moveTo>
                    <a:pt x="146332" y="668886"/>
                  </a:moveTo>
                  <a:cubicBezTo>
                    <a:pt x="157606" y="668886"/>
                    <a:pt x="166745" y="678025"/>
                    <a:pt x="166745" y="689299"/>
                  </a:cubicBezTo>
                  <a:cubicBezTo>
                    <a:pt x="166745" y="700573"/>
                    <a:pt x="157606" y="709712"/>
                    <a:pt x="146332" y="709712"/>
                  </a:cubicBezTo>
                  <a:cubicBezTo>
                    <a:pt x="135058" y="709712"/>
                    <a:pt x="125919" y="700573"/>
                    <a:pt x="125919" y="689299"/>
                  </a:cubicBezTo>
                  <a:cubicBezTo>
                    <a:pt x="125919" y="678025"/>
                    <a:pt x="135058" y="668886"/>
                    <a:pt x="146332" y="668886"/>
                  </a:cubicBezTo>
                  <a:close/>
                  <a:moveTo>
                    <a:pt x="97555" y="668886"/>
                  </a:moveTo>
                  <a:cubicBezTo>
                    <a:pt x="108829" y="668886"/>
                    <a:pt x="117968" y="678025"/>
                    <a:pt x="117968" y="689299"/>
                  </a:cubicBezTo>
                  <a:cubicBezTo>
                    <a:pt x="117968" y="700573"/>
                    <a:pt x="108829" y="709712"/>
                    <a:pt x="97555" y="709712"/>
                  </a:cubicBezTo>
                  <a:cubicBezTo>
                    <a:pt x="86281" y="709712"/>
                    <a:pt x="77142" y="700573"/>
                    <a:pt x="77142" y="689299"/>
                  </a:cubicBezTo>
                  <a:cubicBezTo>
                    <a:pt x="77142" y="678025"/>
                    <a:pt x="86281" y="668886"/>
                    <a:pt x="97555" y="668886"/>
                  </a:cubicBezTo>
                  <a:close/>
                  <a:moveTo>
                    <a:pt x="48778" y="668886"/>
                  </a:moveTo>
                  <a:cubicBezTo>
                    <a:pt x="60052" y="668886"/>
                    <a:pt x="69191" y="678025"/>
                    <a:pt x="69191" y="689299"/>
                  </a:cubicBezTo>
                  <a:cubicBezTo>
                    <a:pt x="69191" y="700573"/>
                    <a:pt x="60052" y="709712"/>
                    <a:pt x="48778" y="709712"/>
                  </a:cubicBezTo>
                  <a:cubicBezTo>
                    <a:pt x="37504" y="709712"/>
                    <a:pt x="28365" y="700573"/>
                    <a:pt x="28365" y="689299"/>
                  </a:cubicBezTo>
                  <a:cubicBezTo>
                    <a:pt x="28365" y="678025"/>
                    <a:pt x="37504" y="668886"/>
                    <a:pt x="48778" y="668886"/>
                  </a:cubicBezTo>
                  <a:close/>
                  <a:moveTo>
                    <a:pt x="2" y="668886"/>
                  </a:moveTo>
                  <a:cubicBezTo>
                    <a:pt x="11275" y="668886"/>
                    <a:pt x="20414" y="678025"/>
                    <a:pt x="20414" y="689299"/>
                  </a:cubicBezTo>
                  <a:cubicBezTo>
                    <a:pt x="20414" y="700573"/>
                    <a:pt x="11275" y="709712"/>
                    <a:pt x="2" y="709712"/>
                  </a:cubicBezTo>
                  <a:lnTo>
                    <a:pt x="0" y="709711"/>
                  </a:lnTo>
                  <a:lnTo>
                    <a:pt x="0" y="668887"/>
                  </a:lnTo>
                  <a:close/>
                  <a:moveTo>
                    <a:pt x="780434" y="614800"/>
                  </a:moveTo>
                  <a:cubicBezTo>
                    <a:pt x="786071" y="614800"/>
                    <a:pt x="791174" y="617085"/>
                    <a:pt x="794868" y="620779"/>
                  </a:cubicBezTo>
                  <a:lnTo>
                    <a:pt x="796523" y="624774"/>
                  </a:lnTo>
                  <a:lnTo>
                    <a:pt x="780248" y="646539"/>
                  </a:lnTo>
                  <a:lnTo>
                    <a:pt x="773298" y="654185"/>
                  </a:lnTo>
                  <a:lnTo>
                    <a:pt x="772488" y="654021"/>
                  </a:lnTo>
                  <a:cubicBezTo>
                    <a:pt x="765162" y="650923"/>
                    <a:pt x="760021" y="643668"/>
                    <a:pt x="760021" y="635213"/>
                  </a:cubicBezTo>
                  <a:cubicBezTo>
                    <a:pt x="760021" y="623939"/>
                    <a:pt x="769160" y="614800"/>
                    <a:pt x="780434" y="614800"/>
                  </a:cubicBezTo>
                  <a:close/>
                  <a:moveTo>
                    <a:pt x="731657" y="614800"/>
                  </a:moveTo>
                  <a:cubicBezTo>
                    <a:pt x="742931" y="614800"/>
                    <a:pt x="752070" y="623939"/>
                    <a:pt x="752070" y="635213"/>
                  </a:cubicBezTo>
                  <a:cubicBezTo>
                    <a:pt x="752070" y="646487"/>
                    <a:pt x="742931" y="655626"/>
                    <a:pt x="731657" y="655626"/>
                  </a:cubicBezTo>
                  <a:cubicBezTo>
                    <a:pt x="720383" y="655626"/>
                    <a:pt x="711244" y="646487"/>
                    <a:pt x="711244" y="635213"/>
                  </a:cubicBezTo>
                  <a:cubicBezTo>
                    <a:pt x="711244" y="623939"/>
                    <a:pt x="720383" y="614800"/>
                    <a:pt x="731657" y="614800"/>
                  </a:cubicBezTo>
                  <a:close/>
                  <a:moveTo>
                    <a:pt x="682880" y="614800"/>
                  </a:moveTo>
                  <a:cubicBezTo>
                    <a:pt x="694153" y="614800"/>
                    <a:pt x="703293" y="623939"/>
                    <a:pt x="703293" y="635213"/>
                  </a:cubicBezTo>
                  <a:cubicBezTo>
                    <a:pt x="703293" y="646487"/>
                    <a:pt x="694153" y="655626"/>
                    <a:pt x="682880" y="655626"/>
                  </a:cubicBezTo>
                  <a:cubicBezTo>
                    <a:pt x="671606" y="655626"/>
                    <a:pt x="662467" y="646487"/>
                    <a:pt x="662467" y="635213"/>
                  </a:cubicBezTo>
                  <a:cubicBezTo>
                    <a:pt x="662467" y="623939"/>
                    <a:pt x="671606" y="614800"/>
                    <a:pt x="682880" y="614800"/>
                  </a:cubicBezTo>
                  <a:close/>
                  <a:moveTo>
                    <a:pt x="634103" y="614800"/>
                  </a:moveTo>
                  <a:cubicBezTo>
                    <a:pt x="645377" y="614800"/>
                    <a:pt x="654516" y="623939"/>
                    <a:pt x="654516" y="635213"/>
                  </a:cubicBezTo>
                  <a:cubicBezTo>
                    <a:pt x="654516" y="646487"/>
                    <a:pt x="645377" y="655626"/>
                    <a:pt x="634103" y="655626"/>
                  </a:cubicBezTo>
                  <a:cubicBezTo>
                    <a:pt x="622829" y="655626"/>
                    <a:pt x="613690" y="646487"/>
                    <a:pt x="613690" y="635213"/>
                  </a:cubicBezTo>
                  <a:cubicBezTo>
                    <a:pt x="613690" y="623939"/>
                    <a:pt x="622829" y="614800"/>
                    <a:pt x="634103" y="614800"/>
                  </a:cubicBezTo>
                  <a:close/>
                  <a:moveTo>
                    <a:pt x="585326" y="614800"/>
                  </a:moveTo>
                  <a:cubicBezTo>
                    <a:pt x="596599" y="614800"/>
                    <a:pt x="605738" y="623939"/>
                    <a:pt x="605738" y="635213"/>
                  </a:cubicBezTo>
                  <a:cubicBezTo>
                    <a:pt x="605738" y="646487"/>
                    <a:pt x="596599" y="655626"/>
                    <a:pt x="585326" y="655626"/>
                  </a:cubicBezTo>
                  <a:cubicBezTo>
                    <a:pt x="574052" y="655626"/>
                    <a:pt x="564913" y="646487"/>
                    <a:pt x="564913" y="635213"/>
                  </a:cubicBezTo>
                  <a:cubicBezTo>
                    <a:pt x="564913" y="623939"/>
                    <a:pt x="574052" y="614800"/>
                    <a:pt x="585326" y="614800"/>
                  </a:cubicBezTo>
                  <a:close/>
                  <a:moveTo>
                    <a:pt x="536549" y="614800"/>
                  </a:moveTo>
                  <a:cubicBezTo>
                    <a:pt x="547822" y="614800"/>
                    <a:pt x="556961" y="623939"/>
                    <a:pt x="556961" y="635213"/>
                  </a:cubicBezTo>
                  <a:cubicBezTo>
                    <a:pt x="556961" y="646487"/>
                    <a:pt x="547822" y="655626"/>
                    <a:pt x="536549" y="655626"/>
                  </a:cubicBezTo>
                  <a:cubicBezTo>
                    <a:pt x="525275" y="655626"/>
                    <a:pt x="516136" y="646487"/>
                    <a:pt x="516136" y="635213"/>
                  </a:cubicBezTo>
                  <a:cubicBezTo>
                    <a:pt x="516136" y="623939"/>
                    <a:pt x="525275" y="614800"/>
                    <a:pt x="536549" y="614800"/>
                  </a:cubicBezTo>
                  <a:close/>
                  <a:moveTo>
                    <a:pt x="487772" y="614800"/>
                  </a:moveTo>
                  <a:cubicBezTo>
                    <a:pt x="499045" y="614800"/>
                    <a:pt x="508184" y="623939"/>
                    <a:pt x="508184" y="635213"/>
                  </a:cubicBezTo>
                  <a:cubicBezTo>
                    <a:pt x="508184" y="646487"/>
                    <a:pt x="499045" y="655626"/>
                    <a:pt x="487772" y="655626"/>
                  </a:cubicBezTo>
                  <a:cubicBezTo>
                    <a:pt x="476498" y="655626"/>
                    <a:pt x="467359" y="646487"/>
                    <a:pt x="467359" y="635213"/>
                  </a:cubicBezTo>
                  <a:cubicBezTo>
                    <a:pt x="467359" y="623939"/>
                    <a:pt x="476498" y="614800"/>
                    <a:pt x="487772" y="614800"/>
                  </a:cubicBezTo>
                  <a:close/>
                  <a:moveTo>
                    <a:pt x="438994" y="614800"/>
                  </a:moveTo>
                  <a:cubicBezTo>
                    <a:pt x="450268" y="614800"/>
                    <a:pt x="459407" y="623939"/>
                    <a:pt x="459407" y="635213"/>
                  </a:cubicBezTo>
                  <a:cubicBezTo>
                    <a:pt x="459407" y="646487"/>
                    <a:pt x="450268" y="655626"/>
                    <a:pt x="438994" y="655626"/>
                  </a:cubicBezTo>
                  <a:cubicBezTo>
                    <a:pt x="427721" y="655626"/>
                    <a:pt x="418582" y="646487"/>
                    <a:pt x="418582" y="635213"/>
                  </a:cubicBezTo>
                  <a:cubicBezTo>
                    <a:pt x="418582" y="623939"/>
                    <a:pt x="427721" y="614800"/>
                    <a:pt x="438994" y="614800"/>
                  </a:cubicBezTo>
                  <a:close/>
                  <a:moveTo>
                    <a:pt x="390217" y="614800"/>
                  </a:moveTo>
                  <a:cubicBezTo>
                    <a:pt x="401491" y="614800"/>
                    <a:pt x="410630" y="623939"/>
                    <a:pt x="410630" y="635213"/>
                  </a:cubicBezTo>
                  <a:cubicBezTo>
                    <a:pt x="410630" y="646487"/>
                    <a:pt x="401491" y="655626"/>
                    <a:pt x="390217" y="655626"/>
                  </a:cubicBezTo>
                  <a:cubicBezTo>
                    <a:pt x="378944" y="655626"/>
                    <a:pt x="369805" y="646487"/>
                    <a:pt x="369805" y="635213"/>
                  </a:cubicBezTo>
                  <a:cubicBezTo>
                    <a:pt x="369805" y="623939"/>
                    <a:pt x="378944" y="614800"/>
                    <a:pt x="390217" y="614800"/>
                  </a:cubicBezTo>
                  <a:close/>
                  <a:moveTo>
                    <a:pt x="341440" y="614800"/>
                  </a:moveTo>
                  <a:cubicBezTo>
                    <a:pt x="352714" y="614800"/>
                    <a:pt x="361853" y="623939"/>
                    <a:pt x="361853" y="635213"/>
                  </a:cubicBezTo>
                  <a:cubicBezTo>
                    <a:pt x="361853" y="646487"/>
                    <a:pt x="352714" y="655626"/>
                    <a:pt x="341440" y="655626"/>
                  </a:cubicBezTo>
                  <a:cubicBezTo>
                    <a:pt x="330166" y="655626"/>
                    <a:pt x="321028" y="646487"/>
                    <a:pt x="321028" y="635213"/>
                  </a:cubicBezTo>
                  <a:cubicBezTo>
                    <a:pt x="321028" y="623939"/>
                    <a:pt x="330166" y="614800"/>
                    <a:pt x="341440" y="614800"/>
                  </a:cubicBezTo>
                  <a:close/>
                  <a:moveTo>
                    <a:pt x="292663" y="614800"/>
                  </a:moveTo>
                  <a:cubicBezTo>
                    <a:pt x="303937" y="614800"/>
                    <a:pt x="313076" y="623939"/>
                    <a:pt x="313076" y="635213"/>
                  </a:cubicBezTo>
                  <a:cubicBezTo>
                    <a:pt x="313076" y="646487"/>
                    <a:pt x="303937" y="655626"/>
                    <a:pt x="292663" y="655626"/>
                  </a:cubicBezTo>
                  <a:cubicBezTo>
                    <a:pt x="281389" y="655626"/>
                    <a:pt x="272251" y="646487"/>
                    <a:pt x="272251" y="635213"/>
                  </a:cubicBezTo>
                  <a:cubicBezTo>
                    <a:pt x="272251" y="623939"/>
                    <a:pt x="281389" y="614800"/>
                    <a:pt x="292663" y="614800"/>
                  </a:cubicBezTo>
                  <a:close/>
                  <a:moveTo>
                    <a:pt x="243886" y="614800"/>
                  </a:moveTo>
                  <a:cubicBezTo>
                    <a:pt x="255160" y="614800"/>
                    <a:pt x="264299" y="623939"/>
                    <a:pt x="264299" y="635213"/>
                  </a:cubicBezTo>
                  <a:cubicBezTo>
                    <a:pt x="264299" y="646487"/>
                    <a:pt x="255160" y="655626"/>
                    <a:pt x="243886" y="655626"/>
                  </a:cubicBezTo>
                  <a:cubicBezTo>
                    <a:pt x="232612" y="655626"/>
                    <a:pt x="223473" y="646487"/>
                    <a:pt x="223473" y="635213"/>
                  </a:cubicBezTo>
                  <a:cubicBezTo>
                    <a:pt x="223473" y="623939"/>
                    <a:pt x="232612" y="614800"/>
                    <a:pt x="243886" y="614800"/>
                  </a:cubicBezTo>
                  <a:close/>
                  <a:moveTo>
                    <a:pt x="195109" y="614800"/>
                  </a:moveTo>
                  <a:cubicBezTo>
                    <a:pt x="206383" y="614800"/>
                    <a:pt x="215522" y="623939"/>
                    <a:pt x="215522" y="635213"/>
                  </a:cubicBezTo>
                  <a:cubicBezTo>
                    <a:pt x="215522" y="646487"/>
                    <a:pt x="206383" y="655626"/>
                    <a:pt x="195109" y="655626"/>
                  </a:cubicBezTo>
                  <a:cubicBezTo>
                    <a:pt x="183835" y="655626"/>
                    <a:pt x="174696" y="646487"/>
                    <a:pt x="174696" y="635213"/>
                  </a:cubicBezTo>
                  <a:cubicBezTo>
                    <a:pt x="174696" y="623939"/>
                    <a:pt x="183835" y="614800"/>
                    <a:pt x="195109" y="614800"/>
                  </a:cubicBezTo>
                  <a:close/>
                  <a:moveTo>
                    <a:pt x="146332" y="614800"/>
                  </a:moveTo>
                  <a:cubicBezTo>
                    <a:pt x="157606" y="614800"/>
                    <a:pt x="166745" y="623939"/>
                    <a:pt x="166745" y="635213"/>
                  </a:cubicBezTo>
                  <a:cubicBezTo>
                    <a:pt x="166745" y="646487"/>
                    <a:pt x="157606" y="655626"/>
                    <a:pt x="146332" y="655626"/>
                  </a:cubicBezTo>
                  <a:cubicBezTo>
                    <a:pt x="135058" y="655626"/>
                    <a:pt x="125919" y="646487"/>
                    <a:pt x="125919" y="635213"/>
                  </a:cubicBezTo>
                  <a:cubicBezTo>
                    <a:pt x="125919" y="623939"/>
                    <a:pt x="135058" y="614800"/>
                    <a:pt x="146332" y="614800"/>
                  </a:cubicBezTo>
                  <a:close/>
                  <a:moveTo>
                    <a:pt x="97555" y="614800"/>
                  </a:moveTo>
                  <a:cubicBezTo>
                    <a:pt x="108829" y="614800"/>
                    <a:pt x="117968" y="623939"/>
                    <a:pt x="117968" y="635213"/>
                  </a:cubicBezTo>
                  <a:cubicBezTo>
                    <a:pt x="117968" y="646487"/>
                    <a:pt x="108829" y="655626"/>
                    <a:pt x="97555" y="655626"/>
                  </a:cubicBezTo>
                  <a:cubicBezTo>
                    <a:pt x="86281" y="655626"/>
                    <a:pt x="77142" y="646487"/>
                    <a:pt x="77142" y="635213"/>
                  </a:cubicBezTo>
                  <a:cubicBezTo>
                    <a:pt x="77142" y="623939"/>
                    <a:pt x="86281" y="614800"/>
                    <a:pt x="97555" y="614800"/>
                  </a:cubicBezTo>
                  <a:close/>
                  <a:moveTo>
                    <a:pt x="48778" y="614800"/>
                  </a:moveTo>
                  <a:cubicBezTo>
                    <a:pt x="60052" y="614800"/>
                    <a:pt x="69191" y="623939"/>
                    <a:pt x="69191" y="635213"/>
                  </a:cubicBezTo>
                  <a:cubicBezTo>
                    <a:pt x="69191" y="646487"/>
                    <a:pt x="60052" y="655626"/>
                    <a:pt x="48778" y="655626"/>
                  </a:cubicBezTo>
                  <a:cubicBezTo>
                    <a:pt x="37504" y="655626"/>
                    <a:pt x="28365" y="646487"/>
                    <a:pt x="28365" y="635213"/>
                  </a:cubicBezTo>
                  <a:cubicBezTo>
                    <a:pt x="28365" y="623939"/>
                    <a:pt x="37504" y="614800"/>
                    <a:pt x="48778" y="614800"/>
                  </a:cubicBezTo>
                  <a:close/>
                  <a:moveTo>
                    <a:pt x="2" y="614800"/>
                  </a:moveTo>
                  <a:cubicBezTo>
                    <a:pt x="11275" y="614800"/>
                    <a:pt x="20414" y="623939"/>
                    <a:pt x="20414" y="635213"/>
                  </a:cubicBezTo>
                  <a:cubicBezTo>
                    <a:pt x="20414" y="646487"/>
                    <a:pt x="11275" y="655626"/>
                    <a:pt x="2" y="655626"/>
                  </a:cubicBezTo>
                  <a:lnTo>
                    <a:pt x="0" y="655625"/>
                  </a:lnTo>
                  <a:lnTo>
                    <a:pt x="0" y="614801"/>
                  </a:lnTo>
                  <a:close/>
                  <a:moveTo>
                    <a:pt x="829211" y="560714"/>
                  </a:moveTo>
                  <a:cubicBezTo>
                    <a:pt x="832029" y="560714"/>
                    <a:pt x="834714" y="561285"/>
                    <a:pt x="837157" y="562318"/>
                  </a:cubicBezTo>
                  <a:lnTo>
                    <a:pt x="840828" y="564793"/>
                  </a:lnTo>
                  <a:lnTo>
                    <a:pt x="838456" y="568698"/>
                  </a:lnTo>
                  <a:lnTo>
                    <a:pt x="817164" y="597170"/>
                  </a:lnTo>
                  <a:lnTo>
                    <a:pt x="814777" y="595561"/>
                  </a:lnTo>
                  <a:cubicBezTo>
                    <a:pt x="811083" y="591867"/>
                    <a:pt x="808798" y="586764"/>
                    <a:pt x="808798" y="581127"/>
                  </a:cubicBezTo>
                  <a:cubicBezTo>
                    <a:pt x="808798" y="569853"/>
                    <a:pt x="817937" y="560714"/>
                    <a:pt x="829211" y="560714"/>
                  </a:cubicBezTo>
                  <a:close/>
                  <a:moveTo>
                    <a:pt x="780434" y="560714"/>
                  </a:moveTo>
                  <a:cubicBezTo>
                    <a:pt x="791708" y="560714"/>
                    <a:pt x="800847" y="569853"/>
                    <a:pt x="800847" y="581127"/>
                  </a:cubicBezTo>
                  <a:cubicBezTo>
                    <a:pt x="800847" y="592400"/>
                    <a:pt x="791708" y="601539"/>
                    <a:pt x="780434" y="601539"/>
                  </a:cubicBezTo>
                  <a:cubicBezTo>
                    <a:pt x="769160" y="601539"/>
                    <a:pt x="760021" y="592400"/>
                    <a:pt x="760021" y="581127"/>
                  </a:cubicBezTo>
                  <a:cubicBezTo>
                    <a:pt x="760021" y="569853"/>
                    <a:pt x="769160" y="560714"/>
                    <a:pt x="780434" y="560714"/>
                  </a:cubicBezTo>
                  <a:close/>
                  <a:moveTo>
                    <a:pt x="731657" y="560714"/>
                  </a:moveTo>
                  <a:cubicBezTo>
                    <a:pt x="742931" y="560714"/>
                    <a:pt x="752070" y="569853"/>
                    <a:pt x="752070" y="581127"/>
                  </a:cubicBezTo>
                  <a:cubicBezTo>
                    <a:pt x="752070" y="592400"/>
                    <a:pt x="742931" y="601539"/>
                    <a:pt x="731657" y="601539"/>
                  </a:cubicBezTo>
                  <a:cubicBezTo>
                    <a:pt x="720383" y="601539"/>
                    <a:pt x="711244" y="592400"/>
                    <a:pt x="711244" y="581127"/>
                  </a:cubicBezTo>
                  <a:cubicBezTo>
                    <a:pt x="711244" y="569853"/>
                    <a:pt x="720383" y="560714"/>
                    <a:pt x="731657" y="560714"/>
                  </a:cubicBezTo>
                  <a:close/>
                  <a:moveTo>
                    <a:pt x="682880" y="560714"/>
                  </a:moveTo>
                  <a:cubicBezTo>
                    <a:pt x="694153" y="560714"/>
                    <a:pt x="703293" y="569853"/>
                    <a:pt x="703293" y="581127"/>
                  </a:cubicBezTo>
                  <a:cubicBezTo>
                    <a:pt x="703293" y="592400"/>
                    <a:pt x="694153" y="601539"/>
                    <a:pt x="682880" y="601539"/>
                  </a:cubicBezTo>
                  <a:cubicBezTo>
                    <a:pt x="671606" y="601539"/>
                    <a:pt x="662467" y="592400"/>
                    <a:pt x="662467" y="581127"/>
                  </a:cubicBezTo>
                  <a:cubicBezTo>
                    <a:pt x="662467" y="569853"/>
                    <a:pt x="671606" y="560714"/>
                    <a:pt x="682880" y="560714"/>
                  </a:cubicBezTo>
                  <a:close/>
                  <a:moveTo>
                    <a:pt x="634103" y="560714"/>
                  </a:moveTo>
                  <a:cubicBezTo>
                    <a:pt x="645377" y="560714"/>
                    <a:pt x="654516" y="569853"/>
                    <a:pt x="654516" y="581127"/>
                  </a:cubicBezTo>
                  <a:cubicBezTo>
                    <a:pt x="654516" y="592400"/>
                    <a:pt x="645377" y="601539"/>
                    <a:pt x="634103" y="601539"/>
                  </a:cubicBezTo>
                  <a:cubicBezTo>
                    <a:pt x="622829" y="601539"/>
                    <a:pt x="613690" y="592400"/>
                    <a:pt x="613690" y="581127"/>
                  </a:cubicBezTo>
                  <a:cubicBezTo>
                    <a:pt x="613690" y="569853"/>
                    <a:pt x="622829" y="560714"/>
                    <a:pt x="634103" y="560714"/>
                  </a:cubicBezTo>
                  <a:close/>
                  <a:moveTo>
                    <a:pt x="585326" y="560714"/>
                  </a:moveTo>
                  <a:cubicBezTo>
                    <a:pt x="596599" y="560714"/>
                    <a:pt x="605738" y="569853"/>
                    <a:pt x="605738" y="581127"/>
                  </a:cubicBezTo>
                  <a:cubicBezTo>
                    <a:pt x="605738" y="592400"/>
                    <a:pt x="596599" y="601539"/>
                    <a:pt x="585326" y="601539"/>
                  </a:cubicBezTo>
                  <a:cubicBezTo>
                    <a:pt x="574052" y="601539"/>
                    <a:pt x="564913" y="592400"/>
                    <a:pt x="564913" y="581127"/>
                  </a:cubicBezTo>
                  <a:cubicBezTo>
                    <a:pt x="564913" y="569853"/>
                    <a:pt x="574052" y="560714"/>
                    <a:pt x="585326" y="560714"/>
                  </a:cubicBezTo>
                  <a:close/>
                  <a:moveTo>
                    <a:pt x="536549" y="560714"/>
                  </a:moveTo>
                  <a:cubicBezTo>
                    <a:pt x="547822" y="560714"/>
                    <a:pt x="556961" y="569853"/>
                    <a:pt x="556961" y="581127"/>
                  </a:cubicBezTo>
                  <a:cubicBezTo>
                    <a:pt x="556961" y="592400"/>
                    <a:pt x="547822" y="601539"/>
                    <a:pt x="536549" y="601539"/>
                  </a:cubicBezTo>
                  <a:cubicBezTo>
                    <a:pt x="525275" y="601539"/>
                    <a:pt x="516136" y="592400"/>
                    <a:pt x="516136" y="581127"/>
                  </a:cubicBezTo>
                  <a:cubicBezTo>
                    <a:pt x="516136" y="569853"/>
                    <a:pt x="525275" y="560714"/>
                    <a:pt x="536549" y="560714"/>
                  </a:cubicBezTo>
                  <a:close/>
                  <a:moveTo>
                    <a:pt x="487772" y="560714"/>
                  </a:moveTo>
                  <a:cubicBezTo>
                    <a:pt x="499045" y="560714"/>
                    <a:pt x="508184" y="569853"/>
                    <a:pt x="508184" y="581127"/>
                  </a:cubicBezTo>
                  <a:cubicBezTo>
                    <a:pt x="508184" y="592400"/>
                    <a:pt x="499045" y="601539"/>
                    <a:pt x="487772" y="601539"/>
                  </a:cubicBezTo>
                  <a:cubicBezTo>
                    <a:pt x="476498" y="601539"/>
                    <a:pt x="467359" y="592400"/>
                    <a:pt x="467359" y="581127"/>
                  </a:cubicBezTo>
                  <a:cubicBezTo>
                    <a:pt x="467359" y="569853"/>
                    <a:pt x="476498" y="560714"/>
                    <a:pt x="487772" y="560714"/>
                  </a:cubicBezTo>
                  <a:close/>
                  <a:moveTo>
                    <a:pt x="438994" y="560714"/>
                  </a:moveTo>
                  <a:cubicBezTo>
                    <a:pt x="450268" y="560714"/>
                    <a:pt x="459407" y="569853"/>
                    <a:pt x="459407" y="581127"/>
                  </a:cubicBezTo>
                  <a:cubicBezTo>
                    <a:pt x="459407" y="592400"/>
                    <a:pt x="450268" y="601539"/>
                    <a:pt x="438994" y="601539"/>
                  </a:cubicBezTo>
                  <a:cubicBezTo>
                    <a:pt x="427721" y="601539"/>
                    <a:pt x="418582" y="592400"/>
                    <a:pt x="418582" y="581127"/>
                  </a:cubicBezTo>
                  <a:cubicBezTo>
                    <a:pt x="418582" y="569853"/>
                    <a:pt x="427721" y="560714"/>
                    <a:pt x="438994" y="560714"/>
                  </a:cubicBezTo>
                  <a:close/>
                  <a:moveTo>
                    <a:pt x="390217" y="560714"/>
                  </a:moveTo>
                  <a:cubicBezTo>
                    <a:pt x="401491" y="560714"/>
                    <a:pt x="410630" y="569853"/>
                    <a:pt x="410630" y="581127"/>
                  </a:cubicBezTo>
                  <a:cubicBezTo>
                    <a:pt x="410630" y="592400"/>
                    <a:pt x="401491" y="601539"/>
                    <a:pt x="390217" y="601539"/>
                  </a:cubicBezTo>
                  <a:cubicBezTo>
                    <a:pt x="378944" y="601539"/>
                    <a:pt x="369805" y="592400"/>
                    <a:pt x="369805" y="581127"/>
                  </a:cubicBezTo>
                  <a:cubicBezTo>
                    <a:pt x="369805" y="569853"/>
                    <a:pt x="378944" y="560714"/>
                    <a:pt x="390217" y="560714"/>
                  </a:cubicBezTo>
                  <a:close/>
                  <a:moveTo>
                    <a:pt x="341440" y="560714"/>
                  </a:moveTo>
                  <a:cubicBezTo>
                    <a:pt x="352714" y="560714"/>
                    <a:pt x="361853" y="569853"/>
                    <a:pt x="361853" y="581127"/>
                  </a:cubicBezTo>
                  <a:cubicBezTo>
                    <a:pt x="361853" y="592400"/>
                    <a:pt x="352714" y="601539"/>
                    <a:pt x="341440" y="601539"/>
                  </a:cubicBezTo>
                  <a:cubicBezTo>
                    <a:pt x="330166" y="601539"/>
                    <a:pt x="321028" y="592400"/>
                    <a:pt x="321028" y="581127"/>
                  </a:cubicBezTo>
                  <a:cubicBezTo>
                    <a:pt x="321028" y="569853"/>
                    <a:pt x="330166" y="560714"/>
                    <a:pt x="341440" y="560714"/>
                  </a:cubicBezTo>
                  <a:close/>
                  <a:moveTo>
                    <a:pt x="292663" y="560714"/>
                  </a:moveTo>
                  <a:cubicBezTo>
                    <a:pt x="303937" y="560714"/>
                    <a:pt x="313076" y="569853"/>
                    <a:pt x="313076" y="581127"/>
                  </a:cubicBezTo>
                  <a:cubicBezTo>
                    <a:pt x="313076" y="592400"/>
                    <a:pt x="303937" y="601539"/>
                    <a:pt x="292663" y="601539"/>
                  </a:cubicBezTo>
                  <a:cubicBezTo>
                    <a:pt x="281389" y="601539"/>
                    <a:pt x="272251" y="592400"/>
                    <a:pt x="272251" y="581127"/>
                  </a:cubicBezTo>
                  <a:cubicBezTo>
                    <a:pt x="272251" y="569853"/>
                    <a:pt x="281389" y="560714"/>
                    <a:pt x="292663" y="560714"/>
                  </a:cubicBezTo>
                  <a:close/>
                  <a:moveTo>
                    <a:pt x="243886" y="560714"/>
                  </a:moveTo>
                  <a:cubicBezTo>
                    <a:pt x="255160" y="560714"/>
                    <a:pt x="264299" y="569853"/>
                    <a:pt x="264299" y="581127"/>
                  </a:cubicBezTo>
                  <a:cubicBezTo>
                    <a:pt x="264299" y="592400"/>
                    <a:pt x="255160" y="601539"/>
                    <a:pt x="243886" y="601539"/>
                  </a:cubicBezTo>
                  <a:cubicBezTo>
                    <a:pt x="232612" y="601539"/>
                    <a:pt x="223473" y="592400"/>
                    <a:pt x="223473" y="581127"/>
                  </a:cubicBezTo>
                  <a:cubicBezTo>
                    <a:pt x="223473" y="569853"/>
                    <a:pt x="232612" y="560714"/>
                    <a:pt x="243886" y="560714"/>
                  </a:cubicBezTo>
                  <a:close/>
                  <a:moveTo>
                    <a:pt x="195109" y="560714"/>
                  </a:moveTo>
                  <a:cubicBezTo>
                    <a:pt x="206383" y="560714"/>
                    <a:pt x="215522" y="569853"/>
                    <a:pt x="215522" y="581127"/>
                  </a:cubicBezTo>
                  <a:cubicBezTo>
                    <a:pt x="215522" y="592400"/>
                    <a:pt x="206383" y="601539"/>
                    <a:pt x="195109" y="601539"/>
                  </a:cubicBezTo>
                  <a:cubicBezTo>
                    <a:pt x="183835" y="601539"/>
                    <a:pt x="174696" y="592400"/>
                    <a:pt x="174696" y="581127"/>
                  </a:cubicBezTo>
                  <a:cubicBezTo>
                    <a:pt x="174696" y="569853"/>
                    <a:pt x="183835" y="560714"/>
                    <a:pt x="195109" y="560714"/>
                  </a:cubicBezTo>
                  <a:close/>
                  <a:moveTo>
                    <a:pt x="146332" y="560714"/>
                  </a:moveTo>
                  <a:cubicBezTo>
                    <a:pt x="157606" y="560714"/>
                    <a:pt x="166745" y="569853"/>
                    <a:pt x="166745" y="581127"/>
                  </a:cubicBezTo>
                  <a:cubicBezTo>
                    <a:pt x="166745" y="592400"/>
                    <a:pt x="157606" y="601539"/>
                    <a:pt x="146332" y="601539"/>
                  </a:cubicBezTo>
                  <a:cubicBezTo>
                    <a:pt x="135058" y="601539"/>
                    <a:pt x="125919" y="592400"/>
                    <a:pt x="125919" y="581127"/>
                  </a:cubicBezTo>
                  <a:cubicBezTo>
                    <a:pt x="125919" y="569853"/>
                    <a:pt x="135058" y="560714"/>
                    <a:pt x="146332" y="560714"/>
                  </a:cubicBezTo>
                  <a:close/>
                  <a:moveTo>
                    <a:pt x="97555" y="560714"/>
                  </a:moveTo>
                  <a:cubicBezTo>
                    <a:pt x="108829" y="560714"/>
                    <a:pt x="117968" y="569853"/>
                    <a:pt x="117968" y="581127"/>
                  </a:cubicBezTo>
                  <a:cubicBezTo>
                    <a:pt x="117968" y="592400"/>
                    <a:pt x="108829" y="601539"/>
                    <a:pt x="97555" y="601539"/>
                  </a:cubicBezTo>
                  <a:cubicBezTo>
                    <a:pt x="86281" y="601539"/>
                    <a:pt x="77142" y="592400"/>
                    <a:pt x="77142" y="581127"/>
                  </a:cubicBezTo>
                  <a:cubicBezTo>
                    <a:pt x="77142" y="569853"/>
                    <a:pt x="86281" y="560714"/>
                    <a:pt x="97555" y="560714"/>
                  </a:cubicBezTo>
                  <a:close/>
                  <a:moveTo>
                    <a:pt x="48778" y="560714"/>
                  </a:moveTo>
                  <a:cubicBezTo>
                    <a:pt x="60052" y="560714"/>
                    <a:pt x="69191" y="569853"/>
                    <a:pt x="69191" y="581127"/>
                  </a:cubicBezTo>
                  <a:cubicBezTo>
                    <a:pt x="69191" y="592400"/>
                    <a:pt x="60052" y="601539"/>
                    <a:pt x="48778" y="601539"/>
                  </a:cubicBezTo>
                  <a:cubicBezTo>
                    <a:pt x="37504" y="601539"/>
                    <a:pt x="28365" y="592400"/>
                    <a:pt x="28365" y="581127"/>
                  </a:cubicBezTo>
                  <a:cubicBezTo>
                    <a:pt x="28365" y="569853"/>
                    <a:pt x="37504" y="560714"/>
                    <a:pt x="48778" y="560714"/>
                  </a:cubicBezTo>
                  <a:close/>
                  <a:moveTo>
                    <a:pt x="2" y="560714"/>
                  </a:moveTo>
                  <a:cubicBezTo>
                    <a:pt x="11275" y="560714"/>
                    <a:pt x="20414" y="569853"/>
                    <a:pt x="20414" y="581127"/>
                  </a:cubicBezTo>
                  <a:cubicBezTo>
                    <a:pt x="20414" y="592400"/>
                    <a:pt x="11275" y="601539"/>
                    <a:pt x="2" y="601539"/>
                  </a:cubicBezTo>
                  <a:lnTo>
                    <a:pt x="0" y="601538"/>
                  </a:lnTo>
                  <a:lnTo>
                    <a:pt x="0" y="560715"/>
                  </a:lnTo>
                  <a:close/>
                  <a:moveTo>
                    <a:pt x="875909" y="507047"/>
                  </a:moveTo>
                  <a:lnTo>
                    <a:pt x="860084" y="533097"/>
                  </a:lnTo>
                  <a:lnTo>
                    <a:pt x="857575" y="527040"/>
                  </a:lnTo>
                  <a:cubicBezTo>
                    <a:pt x="857575" y="518585"/>
                    <a:pt x="862716" y="511331"/>
                    <a:pt x="870042" y="508232"/>
                  </a:cubicBezTo>
                  <a:close/>
                  <a:moveTo>
                    <a:pt x="829211" y="506628"/>
                  </a:moveTo>
                  <a:cubicBezTo>
                    <a:pt x="840485" y="506628"/>
                    <a:pt x="849624" y="515767"/>
                    <a:pt x="849624" y="527040"/>
                  </a:cubicBezTo>
                  <a:cubicBezTo>
                    <a:pt x="849624" y="538314"/>
                    <a:pt x="840485" y="547453"/>
                    <a:pt x="829211" y="547453"/>
                  </a:cubicBezTo>
                  <a:cubicBezTo>
                    <a:pt x="817937" y="547453"/>
                    <a:pt x="808798" y="538314"/>
                    <a:pt x="808798" y="527040"/>
                  </a:cubicBezTo>
                  <a:cubicBezTo>
                    <a:pt x="808798" y="515767"/>
                    <a:pt x="817937" y="506628"/>
                    <a:pt x="829211" y="506628"/>
                  </a:cubicBezTo>
                  <a:close/>
                  <a:moveTo>
                    <a:pt x="780434" y="506628"/>
                  </a:moveTo>
                  <a:cubicBezTo>
                    <a:pt x="791708" y="506628"/>
                    <a:pt x="800847" y="515767"/>
                    <a:pt x="800847" y="527040"/>
                  </a:cubicBezTo>
                  <a:cubicBezTo>
                    <a:pt x="800847" y="538314"/>
                    <a:pt x="791708" y="547453"/>
                    <a:pt x="780434" y="547453"/>
                  </a:cubicBezTo>
                  <a:cubicBezTo>
                    <a:pt x="769160" y="547453"/>
                    <a:pt x="760021" y="538314"/>
                    <a:pt x="760021" y="527040"/>
                  </a:cubicBezTo>
                  <a:cubicBezTo>
                    <a:pt x="760021" y="515767"/>
                    <a:pt x="769160" y="506628"/>
                    <a:pt x="780434" y="506628"/>
                  </a:cubicBezTo>
                  <a:close/>
                  <a:moveTo>
                    <a:pt x="731657" y="506628"/>
                  </a:moveTo>
                  <a:cubicBezTo>
                    <a:pt x="742931" y="506628"/>
                    <a:pt x="752070" y="515767"/>
                    <a:pt x="752070" y="527040"/>
                  </a:cubicBezTo>
                  <a:cubicBezTo>
                    <a:pt x="752070" y="538314"/>
                    <a:pt x="742931" y="547453"/>
                    <a:pt x="731657" y="547453"/>
                  </a:cubicBezTo>
                  <a:cubicBezTo>
                    <a:pt x="720383" y="547453"/>
                    <a:pt x="711244" y="538314"/>
                    <a:pt x="711244" y="527040"/>
                  </a:cubicBezTo>
                  <a:cubicBezTo>
                    <a:pt x="711244" y="515767"/>
                    <a:pt x="720383" y="506628"/>
                    <a:pt x="731657" y="506628"/>
                  </a:cubicBezTo>
                  <a:close/>
                  <a:moveTo>
                    <a:pt x="682880" y="506628"/>
                  </a:moveTo>
                  <a:cubicBezTo>
                    <a:pt x="694153" y="506628"/>
                    <a:pt x="703293" y="515767"/>
                    <a:pt x="703293" y="527040"/>
                  </a:cubicBezTo>
                  <a:cubicBezTo>
                    <a:pt x="703293" y="538314"/>
                    <a:pt x="694153" y="547453"/>
                    <a:pt x="682880" y="547453"/>
                  </a:cubicBezTo>
                  <a:cubicBezTo>
                    <a:pt x="671606" y="547453"/>
                    <a:pt x="662467" y="538314"/>
                    <a:pt x="662467" y="527040"/>
                  </a:cubicBezTo>
                  <a:cubicBezTo>
                    <a:pt x="662467" y="515767"/>
                    <a:pt x="671606" y="506628"/>
                    <a:pt x="682880" y="506628"/>
                  </a:cubicBezTo>
                  <a:close/>
                  <a:moveTo>
                    <a:pt x="634103" y="506628"/>
                  </a:moveTo>
                  <a:cubicBezTo>
                    <a:pt x="645377" y="506628"/>
                    <a:pt x="654516" y="515767"/>
                    <a:pt x="654516" y="527040"/>
                  </a:cubicBezTo>
                  <a:cubicBezTo>
                    <a:pt x="654516" y="538314"/>
                    <a:pt x="645377" y="547453"/>
                    <a:pt x="634103" y="547453"/>
                  </a:cubicBezTo>
                  <a:cubicBezTo>
                    <a:pt x="622829" y="547453"/>
                    <a:pt x="613690" y="538314"/>
                    <a:pt x="613690" y="527040"/>
                  </a:cubicBezTo>
                  <a:cubicBezTo>
                    <a:pt x="613690" y="515767"/>
                    <a:pt x="622829" y="506628"/>
                    <a:pt x="634103" y="506628"/>
                  </a:cubicBezTo>
                  <a:close/>
                  <a:moveTo>
                    <a:pt x="585326" y="506628"/>
                  </a:moveTo>
                  <a:cubicBezTo>
                    <a:pt x="596599" y="506628"/>
                    <a:pt x="605738" y="515767"/>
                    <a:pt x="605738" y="527040"/>
                  </a:cubicBezTo>
                  <a:cubicBezTo>
                    <a:pt x="605738" y="538314"/>
                    <a:pt x="596599" y="547453"/>
                    <a:pt x="585326" y="547453"/>
                  </a:cubicBezTo>
                  <a:cubicBezTo>
                    <a:pt x="574052" y="547453"/>
                    <a:pt x="564913" y="538314"/>
                    <a:pt x="564913" y="527040"/>
                  </a:cubicBezTo>
                  <a:cubicBezTo>
                    <a:pt x="564913" y="515767"/>
                    <a:pt x="574052" y="506628"/>
                    <a:pt x="585326" y="506628"/>
                  </a:cubicBezTo>
                  <a:close/>
                  <a:moveTo>
                    <a:pt x="536549" y="506628"/>
                  </a:moveTo>
                  <a:cubicBezTo>
                    <a:pt x="547822" y="506628"/>
                    <a:pt x="556961" y="515767"/>
                    <a:pt x="556961" y="527040"/>
                  </a:cubicBezTo>
                  <a:cubicBezTo>
                    <a:pt x="556961" y="538314"/>
                    <a:pt x="547822" y="547453"/>
                    <a:pt x="536549" y="547453"/>
                  </a:cubicBezTo>
                  <a:cubicBezTo>
                    <a:pt x="525275" y="547453"/>
                    <a:pt x="516136" y="538314"/>
                    <a:pt x="516136" y="527040"/>
                  </a:cubicBezTo>
                  <a:cubicBezTo>
                    <a:pt x="516136" y="515767"/>
                    <a:pt x="525275" y="506628"/>
                    <a:pt x="536549" y="506628"/>
                  </a:cubicBezTo>
                  <a:close/>
                  <a:moveTo>
                    <a:pt x="487772" y="506628"/>
                  </a:moveTo>
                  <a:cubicBezTo>
                    <a:pt x="499045" y="506628"/>
                    <a:pt x="508184" y="515767"/>
                    <a:pt x="508184" y="527040"/>
                  </a:cubicBezTo>
                  <a:cubicBezTo>
                    <a:pt x="508184" y="538314"/>
                    <a:pt x="499045" y="547453"/>
                    <a:pt x="487772" y="547453"/>
                  </a:cubicBezTo>
                  <a:cubicBezTo>
                    <a:pt x="476498" y="547453"/>
                    <a:pt x="467359" y="538314"/>
                    <a:pt x="467359" y="527040"/>
                  </a:cubicBezTo>
                  <a:cubicBezTo>
                    <a:pt x="467359" y="515767"/>
                    <a:pt x="476498" y="506628"/>
                    <a:pt x="487772" y="506628"/>
                  </a:cubicBezTo>
                  <a:close/>
                  <a:moveTo>
                    <a:pt x="438994" y="506628"/>
                  </a:moveTo>
                  <a:cubicBezTo>
                    <a:pt x="450268" y="506628"/>
                    <a:pt x="459407" y="515767"/>
                    <a:pt x="459407" y="527040"/>
                  </a:cubicBezTo>
                  <a:cubicBezTo>
                    <a:pt x="459407" y="538314"/>
                    <a:pt x="450268" y="547453"/>
                    <a:pt x="438994" y="547453"/>
                  </a:cubicBezTo>
                  <a:cubicBezTo>
                    <a:pt x="427721" y="547453"/>
                    <a:pt x="418582" y="538314"/>
                    <a:pt x="418582" y="527040"/>
                  </a:cubicBezTo>
                  <a:cubicBezTo>
                    <a:pt x="418582" y="515767"/>
                    <a:pt x="427721" y="506628"/>
                    <a:pt x="438994" y="506628"/>
                  </a:cubicBezTo>
                  <a:close/>
                  <a:moveTo>
                    <a:pt x="390217" y="506628"/>
                  </a:moveTo>
                  <a:cubicBezTo>
                    <a:pt x="401491" y="506628"/>
                    <a:pt x="410630" y="515767"/>
                    <a:pt x="410630" y="527040"/>
                  </a:cubicBezTo>
                  <a:cubicBezTo>
                    <a:pt x="410630" y="538314"/>
                    <a:pt x="401491" y="547453"/>
                    <a:pt x="390217" y="547453"/>
                  </a:cubicBezTo>
                  <a:cubicBezTo>
                    <a:pt x="378944" y="547453"/>
                    <a:pt x="369805" y="538314"/>
                    <a:pt x="369805" y="527040"/>
                  </a:cubicBezTo>
                  <a:cubicBezTo>
                    <a:pt x="369805" y="515767"/>
                    <a:pt x="378944" y="506628"/>
                    <a:pt x="390217" y="506628"/>
                  </a:cubicBezTo>
                  <a:close/>
                  <a:moveTo>
                    <a:pt x="341440" y="506628"/>
                  </a:moveTo>
                  <a:cubicBezTo>
                    <a:pt x="352714" y="506628"/>
                    <a:pt x="361853" y="515767"/>
                    <a:pt x="361853" y="527040"/>
                  </a:cubicBezTo>
                  <a:cubicBezTo>
                    <a:pt x="361853" y="538314"/>
                    <a:pt x="352714" y="547453"/>
                    <a:pt x="341440" y="547453"/>
                  </a:cubicBezTo>
                  <a:cubicBezTo>
                    <a:pt x="330166" y="547453"/>
                    <a:pt x="321028" y="538314"/>
                    <a:pt x="321028" y="527040"/>
                  </a:cubicBezTo>
                  <a:cubicBezTo>
                    <a:pt x="321028" y="515767"/>
                    <a:pt x="330166" y="506628"/>
                    <a:pt x="341440" y="506628"/>
                  </a:cubicBezTo>
                  <a:close/>
                  <a:moveTo>
                    <a:pt x="292663" y="506628"/>
                  </a:moveTo>
                  <a:cubicBezTo>
                    <a:pt x="303937" y="506628"/>
                    <a:pt x="313076" y="515767"/>
                    <a:pt x="313076" y="527040"/>
                  </a:cubicBezTo>
                  <a:cubicBezTo>
                    <a:pt x="313076" y="538314"/>
                    <a:pt x="303937" y="547453"/>
                    <a:pt x="292663" y="547453"/>
                  </a:cubicBezTo>
                  <a:cubicBezTo>
                    <a:pt x="281389" y="547453"/>
                    <a:pt x="272251" y="538314"/>
                    <a:pt x="272251" y="527040"/>
                  </a:cubicBezTo>
                  <a:cubicBezTo>
                    <a:pt x="272251" y="515767"/>
                    <a:pt x="281389" y="506628"/>
                    <a:pt x="292663" y="506628"/>
                  </a:cubicBezTo>
                  <a:close/>
                  <a:moveTo>
                    <a:pt x="243886" y="506628"/>
                  </a:moveTo>
                  <a:cubicBezTo>
                    <a:pt x="255160" y="506628"/>
                    <a:pt x="264299" y="515767"/>
                    <a:pt x="264299" y="527040"/>
                  </a:cubicBezTo>
                  <a:cubicBezTo>
                    <a:pt x="264299" y="538314"/>
                    <a:pt x="255160" y="547453"/>
                    <a:pt x="243886" y="547453"/>
                  </a:cubicBezTo>
                  <a:cubicBezTo>
                    <a:pt x="232612" y="547453"/>
                    <a:pt x="223473" y="538314"/>
                    <a:pt x="223473" y="527040"/>
                  </a:cubicBezTo>
                  <a:cubicBezTo>
                    <a:pt x="223473" y="515767"/>
                    <a:pt x="232612" y="506628"/>
                    <a:pt x="243886" y="506628"/>
                  </a:cubicBezTo>
                  <a:close/>
                  <a:moveTo>
                    <a:pt x="195109" y="506628"/>
                  </a:moveTo>
                  <a:cubicBezTo>
                    <a:pt x="206383" y="506628"/>
                    <a:pt x="215522" y="515767"/>
                    <a:pt x="215522" y="527040"/>
                  </a:cubicBezTo>
                  <a:cubicBezTo>
                    <a:pt x="215522" y="538314"/>
                    <a:pt x="206383" y="547453"/>
                    <a:pt x="195109" y="547453"/>
                  </a:cubicBezTo>
                  <a:cubicBezTo>
                    <a:pt x="183835" y="547453"/>
                    <a:pt x="174696" y="538314"/>
                    <a:pt x="174696" y="527040"/>
                  </a:cubicBezTo>
                  <a:cubicBezTo>
                    <a:pt x="174696" y="515767"/>
                    <a:pt x="183835" y="506628"/>
                    <a:pt x="195109" y="506628"/>
                  </a:cubicBezTo>
                  <a:close/>
                  <a:moveTo>
                    <a:pt x="146332" y="506628"/>
                  </a:moveTo>
                  <a:cubicBezTo>
                    <a:pt x="157606" y="506628"/>
                    <a:pt x="166745" y="515767"/>
                    <a:pt x="166745" y="527040"/>
                  </a:cubicBezTo>
                  <a:cubicBezTo>
                    <a:pt x="166745" y="538314"/>
                    <a:pt x="157606" y="547453"/>
                    <a:pt x="146332" y="547453"/>
                  </a:cubicBezTo>
                  <a:cubicBezTo>
                    <a:pt x="135058" y="547453"/>
                    <a:pt x="125919" y="538314"/>
                    <a:pt x="125919" y="527040"/>
                  </a:cubicBezTo>
                  <a:cubicBezTo>
                    <a:pt x="125919" y="515767"/>
                    <a:pt x="135058" y="506628"/>
                    <a:pt x="146332" y="506628"/>
                  </a:cubicBezTo>
                  <a:close/>
                  <a:moveTo>
                    <a:pt x="97555" y="506628"/>
                  </a:moveTo>
                  <a:cubicBezTo>
                    <a:pt x="108829" y="506628"/>
                    <a:pt x="117968" y="515767"/>
                    <a:pt x="117968" y="527040"/>
                  </a:cubicBezTo>
                  <a:cubicBezTo>
                    <a:pt x="117968" y="538314"/>
                    <a:pt x="108829" y="547453"/>
                    <a:pt x="97555" y="547453"/>
                  </a:cubicBezTo>
                  <a:cubicBezTo>
                    <a:pt x="86281" y="547453"/>
                    <a:pt x="77142" y="538314"/>
                    <a:pt x="77142" y="527040"/>
                  </a:cubicBezTo>
                  <a:cubicBezTo>
                    <a:pt x="77142" y="515767"/>
                    <a:pt x="86281" y="506628"/>
                    <a:pt x="97555" y="506628"/>
                  </a:cubicBezTo>
                  <a:close/>
                  <a:moveTo>
                    <a:pt x="48778" y="506628"/>
                  </a:moveTo>
                  <a:cubicBezTo>
                    <a:pt x="60052" y="506628"/>
                    <a:pt x="69191" y="515767"/>
                    <a:pt x="69191" y="527040"/>
                  </a:cubicBezTo>
                  <a:cubicBezTo>
                    <a:pt x="69191" y="538314"/>
                    <a:pt x="60052" y="547453"/>
                    <a:pt x="48778" y="547453"/>
                  </a:cubicBezTo>
                  <a:cubicBezTo>
                    <a:pt x="37504" y="547453"/>
                    <a:pt x="28365" y="538314"/>
                    <a:pt x="28365" y="527040"/>
                  </a:cubicBezTo>
                  <a:cubicBezTo>
                    <a:pt x="28365" y="515767"/>
                    <a:pt x="37504" y="506628"/>
                    <a:pt x="48778" y="506628"/>
                  </a:cubicBezTo>
                  <a:close/>
                  <a:moveTo>
                    <a:pt x="2" y="506628"/>
                  </a:moveTo>
                  <a:cubicBezTo>
                    <a:pt x="11275" y="506628"/>
                    <a:pt x="20414" y="515767"/>
                    <a:pt x="20414" y="527040"/>
                  </a:cubicBezTo>
                  <a:cubicBezTo>
                    <a:pt x="20414" y="538314"/>
                    <a:pt x="11275" y="547453"/>
                    <a:pt x="2" y="547453"/>
                  </a:cubicBezTo>
                  <a:lnTo>
                    <a:pt x="0" y="547452"/>
                  </a:lnTo>
                  <a:lnTo>
                    <a:pt x="0" y="506629"/>
                  </a:lnTo>
                  <a:close/>
                  <a:moveTo>
                    <a:pt x="877988" y="452541"/>
                  </a:moveTo>
                  <a:cubicBezTo>
                    <a:pt x="883625" y="452541"/>
                    <a:pt x="888728" y="454826"/>
                    <a:pt x="892422" y="458520"/>
                  </a:cubicBezTo>
                  <a:lnTo>
                    <a:pt x="896859" y="469231"/>
                  </a:lnTo>
                  <a:lnTo>
                    <a:pt x="889104" y="485329"/>
                  </a:lnTo>
                  <a:lnTo>
                    <a:pt x="885092" y="491933"/>
                  </a:lnTo>
                  <a:lnTo>
                    <a:pt x="877988" y="493367"/>
                  </a:lnTo>
                  <a:cubicBezTo>
                    <a:pt x="866714" y="493367"/>
                    <a:pt x="857575" y="484228"/>
                    <a:pt x="857575" y="472954"/>
                  </a:cubicBezTo>
                  <a:cubicBezTo>
                    <a:pt x="857575" y="461680"/>
                    <a:pt x="866714" y="452541"/>
                    <a:pt x="877988" y="452541"/>
                  </a:cubicBezTo>
                  <a:close/>
                  <a:moveTo>
                    <a:pt x="829211" y="452541"/>
                  </a:moveTo>
                  <a:cubicBezTo>
                    <a:pt x="840485" y="452541"/>
                    <a:pt x="849624" y="461680"/>
                    <a:pt x="849624" y="472954"/>
                  </a:cubicBezTo>
                  <a:cubicBezTo>
                    <a:pt x="849624" y="484228"/>
                    <a:pt x="840485" y="493367"/>
                    <a:pt x="829211" y="493367"/>
                  </a:cubicBezTo>
                  <a:cubicBezTo>
                    <a:pt x="817937" y="493367"/>
                    <a:pt x="808798" y="484228"/>
                    <a:pt x="808798" y="472954"/>
                  </a:cubicBezTo>
                  <a:cubicBezTo>
                    <a:pt x="808798" y="461680"/>
                    <a:pt x="817937" y="452541"/>
                    <a:pt x="829211" y="452541"/>
                  </a:cubicBezTo>
                  <a:close/>
                  <a:moveTo>
                    <a:pt x="780434" y="452541"/>
                  </a:moveTo>
                  <a:cubicBezTo>
                    <a:pt x="791708" y="452541"/>
                    <a:pt x="800847" y="461680"/>
                    <a:pt x="800847" y="472954"/>
                  </a:cubicBezTo>
                  <a:cubicBezTo>
                    <a:pt x="800847" y="484228"/>
                    <a:pt x="791708" y="493367"/>
                    <a:pt x="780434" y="493367"/>
                  </a:cubicBezTo>
                  <a:cubicBezTo>
                    <a:pt x="769160" y="493367"/>
                    <a:pt x="760021" y="484228"/>
                    <a:pt x="760021" y="472954"/>
                  </a:cubicBezTo>
                  <a:cubicBezTo>
                    <a:pt x="760021" y="461680"/>
                    <a:pt x="769160" y="452541"/>
                    <a:pt x="780434" y="452541"/>
                  </a:cubicBezTo>
                  <a:close/>
                  <a:moveTo>
                    <a:pt x="731657" y="452541"/>
                  </a:moveTo>
                  <a:cubicBezTo>
                    <a:pt x="742931" y="452541"/>
                    <a:pt x="752070" y="461680"/>
                    <a:pt x="752070" y="472954"/>
                  </a:cubicBezTo>
                  <a:cubicBezTo>
                    <a:pt x="752070" y="484228"/>
                    <a:pt x="742931" y="493367"/>
                    <a:pt x="731657" y="493367"/>
                  </a:cubicBezTo>
                  <a:cubicBezTo>
                    <a:pt x="720383" y="493367"/>
                    <a:pt x="711244" y="484228"/>
                    <a:pt x="711244" y="472954"/>
                  </a:cubicBezTo>
                  <a:cubicBezTo>
                    <a:pt x="711244" y="461680"/>
                    <a:pt x="720383" y="452541"/>
                    <a:pt x="731657" y="452541"/>
                  </a:cubicBezTo>
                  <a:close/>
                  <a:moveTo>
                    <a:pt x="682880" y="452541"/>
                  </a:moveTo>
                  <a:cubicBezTo>
                    <a:pt x="694153" y="452541"/>
                    <a:pt x="703293" y="461680"/>
                    <a:pt x="703293" y="472954"/>
                  </a:cubicBezTo>
                  <a:cubicBezTo>
                    <a:pt x="703293" y="484228"/>
                    <a:pt x="694153" y="493367"/>
                    <a:pt x="682880" y="493367"/>
                  </a:cubicBezTo>
                  <a:cubicBezTo>
                    <a:pt x="671606" y="493367"/>
                    <a:pt x="662467" y="484228"/>
                    <a:pt x="662467" y="472954"/>
                  </a:cubicBezTo>
                  <a:cubicBezTo>
                    <a:pt x="662467" y="461680"/>
                    <a:pt x="671606" y="452541"/>
                    <a:pt x="682880" y="452541"/>
                  </a:cubicBezTo>
                  <a:close/>
                  <a:moveTo>
                    <a:pt x="634103" y="452541"/>
                  </a:moveTo>
                  <a:cubicBezTo>
                    <a:pt x="645377" y="452541"/>
                    <a:pt x="654516" y="461680"/>
                    <a:pt x="654516" y="472954"/>
                  </a:cubicBezTo>
                  <a:cubicBezTo>
                    <a:pt x="654516" y="484228"/>
                    <a:pt x="645377" y="493367"/>
                    <a:pt x="634103" y="493367"/>
                  </a:cubicBezTo>
                  <a:cubicBezTo>
                    <a:pt x="622829" y="493367"/>
                    <a:pt x="613690" y="484228"/>
                    <a:pt x="613690" y="472954"/>
                  </a:cubicBezTo>
                  <a:cubicBezTo>
                    <a:pt x="613690" y="461680"/>
                    <a:pt x="622829" y="452541"/>
                    <a:pt x="634103" y="452541"/>
                  </a:cubicBezTo>
                  <a:close/>
                  <a:moveTo>
                    <a:pt x="585326" y="452541"/>
                  </a:moveTo>
                  <a:cubicBezTo>
                    <a:pt x="596599" y="452541"/>
                    <a:pt x="605738" y="461680"/>
                    <a:pt x="605738" y="472954"/>
                  </a:cubicBezTo>
                  <a:cubicBezTo>
                    <a:pt x="605738" y="484228"/>
                    <a:pt x="596599" y="493367"/>
                    <a:pt x="585326" y="493367"/>
                  </a:cubicBezTo>
                  <a:cubicBezTo>
                    <a:pt x="574052" y="493367"/>
                    <a:pt x="564913" y="484228"/>
                    <a:pt x="564913" y="472954"/>
                  </a:cubicBezTo>
                  <a:cubicBezTo>
                    <a:pt x="564913" y="461680"/>
                    <a:pt x="574052" y="452541"/>
                    <a:pt x="585326" y="452541"/>
                  </a:cubicBezTo>
                  <a:close/>
                  <a:moveTo>
                    <a:pt x="536549" y="452541"/>
                  </a:moveTo>
                  <a:cubicBezTo>
                    <a:pt x="547822" y="452541"/>
                    <a:pt x="556961" y="461680"/>
                    <a:pt x="556961" y="472954"/>
                  </a:cubicBezTo>
                  <a:cubicBezTo>
                    <a:pt x="556961" y="484228"/>
                    <a:pt x="547822" y="493367"/>
                    <a:pt x="536549" y="493367"/>
                  </a:cubicBezTo>
                  <a:cubicBezTo>
                    <a:pt x="525275" y="493367"/>
                    <a:pt x="516136" y="484228"/>
                    <a:pt x="516136" y="472954"/>
                  </a:cubicBezTo>
                  <a:cubicBezTo>
                    <a:pt x="516136" y="461680"/>
                    <a:pt x="525275" y="452541"/>
                    <a:pt x="536549" y="452541"/>
                  </a:cubicBezTo>
                  <a:close/>
                  <a:moveTo>
                    <a:pt x="487772" y="452541"/>
                  </a:moveTo>
                  <a:cubicBezTo>
                    <a:pt x="499045" y="452541"/>
                    <a:pt x="508184" y="461680"/>
                    <a:pt x="508184" y="472954"/>
                  </a:cubicBezTo>
                  <a:cubicBezTo>
                    <a:pt x="508184" y="484228"/>
                    <a:pt x="499045" y="493367"/>
                    <a:pt x="487772" y="493367"/>
                  </a:cubicBezTo>
                  <a:cubicBezTo>
                    <a:pt x="476498" y="493367"/>
                    <a:pt x="467359" y="484228"/>
                    <a:pt x="467359" y="472954"/>
                  </a:cubicBezTo>
                  <a:cubicBezTo>
                    <a:pt x="467359" y="461680"/>
                    <a:pt x="476498" y="452541"/>
                    <a:pt x="487772" y="452541"/>
                  </a:cubicBezTo>
                  <a:close/>
                  <a:moveTo>
                    <a:pt x="438994" y="452541"/>
                  </a:moveTo>
                  <a:cubicBezTo>
                    <a:pt x="450268" y="452541"/>
                    <a:pt x="459407" y="461680"/>
                    <a:pt x="459407" y="472954"/>
                  </a:cubicBezTo>
                  <a:cubicBezTo>
                    <a:pt x="459407" y="484228"/>
                    <a:pt x="450268" y="493367"/>
                    <a:pt x="438994" y="493367"/>
                  </a:cubicBezTo>
                  <a:cubicBezTo>
                    <a:pt x="427721" y="493367"/>
                    <a:pt x="418582" y="484228"/>
                    <a:pt x="418582" y="472954"/>
                  </a:cubicBezTo>
                  <a:cubicBezTo>
                    <a:pt x="418582" y="461680"/>
                    <a:pt x="427721" y="452541"/>
                    <a:pt x="438994" y="452541"/>
                  </a:cubicBezTo>
                  <a:close/>
                  <a:moveTo>
                    <a:pt x="390217" y="452541"/>
                  </a:moveTo>
                  <a:cubicBezTo>
                    <a:pt x="401491" y="452541"/>
                    <a:pt x="410630" y="461680"/>
                    <a:pt x="410630" y="472954"/>
                  </a:cubicBezTo>
                  <a:cubicBezTo>
                    <a:pt x="410630" y="484228"/>
                    <a:pt x="401491" y="493367"/>
                    <a:pt x="390217" y="493367"/>
                  </a:cubicBezTo>
                  <a:cubicBezTo>
                    <a:pt x="378944" y="493367"/>
                    <a:pt x="369805" y="484228"/>
                    <a:pt x="369805" y="472954"/>
                  </a:cubicBezTo>
                  <a:cubicBezTo>
                    <a:pt x="369805" y="461680"/>
                    <a:pt x="378944" y="452541"/>
                    <a:pt x="390217" y="452541"/>
                  </a:cubicBezTo>
                  <a:close/>
                  <a:moveTo>
                    <a:pt x="341440" y="452541"/>
                  </a:moveTo>
                  <a:cubicBezTo>
                    <a:pt x="352714" y="452541"/>
                    <a:pt x="361853" y="461680"/>
                    <a:pt x="361853" y="472954"/>
                  </a:cubicBezTo>
                  <a:cubicBezTo>
                    <a:pt x="361853" y="484228"/>
                    <a:pt x="352714" y="493367"/>
                    <a:pt x="341440" y="493367"/>
                  </a:cubicBezTo>
                  <a:cubicBezTo>
                    <a:pt x="330166" y="493367"/>
                    <a:pt x="321028" y="484228"/>
                    <a:pt x="321028" y="472954"/>
                  </a:cubicBezTo>
                  <a:cubicBezTo>
                    <a:pt x="321028" y="461680"/>
                    <a:pt x="330166" y="452541"/>
                    <a:pt x="341440" y="452541"/>
                  </a:cubicBezTo>
                  <a:close/>
                  <a:moveTo>
                    <a:pt x="292663" y="452541"/>
                  </a:moveTo>
                  <a:cubicBezTo>
                    <a:pt x="303937" y="452541"/>
                    <a:pt x="313076" y="461680"/>
                    <a:pt x="313076" y="472954"/>
                  </a:cubicBezTo>
                  <a:cubicBezTo>
                    <a:pt x="313076" y="484228"/>
                    <a:pt x="303937" y="493367"/>
                    <a:pt x="292663" y="493367"/>
                  </a:cubicBezTo>
                  <a:cubicBezTo>
                    <a:pt x="281389" y="493367"/>
                    <a:pt x="272251" y="484228"/>
                    <a:pt x="272251" y="472954"/>
                  </a:cubicBezTo>
                  <a:cubicBezTo>
                    <a:pt x="272251" y="461680"/>
                    <a:pt x="281389" y="452541"/>
                    <a:pt x="292663" y="452541"/>
                  </a:cubicBezTo>
                  <a:close/>
                  <a:moveTo>
                    <a:pt x="243886" y="452541"/>
                  </a:moveTo>
                  <a:cubicBezTo>
                    <a:pt x="255160" y="452541"/>
                    <a:pt x="264299" y="461680"/>
                    <a:pt x="264299" y="472954"/>
                  </a:cubicBezTo>
                  <a:cubicBezTo>
                    <a:pt x="264299" y="484228"/>
                    <a:pt x="255160" y="493367"/>
                    <a:pt x="243886" y="493367"/>
                  </a:cubicBezTo>
                  <a:cubicBezTo>
                    <a:pt x="232612" y="493367"/>
                    <a:pt x="223473" y="484228"/>
                    <a:pt x="223473" y="472954"/>
                  </a:cubicBezTo>
                  <a:cubicBezTo>
                    <a:pt x="223473" y="461680"/>
                    <a:pt x="232612" y="452541"/>
                    <a:pt x="243886" y="452541"/>
                  </a:cubicBezTo>
                  <a:close/>
                  <a:moveTo>
                    <a:pt x="195109" y="452541"/>
                  </a:moveTo>
                  <a:cubicBezTo>
                    <a:pt x="206383" y="452541"/>
                    <a:pt x="215522" y="461680"/>
                    <a:pt x="215522" y="472954"/>
                  </a:cubicBezTo>
                  <a:cubicBezTo>
                    <a:pt x="215522" y="484228"/>
                    <a:pt x="206383" y="493367"/>
                    <a:pt x="195109" y="493367"/>
                  </a:cubicBezTo>
                  <a:cubicBezTo>
                    <a:pt x="183835" y="493367"/>
                    <a:pt x="174696" y="484228"/>
                    <a:pt x="174696" y="472954"/>
                  </a:cubicBezTo>
                  <a:cubicBezTo>
                    <a:pt x="174696" y="461680"/>
                    <a:pt x="183835" y="452541"/>
                    <a:pt x="195109" y="452541"/>
                  </a:cubicBezTo>
                  <a:close/>
                  <a:moveTo>
                    <a:pt x="146332" y="452541"/>
                  </a:moveTo>
                  <a:cubicBezTo>
                    <a:pt x="157606" y="452541"/>
                    <a:pt x="166745" y="461680"/>
                    <a:pt x="166745" y="472954"/>
                  </a:cubicBezTo>
                  <a:cubicBezTo>
                    <a:pt x="166745" y="484228"/>
                    <a:pt x="157606" y="493367"/>
                    <a:pt x="146332" y="493367"/>
                  </a:cubicBezTo>
                  <a:cubicBezTo>
                    <a:pt x="135058" y="493367"/>
                    <a:pt x="125919" y="484228"/>
                    <a:pt x="125919" y="472954"/>
                  </a:cubicBezTo>
                  <a:cubicBezTo>
                    <a:pt x="125919" y="461680"/>
                    <a:pt x="135058" y="452541"/>
                    <a:pt x="146332" y="452541"/>
                  </a:cubicBezTo>
                  <a:close/>
                  <a:moveTo>
                    <a:pt x="97555" y="452541"/>
                  </a:moveTo>
                  <a:cubicBezTo>
                    <a:pt x="108829" y="452541"/>
                    <a:pt x="117968" y="461680"/>
                    <a:pt x="117968" y="472954"/>
                  </a:cubicBezTo>
                  <a:cubicBezTo>
                    <a:pt x="117968" y="484228"/>
                    <a:pt x="108829" y="493367"/>
                    <a:pt x="97555" y="493367"/>
                  </a:cubicBezTo>
                  <a:cubicBezTo>
                    <a:pt x="86281" y="493367"/>
                    <a:pt x="77142" y="484228"/>
                    <a:pt x="77142" y="472954"/>
                  </a:cubicBezTo>
                  <a:cubicBezTo>
                    <a:pt x="77142" y="461680"/>
                    <a:pt x="86281" y="452541"/>
                    <a:pt x="97555" y="452541"/>
                  </a:cubicBezTo>
                  <a:close/>
                  <a:moveTo>
                    <a:pt x="48778" y="452541"/>
                  </a:moveTo>
                  <a:cubicBezTo>
                    <a:pt x="60052" y="452541"/>
                    <a:pt x="69191" y="461680"/>
                    <a:pt x="69191" y="472954"/>
                  </a:cubicBezTo>
                  <a:cubicBezTo>
                    <a:pt x="69191" y="484228"/>
                    <a:pt x="60052" y="493367"/>
                    <a:pt x="48778" y="493367"/>
                  </a:cubicBezTo>
                  <a:cubicBezTo>
                    <a:pt x="37504" y="493367"/>
                    <a:pt x="28365" y="484228"/>
                    <a:pt x="28365" y="472954"/>
                  </a:cubicBezTo>
                  <a:cubicBezTo>
                    <a:pt x="28365" y="461680"/>
                    <a:pt x="37504" y="452541"/>
                    <a:pt x="48778" y="452541"/>
                  </a:cubicBezTo>
                  <a:close/>
                  <a:moveTo>
                    <a:pt x="2" y="452541"/>
                  </a:moveTo>
                  <a:cubicBezTo>
                    <a:pt x="11275" y="452541"/>
                    <a:pt x="20414" y="461680"/>
                    <a:pt x="20414" y="472954"/>
                  </a:cubicBezTo>
                  <a:cubicBezTo>
                    <a:pt x="20414" y="484228"/>
                    <a:pt x="11275" y="493367"/>
                    <a:pt x="2" y="493367"/>
                  </a:cubicBezTo>
                  <a:lnTo>
                    <a:pt x="0" y="493366"/>
                  </a:lnTo>
                  <a:lnTo>
                    <a:pt x="0" y="452542"/>
                  </a:lnTo>
                  <a:close/>
                  <a:moveTo>
                    <a:pt x="926765" y="398455"/>
                  </a:moveTo>
                  <a:lnTo>
                    <a:pt x="930582" y="399226"/>
                  </a:lnTo>
                  <a:lnTo>
                    <a:pt x="913716" y="434236"/>
                  </a:lnTo>
                  <a:lnTo>
                    <a:pt x="912331" y="433302"/>
                  </a:lnTo>
                  <a:cubicBezTo>
                    <a:pt x="908637" y="429608"/>
                    <a:pt x="906352" y="424505"/>
                    <a:pt x="906352" y="418868"/>
                  </a:cubicBezTo>
                  <a:cubicBezTo>
                    <a:pt x="906352" y="407594"/>
                    <a:pt x="915491" y="398455"/>
                    <a:pt x="926765" y="398455"/>
                  </a:cubicBezTo>
                  <a:close/>
                  <a:moveTo>
                    <a:pt x="877988" y="398455"/>
                  </a:moveTo>
                  <a:cubicBezTo>
                    <a:pt x="889262" y="398455"/>
                    <a:pt x="898401" y="407594"/>
                    <a:pt x="898401" y="418868"/>
                  </a:cubicBezTo>
                  <a:cubicBezTo>
                    <a:pt x="898401" y="430142"/>
                    <a:pt x="889262" y="439281"/>
                    <a:pt x="877988" y="439281"/>
                  </a:cubicBezTo>
                  <a:cubicBezTo>
                    <a:pt x="866714" y="439281"/>
                    <a:pt x="857575" y="430142"/>
                    <a:pt x="857575" y="418868"/>
                  </a:cubicBezTo>
                  <a:cubicBezTo>
                    <a:pt x="857575" y="407594"/>
                    <a:pt x="866714" y="398455"/>
                    <a:pt x="877988" y="398455"/>
                  </a:cubicBezTo>
                  <a:close/>
                  <a:moveTo>
                    <a:pt x="829211" y="398455"/>
                  </a:moveTo>
                  <a:cubicBezTo>
                    <a:pt x="840485" y="398455"/>
                    <a:pt x="849624" y="407594"/>
                    <a:pt x="849624" y="418868"/>
                  </a:cubicBezTo>
                  <a:cubicBezTo>
                    <a:pt x="849624" y="430142"/>
                    <a:pt x="840485" y="439281"/>
                    <a:pt x="829211" y="439281"/>
                  </a:cubicBezTo>
                  <a:cubicBezTo>
                    <a:pt x="817937" y="439281"/>
                    <a:pt x="808798" y="430142"/>
                    <a:pt x="808798" y="418868"/>
                  </a:cubicBezTo>
                  <a:cubicBezTo>
                    <a:pt x="808798" y="407594"/>
                    <a:pt x="817937" y="398455"/>
                    <a:pt x="829211" y="398455"/>
                  </a:cubicBezTo>
                  <a:close/>
                  <a:moveTo>
                    <a:pt x="780434" y="398455"/>
                  </a:moveTo>
                  <a:cubicBezTo>
                    <a:pt x="791708" y="398455"/>
                    <a:pt x="800847" y="407594"/>
                    <a:pt x="800847" y="418868"/>
                  </a:cubicBezTo>
                  <a:cubicBezTo>
                    <a:pt x="800847" y="430142"/>
                    <a:pt x="791708" y="439281"/>
                    <a:pt x="780434" y="439281"/>
                  </a:cubicBezTo>
                  <a:cubicBezTo>
                    <a:pt x="769160" y="439281"/>
                    <a:pt x="760021" y="430142"/>
                    <a:pt x="760021" y="418868"/>
                  </a:cubicBezTo>
                  <a:cubicBezTo>
                    <a:pt x="760021" y="407594"/>
                    <a:pt x="769160" y="398455"/>
                    <a:pt x="780434" y="398455"/>
                  </a:cubicBezTo>
                  <a:close/>
                  <a:moveTo>
                    <a:pt x="731657" y="398455"/>
                  </a:moveTo>
                  <a:cubicBezTo>
                    <a:pt x="742931" y="398455"/>
                    <a:pt x="752070" y="407594"/>
                    <a:pt x="752070" y="418868"/>
                  </a:cubicBezTo>
                  <a:cubicBezTo>
                    <a:pt x="752070" y="430142"/>
                    <a:pt x="742931" y="439281"/>
                    <a:pt x="731657" y="439281"/>
                  </a:cubicBezTo>
                  <a:cubicBezTo>
                    <a:pt x="720383" y="439281"/>
                    <a:pt x="711244" y="430142"/>
                    <a:pt x="711244" y="418868"/>
                  </a:cubicBezTo>
                  <a:cubicBezTo>
                    <a:pt x="711244" y="407594"/>
                    <a:pt x="720383" y="398455"/>
                    <a:pt x="731657" y="398455"/>
                  </a:cubicBezTo>
                  <a:close/>
                  <a:moveTo>
                    <a:pt x="682880" y="398455"/>
                  </a:moveTo>
                  <a:cubicBezTo>
                    <a:pt x="694153" y="398455"/>
                    <a:pt x="703293" y="407594"/>
                    <a:pt x="703293" y="418868"/>
                  </a:cubicBezTo>
                  <a:cubicBezTo>
                    <a:pt x="703293" y="430142"/>
                    <a:pt x="694153" y="439281"/>
                    <a:pt x="682880" y="439281"/>
                  </a:cubicBezTo>
                  <a:cubicBezTo>
                    <a:pt x="671606" y="439281"/>
                    <a:pt x="662467" y="430142"/>
                    <a:pt x="662467" y="418868"/>
                  </a:cubicBezTo>
                  <a:cubicBezTo>
                    <a:pt x="662467" y="407594"/>
                    <a:pt x="671606" y="398455"/>
                    <a:pt x="682880" y="398455"/>
                  </a:cubicBezTo>
                  <a:close/>
                  <a:moveTo>
                    <a:pt x="634103" y="398455"/>
                  </a:moveTo>
                  <a:cubicBezTo>
                    <a:pt x="645377" y="398455"/>
                    <a:pt x="654516" y="407594"/>
                    <a:pt x="654516" y="418868"/>
                  </a:cubicBezTo>
                  <a:cubicBezTo>
                    <a:pt x="654516" y="430142"/>
                    <a:pt x="645377" y="439281"/>
                    <a:pt x="634103" y="439281"/>
                  </a:cubicBezTo>
                  <a:cubicBezTo>
                    <a:pt x="622829" y="439281"/>
                    <a:pt x="613690" y="430142"/>
                    <a:pt x="613690" y="418868"/>
                  </a:cubicBezTo>
                  <a:cubicBezTo>
                    <a:pt x="613690" y="407594"/>
                    <a:pt x="622829" y="398455"/>
                    <a:pt x="634103" y="398455"/>
                  </a:cubicBezTo>
                  <a:close/>
                  <a:moveTo>
                    <a:pt x="585326" y="398455"/>
                  </a:moveTo>
                  <a:cubicBezTo>
                    <a:pt x="596599" y="398455"/>
                    <a:pt x="605738" y="407594"/>
                    <a:pt x="605738" y="418868"/>
                  </a:cubicBezTo>
                  <a:cubicBezTo>
                    <a:pt x="605738" y="430142"/>
                    <a:pt x="596599" y="439281"/>
                    <a:pt x="585326" y="439281"/>
                  </a:cubicBezTo>
                  <a:cubicBezTo>
                    <a:pt x="574052" y="439281"/>
                    <a:pt x="564913" y="430142"/>
                    <a:pt x="564913" y="418868"/>
                  </a:cubicBezTo>
                  <a:cubicBezTo>
                    <a:pt x="564913" y="407594"/>
                    <a:pt x="574052" y="398455"/>
                    <a:pt x="585326" y="398455"/>
                  </a:cubicBezTo>
                  <a:close/>
                  <a:moveTo>
                    <a:pt x="536549" y="398455"/>
                  </a:moveTo>
                  <a:cubicBezTo>
                    <a:pt x="547822" y="398455"/>
                    <a:pt x="556961" y="407594"/>
                    <a:pt x="556961" y="418868"/>
                  </a:cubicBezTo>
                  <a:cubicBezTo>
                    <a:pt x="556961" y="430142"/>
                    <a:pt x="547822" y="439281"/>
                    <a:pt x="536549" y="439281"/>
                  </a:cubicBezTo>
                  <a:cubicBezTo>
                    <a:pt x="525275" y="439281"/>
                    <a:pt x="516136" y="430142"/>
                    <a:pt x="516136" y="418868"/>
                  </a:cubicBezTo>
                  <a:cubicBezTo>
                    <a:pt x="516136" y="407594"/>
                    <a:pt x="525275" y="398455"/>
                    <a:pt x="536549" y="398455"/>
                  </a:cubicBezTo>
                  <a:close/>
                  <a:moveTo>
                    <a:pt x="487772" y="398455"/>
                  </a:moveTo>
                  <a:cubicBezTo>
                    <a:pt x="499045" y="398455"/>
                    <a:pt x="508184" y="407594"/>
                    <a:pt x="508184" y="418868"/>
                  </a:cubicBezTo>
                  <a:cubicBezTo>
                    <a:pt x="508184" y="430142"/>
                    <a:pt x="499045" y="439281"/>
                    <a:pt x="487772" y="439281"/>
                  </a:cubicBezTo>
                  <a:cubicBezTo>
                    <a:pt x="476498" y="439281"/>
                    <a:pt x="467359" y="430142"/>
                    <a:pt x="467359" y="418868"/>
                  </a:cubicBezTo>
                  <a:cubicBezTo>
                    <a:pt x="467359" y="407594"/>
                    <a:pt x="476498" y="398455"/>
                    <a:pt x="487772" y="398455"/>
                  </a:cubicBezTo>
                  <a:close/>
                  <a:moveTo>
                    <a:pt x="438994" y="398455"/>
                  </a:moveTo>
                  <a:cubicBezTo>
                    <a:pt x="450268" y="398455"/>
                    <a:pt x="459407" y="407594"/>
                    <a:pt x="459407" y="418868"/>
                  </a:cubicBezTo>
                  <a:cubicBezTo>
                    <a:pt x="459407" y="430142"/>
                    <a:pt x="450268" y="439281"/>
                    <a:pt x="438994" y="439281"/>
                  </a:cubicBezTo>
                  <a:cubicBezTo>
                    <a:pt x="427721" y="439281"/>
                    <a:pt x="418582" y="430142"/>
                    <a:pt x="418582" y="418868"/>
                  </a:cubicBezTo>
                  <a:cubicBezTo>
                    <a:pt x="418582" y="407594"/>
                    <a:pt x="427721" y="398455"/>
                    <a:pt x="438994" y="398455"/>
                  </a:cubicBezTo>
                  <a:close/>
                  <a:moveTo>
                    <a:pt x="390217" y="398455"/>
                  </a:moveTo>
                  <a:cubicBezTo>
                    <a:pt x="401491" y="398455"/>
                    <a:pt x="410630" y="407594"/>
                    <a:pt x="410630" y="418868"/>
                  </a:cubicBezTo>
                  <a:cubicBezTo>
                    <a:pt x="410630" y="430142"/>
                    <a:pt x="401491" y="439281"/>
                    <a:pt x="390217" y="439281"/>
                  </a:cubicBezTo>
                  <a:cubicBezTo>
                    <a:pt x="378944" y="439281"/>
                    <a:pt x="369805" y="430142"/>
                    <a:pt x="369805" y="418868"/>
                  </a:cubicBezTo>
                  <a:cubicBezTo>
                    <a:pt x="369805" y="407594"/>
                    <a:pt x="378944" y="398455"/>
                    <a:pt x="390217" y="398455"/>
                  </a:cubicBezTo>
                  <a:close/>
                  <a:moveTo>
                    <a:pt x="341440" y="398455"/>
                  </a:moveTo>
                  <a:cubicBezTo>
                    <a:pt x="352714" y="398455"/>
                    <a:pt x="361853" y="407594"/>
                    <a:pt x="361853" y="418868"/>
                  </a:cubicBezTo>
                  <a:cubicBezTo>
                    <a:pt x="361853" y="430142"/>
                    <a:pt x="352714" y="439281"/>
                    <a:pt x="341440" y="439281"/>
                  </a:cubicBezTo>
                  <a:cubicBezTo>
                    <a:pt x="330166" y="439281"/>
                    <a:pt x="321028" y="430142"/>
                    <a:pt x="321028" y="418868"/>
                  </a:cubicBezTo>
                  <a:cubicBezTo>
                    <a:pt x="321028" y="407594"/>
                    <a:pt x="330166" y="398455"/>
                    <a:pt x="341440" y="398455"/>
                  </a:cubicBezTo>
                  <a:close/>
                  <a:moveTo>
                    <a:pt x="292663" y="398455"/>
                  </a:moveTo>
                  <a:cubicBezTo>
                    <a:pt x="303937" y="398455"/>
                    <a:pt x="313076" y="407594"/>
                    <a:pt x="313076" y="418868"/>
                  </a:cubicBezTo>
                  <a:cubicBezTo>
                    <a:pt x="313076" y="430142"/>
                    <a:pt x="303937" y="439281"/>
                    <a:pt x="292663" y="439281"/>
                  </a:cubicBezTo>
                  <a:cubicBezTo>
                    <a:pt x="281389" y="439281"/>
                    <a:pt x="272251" y="430142"/>
                    <a:pt x="272251" y="418868"/>
                  </a:cubicBezTo>
                  <a:cubicBezTo>
                    <a:pt x="272251" y="407594"/>
                    <a:pt x="281389" y="398455"/>
                    <a:pt x="292663" y="398455"/>
                  </a:cubicBezTo>
                  <a:close/>
                  <a:moveTo>
                    <a:pt x="243886" y="398455"/>
                  </a:moveTo>
                  <a:cubicBezTo>
                    <a:pt x="255160" y="398455"/>
                    <a:pt x="264299" y="407594"/>
                    <a:pt x="264299" y="418868"/>
                  </a:cubicBezTo>
                  <a:cubicBezTo>
                    <a:pt x="264299" y="430142"/>
                    <a:pt x="255160" y="439281"/>
                    <a:pt x="243886" y="439281"/>
                  </a:cubicBezTo>
                  <a:cubicBezTo>
                    <a:pt x="232612" y="439281"/>
                    <a:pt x="223473" y="430142"/>
                    <a:pt x="223473" y="418868"/>
                  </a:cubicBezTo>
                  <a:cubicBezTo>
                    <a:pt x="223473" y="407594"/>
                    <a:pt x="232612" y="398455"/>
                    <a:pt x="243886" y="398455"/>
                  </a:cubicBezTo>
                  <a:close/>
                  <a:moveTo>
                    <a:pt x="195109" y="398455"/>
                  </a:moveTo>
                  <a:cubicBezTo>
                    <a:pt x="206383" y="398455"/>
                    <a:pt x="215522" y="407594"/>
                    <a:pt x="215522" y="418868"/>
                  </a:cubicBezTo>
                  <a:cubicBezTo>
                    <a:pt x="215522" y="430142"/>
                    <a:pt x="206383" y="439281"/>
                    <a:pt x="195109" y="439281"/>
                  </a:cubicBezTo>
                  <a:cubicBezTo>
                    <a:pt x="183835" y="439281"/>
                    <a:pt x="174696" y="430142"/>
                    <a:pt x="174696" y="418868"/>
                  </a:cubicBezTo>
                  <a:cubicBezTo>
                    <a:pt x="174696" y="407594"/>
                    <a:pt x="183835" y="398455"/>
                    <a:pt x="195109" y="398455"/>
                  </a:cubicBezTo>
                  <a:close/>
                  <a:moveTo>
                    <a:pt x="146332" y="398455"/>
                  </a:moveTo>
                  <a:cubicBezTo>
                    <a:pt x="157606" y="398455"/>
                    <a:pt x="166745" y="407594"/>
                    <a:pt x="166745" y="418868"/>
                  </a:cubicBezTo>
                  <a:cubicBezTo>
                    <a:pt x="166745" y="430142"/>
                    <a:pt x="157606" y="439281"/>
                    <a:pt x="146332" y="439281"/>
                  </a:cubicBezTo>
                  <a:cubicBezTo>
                    <a:pt x="135058" y="439281"/>
                    <a:pt x="125919" y="430142"/>
                    <a:pt x="125919" y="418868"/>
                  </a:cubicBezTo>
                  <a:cubicBezTo>
                    <a:pt x="125919" y="407594"/>
                    <a:pt x="135058" y="398455"/>
                    <a:pt x="146332" y="398455"/>
                  </a:cubicBezTo>
                  <a:close/>
                  <a:moveTo>
                    <a:pt x="97555" y="398455"/>
                  </a:moveTo>
                  <a:cubicBezTo>
                    <a:pt x="108829" y="398455"/>
                    <a:pt x="117968" y="407594"/>
                    <a:pt x="117968" y="418868"/>
                  </a:cubicBezTo>
                  <a:cubicBezTo>
                    <a:pt x="117968" y="430142"/>
                    <a:pt x="108829" y="439281"/>
                    <a:pt x="97555" y="439281"/>
                  </a:cubicBezTo>
                  <a:cubicBezTo>
                    <a:pt x="86281" y="439281"/>
                    <a:pt x="77142" y="430142"/>
                    <a:pt x="77142" y="418868"/>
                  </a:cubicBezTo>
                  <a:cubicBezTo>
                    <a:pt x="77142" y="407594"/>
                    <a:pt x="86281" y="398455"/>
                    <a:pt x="97555" y="398455"/>
                  </a:cubicBezTo>
                  <a:close/>
                  <a:moveTo>
                    <a:pt x="48778" y="398455"/>
                  </a:moveTo>
                  <a:cubicBezTo>
                    <a:pt x="60052" y="398455"/>
                    <a:pt x="69191" y="407594"/>
                    <a:pt x="69191" y="418868"/>
                  </a:cubicBezTo>
                  <a:cubicBezTo>
                    <a:pt x="69191" y="430142"/>
                    <a:pt x="60052" y="439281"/>
                    <a:pt x="48778" y="439281"/>
                  </a:cubicBezTo>
                  <a:cubicBezTo>
                    <a:pt x="37504" y="439281"/>
                    <a:pt x="28365" y="430142"/>
                    <a:pt x="28365" y="418868"/>
                  </a:cubicBezTo>
                  <a:cubicBezTo>
                    <a:pt x="28365" y="407594"/>
                    <a:pt x="37504" y="398455"/>
                    <a:pt x="48778" y="398455"/>
                  </a:cubicBezTo>
                  <a:close/>
                  <a:moveTo>
                    <a:pt x="2" y="398455"/>
                  </a:moveTo>
                  <a:cubicBezTo>
                    <a:pt x="11275" y="398455"/>
                    <a:pt x="20414" y="407594"/>
                    <a:pt x="20414" y="418868"/>
                  </a:cubicBezTo>
                  <a:cubicBezTo>
                    <a:pt x="20414" y="430142"/>
                    <a:pt x="11275" y="439281"/>
                    <a:pt x="2" y="439281"/>
                  </a:cubicBezTo>
                  <a:lnTo>
                    <a:pt x="0" y="439280"/>
                  </a:lnTo>
                  <a:lnTo>
                    <a:pt x="0" y="398456"/>
                  </a:lnTo>
                  <a:close/>
                  <a:moveTo>
                    <a:pt x="926765" y="344369"/>
                  </a:moveTo>
                  <a:cubicBezTo>
                    <a:pt x="932402" y="344369"/>
                    <a:pt x="937505" y="346654"/>
                    <a:pt x="941199" y="350348"/>
                  </a:cubicBezTo>
                  <a:lnTo>
                    <a:pt x="945200" y="360008"/>
                  </a:lnTo>
                  <a:lnTo>
                    <a:pt x="937178" y="381927"/>
                  </a:lnTo>
                  <a:lnTo>
                    <a:pt x="934711" y="383591"/>
                  </a:lnTo>
                  <a:cubicBezTo>
                    <a:pt x="932268" y="384624"/>
                    <a:pt x="929583" y="385195"/>
                    <a:pt x="926765" y="385195"/>
                  </a:cubicBezTo>
                  <a:cubicBezTo>
                    <a:pt x="915491" y="385195"/>
                    <a:pt x="906352" y="376056"/>
                    <a:pt x="906352" y="364782"/>
                  </a:cubicBezTo>
                  <a:cubicBezTo>
                    <a:pt x="906352" y="353508"/>
                    <a:pt x="915491" y="344369"/>
                    <a:pt x="926765" y="344369"/>
                  </a:cubicBezTo>
                  <a:close/>
                  <a:moveTo>
                    <a:pt x="877988" y="344369"/>
                  </a:moveTo>
                  <a:cubicBezTo>
                    <a:pt x="889262" y="344369"/>
                    <a:pt x="898401" y="353508"/>
                    <a:pt x="898401" y="364782"/>
                  </a:cubicBezTo>
                  <a:cubicBezTo>
                    <a:pt x="898401" y="376056"/>
                    <a:pt x="889262" y="385195"/>
                    <a:pt x="877988" y="385195"/>
                  </a:cubicBezTo>
                  <a:cubicBezTo>
                    <a:pt x="866714" y="385195"/>
                    <a:pt x="857575" y="376056"/>
                    <a:pt x="857575" y="364782"/>
                  </a:cubicBezTo>
                  <a:cubicBezTo>
                    <a:pt x="857575" y="353508"/>
                    <a:pt x="866714" y="344369"/>
                    <a:pt x="877988" y="344369"/>
                  </a:cubicBezTo>
                  <a:close/>
                  <a:moveTo>
                    <a:pt x="829211" y="344369"/>
                  </a:moveTo>
                  <a:cubicBezTo>
                    <a:pt x="840485" y="344369"/>
                    <a:pt x="849624" y="353508"/>
                    <a:pt x="849624" y="364782"/>
                  </a:cubicBezTo>
                  <a:cubicBezTo>
                    <a:pt x="849624" y="376056"/>
                    <a:pt x="840485" y="385195"/>
                    <a:pt x="829211" y="385195"/>
                  </a:cubicBezTo>
                  <a:cubicBezTo>
                    <a:pt x="817937" y="385195"/>
                    <a:pt x="808798" y="376056"/>
                    <a:pt x="808798" y="364782"/>
                  </a:cubicBezTo>
                  <a:cubicBezTo>
                    <a:pt x="808798" y="353508"/>
                    <a:pt x="817937" y="344369"/>
                    <a:pt x="829211" y="344369"/>
                  </a:cubicBezTo>
                  <a:close/>
                  <a:moveTo>
                    <a:pt x="780434" y="344369"/>
                  </a:moveTo>
                  <a:cubicBezTo>
                    <a:pt x="791708" y="344369"/>
                    <a:pt x="800847" y="353508"/>
                    <a:pt x="800847" y="364782"/>
                  </a:cubicBezTo>
                  <a:cubicBezTo>
                    <a:pt x="800847" y="376056"/>
                    <a:pt x="791708" y="385195"/>
                    <a:pt x="780434" y="385195"/>
                  </a:cubicBezTo>
                  <a:cubicBezTo>
                    <a:pt x="769160" y="385195"/>
                    <a:pt x="760021" y="376056"/>
                    <a:pt x="760021" y="364782"/>
                  </a:cubicBezTo>
                  <a:cubicBezTo>
                    <a:pt x="760021" y="353508"/>
                    <a:pt x="769160" y="344369"/>
                    <a:pt x="780434" y="344369"/>
                  </a:cubicBezTo>
                  <a:close/>
                  <a:moveTo>
                    <a:pt x="731657" y="344369"/>
                  </a:moveTo>
                  <a:cubicBezTo>
                    <a:pt x="742931" y="344369"/>
                    <a:pt x="752070" y="353508"/>
                    <a:pt x="752070" y="364782"/>
                  </a:cubicBezTo>
                  <a:cubicBezTo>
                    <a:pt x="752070" y="376056"/>
                    <a:pt x="742931" y="385195"/>
                    <a:pt x="731657" y="385195"/>
                  </a:cubicBezTo>
                  <a:cubicBezTo>
                    <a:pt x="720383" y="385195"/>
                    <a:pt x="711244" y="376056"/>
                    <a:pt x="711244" y="364782"/>
                  </a:cubicBezTo>
                  <a:cubicBezTo>
                    <a:pt x="711244" y="353508"/>
                    <a:pt x="720383" y="344369"/>
                    <a:pt x="731657" y="344369"/>
                  </a:cubicBezTo>
                  <a:close/>
                  <a:moveTo>
                    <a:pt x="682880" y="344369"/>
                  </a:moveTo>
                  <a:cubicBezTo>
                    <a:pt x="694153" y="344369"/>
                    <a:pt x="703293" y="353508"/>
                    <a:pt x="703293" y="364782"/>
                  </a:cubicBezTo>
                  <a:cubicBezTo>
                    <a:pt x="703293" y="376056"/>
                    <a:pt x="694153" y="385195"/>
                    <a:pt x="682880" y="385195"/>
                  </a:cubicBezTo>
                  <a:cubicBezTo>
                    <a:pt x="671606" y="385195"/>
                    <a:pt x="662467" y="376056"/>
                    <a:pt x="662467" y="364782"/>
                  </a:cubicBezTo>
                  <a:cubicBezTo>
                    <a:pt x="662467" y="353508"/>
                    <a:pt x="671606" y="344369"/>
                    <a:pt x="682880" y="344369"/>
                  </a:cubicBezTo>
                  <a:close/>
                  <a:moveTo>
                    <a:pt x="634103" y="344369"/>
                  </a:moveTo>
                  <a:cubicBezTo>
                    <a:pt x="645377" y="344369"/>
                    <a:pt x="654516" y="353508"/>
                    <a:pt x="654516" y="364782"/>
                  </a:cubicBezTo>
                  <a:cubicBezTo>
                    <a:pt x="654516" y="376056"/>
                    <a:pt x="645377" y="385195"/>
                    <a:pt x="634103" y="385195"/>
                  </a:cubicBezTo>
                  <a:cubicBezTo>
                    <a:pt x="622829" y="385195"/>
                    <a:pt x="613690" y="376056"/>
                    <a:pt x="613690" y="364782"/>
                  </a:cubicBezTo>
                  <a:cubicBezTo>
                    <a:pt x="613690" y="353508"/>
                    <a:pt x="622829" y="344369"/>
                    <a:pt x="634103" y="344369"/>
                  </a:cubicBezTo>
                  <a:close/>
                  <a:moveTo>
                    <a:pt x="585326" y="344369"/>
                  </a:moveTo>
                  <a:cubicBezTo>
                    <a:pt x="596599" y="344369"/>
                    <a:pt x="605738" y="353508"/>
                    <a:pt x="605738" y="364782"/>
                  </a:cubicBezTo>
                  <a:cubicBezTo>
                    <a:pt x="605738" y="376056"/>
                    <a:pt x="596599" y="385195"/>
                    <a:pt x="585326" y="385195"/>
                  </a:cubicBezTo>
                  <a:cubicBezTo>
                    <a:pt x="574052" y="385195"/>
                    <a:pt x="564913" y="376056"/>
                    <a:pt x="564913" y="364782"/>
                  </a:cubicBezTo>
                  <a:cubicBezTo>
                    <a:pt x="564913" y="353508"/>
                    <a:pt x="574052" y="344369"/>
                    <a:pt x="585326" y="344369"/>
                  </a:cubicBezTo>
                  <a:close/>
                  <a:moveTo>
                    <a:pt x="536549" y="344369"/>
                  </a:moveTo>
                  <a:cubicBezTo>
                    <a:pt x="547822" y="344369"/>
                    <a:pt x="556961" y="353508"/>
                    <a:pt x="556961" y="364782"/>
                  </a:cubicBezTo>
                  <a:cubicBezTo>
                    <a:pt x="556961" y="376056"/>
                    <a:pt x="547822" y="385195"/>
                    <a:pt x="536549" y="385195"/>
                  </a:cubicBezTo>
                  <a:cubicBezTo>
                    <a:pt x="525275" y="385195"/>
                    <a:pt x="516136" y="376056"/>
                    <a:pt x="516136" y="364782"/>
                  </a:cubicBezTo>
                  <a:cubicBezTo>
                    <a:pt x="516136" y="353508"/>
                    <a:pt x="525275" y="344369"/>
                    <a:pt x="536549" y="344369"/>
                  </a:cubicBezTo>
                  <a:close/>
                  <a:moveTo>
                    <a:pt x="487772" y="344369"/>
                  </a:moveTo>
                  <a:cubicBezTo>
                    <a:pt x="499045" y="344369"/>
                    <a:pt x="508184" y="353508"/>
                    <a:pt x="508184" y="364782"/>
                  </a:cubicBezTo>
                  <a:cubicBezTo>
                    <a:pt x="508184" y="376056"/>
                    <a:pt x="499045" y="385195"/>
                    <a:pt x="487772" y="385195"/>
                  </a:cubicBezTo>
                  <a:cubicBezTo>
                    <a:pt x="476498" y="385195"/>
                    <a:pt x="467359" y="376056"/>
                    <a:pt x="467359" y="364782"/>
                  </a:cubicBezTo>
                  <a:cubicBezTo>
                    <a:pt x="467359" y="353508"/>
                    <a:pt x="476498" y="344369"/>
                    <a:pt x="487772" y="344369"/>
                  </a:cubicBezTo>
                  <a:close/>
                  <a:moveTo>
                    <a:pt x="438994" y="344369"/>
                  </a:moveTo>
                  <a:cubicBezTo>
                    <a:pt x="450268" y="344369"/>
                    <a:pt x="459407" y="353508"/>
                    <a:pt x="459407" y="364782"/>
                  </a:cubicBezTo>
                  <a:cubicBezTo>
                    <a:pt x="459407" y="376056"/>
                    <a:pt x="450268" y="385195"/>
                    <a:pt x="438994" y="385195"/>
                  </a:cubicBezTo>
                  <a:cubicBezTo>
                    <a:pt x="427721" y="385195"/>
                    <a:pt x="418582" y="376056"/>
                    <a:pt x="418582" y="364782"/>
                  </a:cubicBezTo>
                  <a:cubicBezTo>
                    <a:pt x="418582" y="353508"/>
                    <a:pt x="427721" y="344369"/>
                    <a:pt x="438994" y="344369"/>
                  </a:cubicBezTo>
                  <a:close/>
                  <a:moveTo>
                    <a:pt x="390217" y="344369"/>
                  </a:moveTo>
                  <a:cubicBezTo>
                    <a:pt x="401491" y="344369"/>
                    <a:pt x="410630" y="353508"/>
                    <a:pt x="410630" y="364782"/>
                  </a:cubicBezTo>
                  <a:cubicBezTo>
                    <a:pt x="410630" y="376056"/>
                    <a:pt x="401491" y="385195"/>
                    <a:pt x="390217" y="385195"/>
                  </a:cubicBezTo>
                  <a:cubicBezTo>
                    <a:pt x="378944" y="385195"/>
                    <a:pt x="369805" y="376056"/>
                    <a:pt x="369805" y="364782"/>
                  </a:cubicBezTo>
                  <a:cubicBezTo>
                    <a:pt x="369805" y="353508"/>
                    <a:pt x="378944" y="344369"/>
                    <a:pt x="390217" y="344369"/>
                  </a:cubicBezTo>
                  <a:close/>
                  <a:moveTo>
                    <a:pt x="341440" y="344369"/>
                  </a:moveTo>
                  <a:cubicBezTo>
                    <a:pt x="352714" y="344369"/>
                    <a:pt x="361853" y="353508"/>
                    <a:pt x="361853" y="364782"/>
                  </a:cubicBezTo>
                  <a:cubicBezTo>
                    <a:pt x="361853" y="376056"/>
                    <a:pt x="352714" y="385195"/>
                    <a:pt x="341440" y="385195"/>
                  </a:cubicBezTo>
                  <a:cubicBezTo>
                    <a:pt x="330166" y="385195"/>
                    <a:pt x="321028" y="376056"/>
                    <a:pt x="321028" y="364782"/>
                  </a:cubicBezTo>
                  <a:cubicBezTo>
                    <a:pt x="321028" y="353508"/>
                    <a:pt x="330166" y="344369"/>
                    <a:pt x="341440" y="344369"/>
                  </a:cubicBezTo>
                  <a:close/>
                  <a:moveTo>
                    <a:pt x="292663" y="344369"/>
                  </a:moveTo>
                  <a:cubicBezTo>
                    <a:pt x="303937" y="344369"/>
                    <a:pt x="313076" y="353508"/>
                    <a:pt x="313076" y="364782"/>
                  </a:cubicBezTo>
                  <a:cubicBezTo>
                    <a:pt x="313076" y="376056"/>
                    <a:pt x="303937" y="385195"/>
                    <a:pt x="292663" y="385195"/>
                  </a:cubicBezTo>
                  <a:cubicBezTo>
                    <a:pt x="281389" y="385195"/>
                    <a:pt x="272251" y="376056"/>
                    <a:pt x="272251" y="364782"/>
                  </a:cubicBezTo>
                  <a:cubicBezTo>
                    <a:pt x="272251" y="353508"/>
                    <a:pt x="281389" y="344369"/>
                    <a:pt x="292663" y="344369"/>
                  </a:cubicBezTo>
                  <a:close/>
                  <a:moveTo>
                    <a:pt x="243886" y="344369"/>
                  </a:moveTo>
                  <a:cubicBezTo>
                    <a:pt x="255160" y="344369"/>
                    <a:pt x="264299" y="353508"/>
                    <a:pt x="264299" y="364782"/>
                  </a:cubicBezTo>
                  <a:cubicBezTo>
                    <a:pt x="264299" y="376056"/>
                    <a:pt x="255160" y="385195"/>
                    <a:pt x="243886" y="385195"/>
                  </a:cubicBezTo>
                  <a:cubicBezTo>
                    <a:pt x="232612" y="385195"/>
                    <a:pt x="223473" y="376056"/>
                    <a:pt x="223473" y="364782"/>
                  </a:cubicBezTo>
                  <a:cubicBezTo>
                    <a:pt x="223473" y="353508"/>
                    <a:pt x="232612" y="344369"/>
                    <a:pt x="243886" y="344369"/>
                  </a:cubicBezTo>
                  <a:close/>
                  <a:moveTo>
                    <a:pt x="195109" y="344369"/>
                  </a:moveTo>
                  <a:cubicBezTo>
                    <a:pt x="206383" y="344369"/>
                    <a:pt x="215522" y="353508"/>
                    <a:pt x="215522" y="364782"/>
                  </a:cubicBezTo>
                  <a:cubicBezTo>
                    <a:pt x="215522" y="376056"/>
                    <a:pt x="206383" y="385195"/>
                    <a:pt x="195109" y="385195"/>
                  </a:cubicBezTo>
                  <a:cubicBezTo>
                    <a:pt x="183835" y="385195"/>
                    <a:pt x="174696" y="376056"/>
                    <a:pt x="174696" y="364782"/>
                  </a:cubicBezTo>
                  <a:cubicBezTo>
                    <a:pt x="174696" y="353508"/>
                    <a:pt x="183835" y="344369"/>
                    <a:pt x="195109" y="344369"/>
                  </a:cubicBezTo>
                  <a:close/>
                  <a:moveTo>
                    <a:pt x="146332" y="344369"/>
                  </a:moveTo>
                  <a:cubicBezTo>
                    <a:pt x="157606" y="344369"/>
                    <a:pt x="166745" y="353508"/>
                    <a:pt x="166745" y="364782"/>
                  </a:cubicBezTo>
                  <a:cubicBezTo>
                    <a:pt x="166745" y="376056"/>
                    <a:pt x="157606" y="385195"/>
                    <a:pt x="146332" y="385195"/>
                  </a:cubicBezTo>
                  <a:cubicBezTo>
                    <a:pt x="135058" y="385195"/>
                    <a:pt x="125919" y="376056"/>
                    <a:pt x="125919" y="364782"/>
                  </a:cubicBezTo>
                  <a:cubicBezTo>
                    <a:pt x="125919" y="353508"/>
                    <a:pt x="135058" y="344369"/>
                    <a:pt x="146332" y="344369"/>
                  </a:cubicBezTo>
                  <a:close/>
                  <a:moveTo>
                    <a:pt x="97555" y="344369"/>
                  </a:moveTo>
                  <a:cubicBezTo>
                    <a:pt x="108829" y="344369"/>
                    <a:pt x="117968" y="353508"/>
                    <a:pt x="117968" y="364782"/>
                  </a:cubicBezTo>
                  <a:cubicBezTo>
                    <a:pt x="117968" y="376056"/>
                    <a:pt x="108829" y="385195"/>
                    <a:pt x="97555" y="385195"/>
                  </a:cubicBezTo>
                  <a:cubicBezTo>
                    <a:pt x="86281" y="385195"/>
                    <a:pt x="77142" y="376056"/>
                    <a:pt x="77142" y="364782"/>
                  </a:cubicBezTo>
                  <a:cubicBezTo>
                    <a:pt x="77142" y="353508"/>
                    <a:pt x="86281" y="344369"/>
                    <a:pt x="97555" y="344369"/>
                  </a:cubicBezTo>
                  <a:close/>
                  <a:moveTo>
                    <a:pt x="48778" y="344369"/>
                  </a:moveTo>
                  <a:cubicBezTo>
                    <a:pt x="60052" y="344369"/>
                    <a:pt x="69191" y="353508"/>
                    <a:pt x="69191" y="364782"/>
                  </a:cubicBezTo>
                  <a:cubicBezTo>
                    <a:pt x="69191" y="376056"/>
                    <a:pt x="60052" y="385195"/>
                    <a:pt x="48778" y="385195"/>
                  </a:cubicBezTo>
                  <a:cubicBezTo>
                    <a:pt x="37504" y="385195"/>
                    <a:pt x="28365" y="376056"/>
                    <a:pt x="28365" y="364782"/>
                  </a:cubicBezTo>
                  <a:cubicBezTo>
                    <a:pt x="28365" y="353508"/>
                    <a:pt x="37504" y="344369"/>
                    <a:pt x="48778" y="344369"/>
                  </a:cubicBezTo>
                  <a:close/>
                  <a:moveTo>
                    <a:pt x="2" y="344369"/>
                  </a:moveTo>
                  <a:cubicBezTo>
                    <a:pt x="11275" y="344369"/>
                    <a:pt x="20414" y="353508"/>
                    <a:pt x="20414" y="364782"/>
                  </a:cubicBezTo>
                  <a:cubicBezTo>
                    <a:pt x="20414" y="376056"/>
                    <a:pt x="11275" y="385195"/>
                    <a:pt x="2" y="385195"/>
                  </a:cubicBezTo>
                  <a:lnTo>
                    <a:pt x="0" y="385194"/>
                  </a:lnTo>
                  <a:lnTo>
                    <a:pt x="0" y="344370"/>
                  </a:lnTo>
                  <a:close/>
                  <a:moveTo>
                    <a:pt x="968876" y="291629"/>
                  </a:moveTo>
                  <a:lnTo>
                    <a:pt x="965684" y="304041"/>
                  </a:lnTo>
                  <a:lnTo>
                    <a:pt x="959440" y="321103"/>
                  </a:lnTo>
                  <a:lnTo>
                    <a:pt x="955129" y="310696"/>
                  </a:lnTo>
                  <a:cubicBezTo>
                    <a:pt x="955129" y="302240"/>
                    <a:pt x="960270" y="294986"/>
                    <a:pt x="967596" y="291887"/>
                  </a:cubicBezTo>
                  <a:close/>
                  <a:moveTo>
                    <a:pt x="926765" y="290283"/>
                  </a:moveTo>
                  <a:cubicBezTo>
                    <a:pt x="938039" y="290283"/>
                    <a:pt x="947178" y="299422"/>
                    <a:pt x="947178" y="310696"/>
                  </a:cubicBezTo>
                  <a:cubicBezTo>
                    <a:pt x="947178" y="321970"/>
                    <a:pt x="938039" y="331108"/>
                    <a:pt x="926765" y="331108"/>
                  </a:cubicBezTo>
                  <a:cubicBezTo>
                    <a:pt x="915491" y="331108"/>
                    <a:pt x="906352" y="321970"/>
                    <a:pt x="906352" y="310696"/>
                  </a:cubicBezTo>
                  <a:cubicBezTo>
                    <a:pt x="906352" y="299422"/>
                    <a:pt x="915491" y="290283"/>
                    <a:pt x="926765" y="290283"/>
                  </a:cubicBezTo>
                  <a:close/>
                  <a:moveTo>
                    <a:pt x="877988" y="290283"/>
                  </a:moveTo>
                  <a:cubicBezTo>
                    <a:pt x="889262" y="290283"/>
                    <a:pt x="898401" y="299422"/>
                    <a:pt x="898401" y="310696"/>
                  </a:cubicBezTo>
                  <a:cubicBezTo>
                    <a:pt x="898401" y="321970"/>
                    <a:pt x="889262" y="331108"/>
                    <a:pt x="877988" y="331108"/>
                  </a:cubicBezTo>
                  <a:cubicBezTo>
                    <a:pt x="866714" y="331108"/>
                    <a:pt x="857575" y="321970"/>
                    <a:pt x="857575" y="310696"/>
                  </a:cubicBezTo>
                  <a:cubicBezTo>
                    <a:pt x="857575" y="299422"/>
                    <a:pt x="866714" y="290283"/>
                    <a:pt x="877988" y="290283"/>
                  </a:cubicBezTo>
                  <a:close/>
                  <a:moveTo>
                    <a:pt x="829211" y="290283"/>
                  </a:moveTo>
                  <a:cubicBezTo>
                    <a:pt x="840485" y="290283"/>
                    <a:pt x="849624" y="299422"/>
                    <a:pt x="849624" y="310696"/>
                  </a:cubicBezTo>
                  <a:cubicBezTo>
                    <a:pt x="849624" y="321970"/>
                    <a:pt x="840485" y="331108"/>
                    <a:pt x="829211" y="331108"/>
                  </a:cubicBezTo>
                  <a:cubicBezTo>
                    <a:pt x="817937" y="331108"/>
                    <a:pt x="808798" y="321970"/>
                    <a:pt x="808798" y="310696"/>
                  </a:cubicBezTo>
                  <a:cubicBezTo>
                    <a:pt x="808798" y="299422"/>
                    <a:pt x="817937" y="290283"/>
                    <a:pt x="829211" y="290283"/>
                  </a:cubicBezTo>
                  <a:close/>
                  <a:moveTo>
                    <a:pt x="780434" y="290283"/>
                  </a:moveTo>
                  <a:cubicBezTo>
                    <a:pt x="791708" y="290283"/>
                    <a:pt x="800847" y="299422"/>
                    <a:pt x="800847" y="310696"/>
                  </a:cubicBezTo>
                  <a:cubicBezTo>
                    <a:pt x="800847" y="321970"/>
                    <a:pt x="791708" y="331108"/>
                    <a:pt x="780434" y="331108"/>
                  </a:cubicBezTo>
                  <a:cubicBezTo>
                    <a:pt x="769160" y="331108"/>
                    <a:pt x="760021" y="321970"/>
                    <a:pt x="760021" y="310696"/>
                  </a:cubicBezTo>
                  <a:cubicBezTo>
                    <a:pt x="760021" y="299422"/>
                    <a:pt x="769160" y="290283"/>
                    <a:pt x="780434" y="290283"/>
                  </a:cubicBezTo>
                  <a:close/>
                  <a:moveTo>
                    <a:pt x="731657" y="290283"/>
                  </a:moveTo>
                  <a:cubicBezTo>
                    <a:pt x="742931" y="290283"/>
                    <a:pt x="752070" y="299422"/>
                    <a:pt x="752070" y="310696"/>
                  </a:cubicBezTo>
                  <a:cubicBezTo>
                    <a:pt x="752070" y="321970"/>
                    <a:pt x="742931" y="331108"/>
                    <a:pt x="731657" y="331108"/>
                  </a:cubicBezTo>
                  <a:cubicBezTo>
                    <a:pt x="720383" y="331108"/>
                    <a:pt x="711244" y="321970"/>
                    <a:pt x="711244" y="310696"/>
                  </a:cubicBezTo>
                  <a:cubicBezTo>
                    <a:pt x="711244" y="299422"/>
                    <a:pt x="720383" y="290283"/>
                    <a:pt x="731657" y="290283"/>
                  </a:cubicBezTo>
                  <a:close/>
                  <a:moveTo>
                    <a:pt x="682880" y="290283"/>
                  </a:moveTo>
                  <a:cubicBezTo>
                    <a:pt x="694153" y="290283"/>
                    <a:pt x="703293" y="299422"/>
                    <a:pt x="703293" y="310696"/>
                  </a:cubicBezTo>
                  <a:cubicBezTo>
                    <a:pt x="703293" y="321970"/>
                    <a:pt x="694153" y="331108"/>
                    <a:pt x="682880" y="331108"/>
                  </a:cubicBezTo>
                  <a:cubicBezTo>
                    <a:pt x="671606" y="331108"/>
                    <a:pt x="662467" y="321970"/>
                    <a:pt x="662467" y="310696"/>
                  </a:cubicBezTo>
                  <a:cubicBezTo>
                    <a:pt x="662467" y="299422"/>
                    <a:pt x="671606" y="290283"/>
                    <a:pt x="682880" y="290283"/>
                  </a:cubicBezTo>
                  <a:close/>
                  <a:moveTo>
                    <a:pt x="634103" y="290283"/>
                  </a:moveTo>
                  <a:cubicBezTo>
                    <a:pt x="645377" y="290283"/>
                    <a:pt x="654516" y="299422"/>
                    <a:pt x="654516" y="310696"/>
                  </a:cubicBezTo>
                  <a:cubicBezTo>
                    <a:pt x="654516" y="321970"/>
                    <a:pt x="645377" y="331108"/>
                    <a:pt x="634103" y="331108"/>
                  </a:cubicBezTo>
                  <a:cubicBezTo>
                    <a:pt x="622829" y="331108"/>
                    <a:pt x="613690" y="321970"/>
                    <a:pt x="613690" y="310696"/>
                  </a:cubicBezTo>
                  <a:cubicBezTo>
                    <a:pt x="613690" y="299422"/>
                    <a:pt x="622829" y="290283"/>
                    <a:pt x="634103" y="290283"/>
                  </a:cubicBezTo>
                  <a:close/>
                  <a:moveTo>
                    <a:pt x="585326" y="290283"/>
                  </a:moveTo>
                  <a:cubicBezTo>
                    <a:pt x="596599" y="290283"/>
                    <a:pt x="605738" y="299422"/>
                    <a:pt x="605738" y="310696"/>
                  </a:cubicBezTo>
                  <a:cubicBezTo>
                    <a:pt x="605738" y="321970"/>
                    <a:pt x="596599" y="331108"/>
                    <a:pt x="585326" y="331108"/>
                  </a:cubicBezTo>
                  <a:cubicBezTo>
                    <a:pt x="574052" y="331108"/>
                    <a:pt x="564913" y="321970"/>
                    <a:pt x="564913" y="310696"/>
                  </a:cubicBezTo>
                  <a:cubicBezTo>
                    <a:pt x="564913" y="299422"/>
                    <a:pt x="574052" y="290283"/>
                    <a:pt x="585326" y="290283"/>
                  </a:cubicBezTo>
                  <a:close/>
                  <a:moveTo>
                    <a:pt x="536549" y="290283"/>
                  </a:moveTo>
                  <a:cubicBezTo>
                    <a:pt x="547822" y="290283"/>
                    <a:pt x="556961" y="299422"/>
                    <a:pt x="556961" y="310696"/>
                  </a:cubicBezTo>
                  <a:cubicBezTo>
                    <a:pt x="556961" y="321970"/>
                    <a:pt x="547822" y="331108"/>
                    <a:pt x="536549" y="331108"/>
                  </a:cubicBezTo>
                  <a:cubicBezTo>
                    <a:pt x="525275" y="331108"/>
                    <a:pt x="516136" y="321970"/>
                    <a:pt x="516136" y="310696"/>
                  </a:cubicBezTo>
                  <a:cubicBezTo>
                    <a:pt x="516136" y="299422"/>
                    <a:pt x="525275" y="290283"/>
                    <a:pt x="536549" y="290283"/>
                  </a:cubicBezTo>
                  <a:close/>
                  <a:moveTo>
                    <a:pt x="487772" y="290283"/>
                  </a:moveTo>
                  <a:cubicBezTo>
                    <a:pt x="499045" y="290283"/>
                    <a:pt x="508184" y="299422"/>
                    <a:pt x="508184" y="310696"/>
                  </a:cubicBezTo>
                  <a:cubicBezTo>
                    <a:pt x="508184" y="321970"/>
                    <a:pt x="499045" y="331108"/>
                    <a:pt x="487772" y="331108"/>
                  </a:cubicBezTo>
                  <a:cubicBezTo>
                    <a:pt x="476498" y="331108"/>
                    <a:pt x="467359" y="321970"/>
                    <a:pt x="467359" y="310696"/>
                  </a:cubicBezTo>
                  <a:cubicBezTo>
                    <a:pt x="467359" y="299422"/>
                    <a:pt x="476498" y="290283"/>
                    <a:pt x="487772" y="290283"/>
                  </a:cubicBezTo>
                  <a:close/>
                  <a:moveTo>
                    <a:pt x="438994" y="290283"/>
                  </a:moveTo>
                  <a:cubicBezTo>
                    <a:pt x="450268" y="290283"/>
                    <a:pt x="459407" y="299422"/>
                    <a:pt x="459407" y="310696"/>
                  </a:cubicBezTo>
                  <a:cubicBezTo>
                    <a:pt x="459407" y="321970"/>
                    <a:pt x="450268" y="331108"/>
                    <a:pt x="438994" y="331108"/>
                  </a:cubicBezTo>
                  <a:cubicBezTo>
                    <a:pt x="427721" y="331108"/>
                    <a:pt x="418582" y="321970"/>
                    <a:pt x="418582" y="310696"/>
                  </a:cubicBezTo>
                  <a:cubicBezTo>
                    <a:pt x="418582" y="299422"/>
                    <a:pt x="427721" y="290283"/>
                    <a:pt x="438994" y="290283"/>
                  </a:cubicBezTo>
                  <a:close/>
                  <a:moveTo>
                    <a:pt x="390217" y="290283"/>
                  </a:moveTo>
                  <a:cubicBezTo>
                    <a:pt x="401491" y="290283"/>
                    <a:pt x="410630" y="299422"/>
                    <a:pt x="410630" y="310696"/>
                  </a:cubicBezTo>
                  <a:cubicBezTo>
                    <a:pt x="410630" y="321970"/>
                    <a:pt x="401491" y="331108"/>
                    <a:pt x="390217" y="331108"/>
                  </a:cubicBezTo>
                  <a:cubicBezTo>
                    <a:pt x="378944" y="331108"/>
                    <a:pt x="369805" y="321970"/>
                    <a:pt x="369805" y="310696"/>
                  </a:cubicBezTo>
                  <a:cubicBezTo>
                    <a:pt x="369805" y="299422"/>
                    <a:pt x="378944" y="290283"/>
                    <a:pt x="390217" y="290283"/>
                  </a:cubicBezTo>
                  <a:close/>
                  <a:moveTo>
                    <a:pt x="341440" y="290283"/>
                  </a:moveTo>
                  <a:cubicBezTo>
                    <a:pt x="352714" y="290283"/>
                    <a:pt x="361853" y="299422"/>
                    <a:pt x="361853" y="310696"/>
                  </a:cubicBezTo>
                  <a:cubicBezTo>
                    <a:pt x="361853" y="321970"/>
                    <a:pt x="352714" y="331108"/>
                    <a:pt x="341440" y="331108"/>
                  </a:cubicBezTo>
                  <a:cubicBezTo>
                    <a:pt x="330166" y="331108"/>
                    <a:pt x="321028" y="321970"/>
                    <a:pt x="321028" y="310696"/>
                  </a:cubicBezTo>
                  <a:cubicBezTo>
                    <a:pt x="321028" y="299422"/>
                    <a:pt x="330166" y="290283"/>
                    <a:pt x="341440" y="290283"/>
                  </a:cubicBezTo>
                  <a:close/>
                  <a:moveTo>
                    <a:pt x="292663" y="290283"/>
                  </a:moveTo>
                  <a:cubicBezTo>
                    <a:pt x="303937" y="290283"/>
                    <a:pt x="313076" y="299422"/>
                    <a:pt x="313076" y="310696"/>
                  </a:cubicBezTo>
                  <a:cubicBezTo>
                    <a:pt x="313076" y="321970"/>
                    <a:pt x="303937" y="331108"/>
                    <a:pt x="292663" y="331108"/>
                  </a:cubicBezTo>
                  <a:cubicBezTo>
                    <a:pt x="281389" y="331108"/>
                    <a:pt x="272251" y="321970"/>
                    <a:pt x="272251" y="310696"/>
                  </a:cubicBezTo>
                  <a:cubicBezTo>
                    <a:pt x="272251" y="299422"/>
                    <a:pt x="281389" y="290283"/>
                    <a:pt x="292663" y="290283"/>
                  </a:cubicBezTo>
                  <a:close/>
                  <a:moveTo>
                    <a:pt x="243886" y="290283"/>
                  </a:moveTo>
                  <a:cubicBezTo>
                    <a:pt x="255160" y="290283"/>
                    <a:pt x="264299" y="299422"/>
                    <a:pt x="264299" y="310696"/>
                  </a:cubicBezTo>
                  <a:cubicBezTo>
                    <a:pt x="264299" y="321970"/>
                    <a:pt x="255160" y="331108"/>
                    <a:pt x="243886" y="331108"/>
                  </a:cubicBezTo>
                  <a:cubicBezTo>
                    <a:pt x="232612" y="331108"/>
                    <a:pt x="223473" y="321970"/>
                    <a:pt x="223473" y="310696"/>
                  </a:cubicBezTo>
                  <a:cubicBezTo>
                    <a:pt x="223473" y="299422"/>
                    <a:pt x="232612" y="290283"/>
                    <a:pt x="243886" y="290283"/>
                  </a:cubicBezTo>
                  <a:close/>
                  <a:moveTo>
                    <a:pt x="195109" y="290283"/>
                  </a:moveTo>
                  <a:cubicBezTo>
                    <a:pt x="206383" y="290283"/>
                    <a:pt x="215522" y="299422"/>
                    <a:pt x="215522" y="310696"/>
                  </a:cubicBezTo>
                  <a:cubicBezTo>
                    <a:pt x="215522" y="321970"/>
                    <a:pt x="206383" y="331108"/>
                    <a:pt x="195109" y="331108"/>
                  </a:cubicBezTo>
                  <a:cubicBezTo>
                    <a:pt x="183835" y="331108"/>
                    <a:pt x="174696" y="321970"/>
                    <a:pt x="174696" y="310696"/>
                  </a:cubicBezTo>
                  <a:cubicBezTo>
                    <a:pt x="174696" y="299422"/>
                    <a:pt x="183835" y="290283"/>
                    <a:pt x="195109" y="290283"/>
                  </a:cubicBezTo>
                  <a:close/>
                  <a:moveTo>
                    <a:pt x="146332" y="290283"/>
                  </a:moveTo>
                  <a:cubicBezTo>
                    <a:pt x="157606" y="290283"/>
                    <a:pt x="166745" y="299422"/>
                    <a:pt x="166745" y="310696"/>
                  </a:cubicBezTo>
                  <a:cubicBezTo>
                    <a:pt x="166745" y="321970"/>
                    <a:pt x="157606" y="331108"/>
                    <a:pt x="146332" y="331108"/>
                  </a:cubicBezTo>
                  <a:cubicBezTo>
                    <a:pt x="135058" y="331108"/>
                    <a:pt x="125919" y="321970"/>
                    <a:pt x="125919" y="310696"/>
                  </a:cubicBezTo>
                  <a:cubicBezTo>
                    <a:pt x="125919" y="299422"/>
                    <a:pt x="135058" y="290283"/>
                    <a:pt x="146332" y="290283"/>
                  </a:cubicBezTo>
                  <a:close/>
                  <a:moveTo>
                    <a:pt x="97555" y="290283"/>
                  </a:moveTo>
                  <a:cubicBezTo>
                    <a:pt x="108829" y="290283"/>
                    <a:pt x="117968" y="299422"/>
                    <a:pt x="117968" y="310696"/>
                  </a:cubicBezTo>
                  <a:cubicBezTo>
                    <a:pt x="117968" y="321970"/>
                    <a:pt x="108829" y="331108"/>
                    <a:pt x="97555" y="331108"/>
                  </a:cubicBezTo>
                  <a:cubicBezTo>
                    <a:pt x="86281" y="331108"/>
                    <a:pt x="77142" y="321970"/>
                    <a:pt x="77142" y="310696"/>
                  </a:cubicBezTo>
                  <a:cubicBezTo>
                    <a:pt x="77142" y="299422"/>
                    <a:pt x="86281" y="290283"/>
                    <a:pt x="97555" y="290283"/>
                  </a:cubicBezTo>
                  <a:close/>
                  <a:moveTo>
                    <a:pt x="48778" y="290283"/>
                  </a:moveTo>
                  <a:cubicBezTo>
                    <a:pt x="60052" y="290283"/>
                    <a:pt x="69191" y="299422"/>
                    <a:pt x="69191" y="310696"/>
                  </a:cubicBezTo>
                  <a:cubicBezTo>
                    <a:pt x="69191" y="321970"/>
                    <a:pt x="60052" y="331108"/>
                    <a:pt x="48778" y="331108"/>
                  </a:cubicBezTo>
                  <a:cubicBezTo>
                    <a:pt x="37504" y="331108"/>
                    <a:pt x="28365" y="321970"/>
                    <a:pt x="28365" y="310696"/>
                  </a:cubicBezTo>
                  <a:cubicBezTo>
                    <a:pt x="28365" y="299422"/>
                    <a:pt x="37504" y="290283"/>
                    <a:pt x="48778" y="290283"/>
                  </a:cubicBezTo>
                  <a:close/>
                  <a:moveTo>
                    <a:pt x="2" y="290283"/>
                  </a:moveTo>
                  <a:cubicBezTo>
                    <a:pt x="11275" y="290283"/>
                    <a:pt x="20414" y="299422"/>
                    <a:pt x="20414" y="310696"/>
                  </a:cubicBezTo>
                  <a:cubicBezTo>
                    <a:pt x="20414" y="321970"/>
                    <a:pt x="11275" y="331108"/>
                    <a:pt x="2" y="331108"/>
                  </a:cubicBezTo>
                  <a:lnTo>
                    <a:pt x="0" y="331107"/>
                  </a:lnTo>
                  <a:lnTo>
                    <a:pt x="0" y="290284"/>
                  </a:lnTo>
                  <a:close/>
                  <a:moveTo>
                    <a:pt x="975542" y="236197"/>
                  </a:moveTo>
                  <a:lnTo>
                    <a:pt x="982755" y="237653"/>
                  </a:lnTo>
                  <a:lnTo>
                    <a:pt x="972775" y="276464"/>
                  </a:lnTo>
                  <a:lnTo>
                    <a:pt x="967596" y="275418"/>
                  </a:lnTo>
                  <a:cubicBezTo>
                    <a:pt x="960270" y="272320"/>
                    <a:pt x="955129" y="265065"/>
                    <a:pt x="955129" y="256609"/>
                  </a:cubicBezTo>
                  <a:cubicBezTo>
                    <a:pt x="955129" y="245336"/>
                    <a:pt x="964268" y="236197"/>
                    <a:pt x="975542" y="236197"/>
                  </a:cubicBezTo>
                  <a:close/>
                  <a:moveTo>
                    <a:pt x="926765" y="236197"/>
                  </a:moveTo>
                  <a:cubicBezTo>
                    <a:pt x="938039" y="236197"/>
                    <a:pt x="947178" y="245336"/>
                    <a:pt x="947178" y="256609"/>
                  </a:cubicBezTo>
                  <a:cubicBezTo>
                    <a:pt x="947178" y="267883"/>
                    <a:pt x="938039" y="277022"/>
                    <a:pt x="926765" y="277022"/>
                  </a:cubicBezTo>
                  <a:cubicBezTo>
                    <a:pt x="915491" y="277022"/>
                    <a:pt x="906352" y="267883"/>
                    <a:pt x="906352" y="256609"/>
                  </a:cubicBezTo>
                  <a:cubicBezTo>
                    <a:pt x="906352" y="245336"/>
                    <a:pt x="915491" y="236197"/>
                    <a:pt x="926765" y="236197"/>
                  </a:cubicBezTo>
                  <a:close/>
                  <a:moveTo>
                    <a:pt x="877988" y="236197"/>
                  </a:moveTo>
                  <a:cubicBezTo>
                    <a:pt x="889262" y="236197"/>
                    <a:pt x="898401" y="245336"/>
                    <a:pt x="898401" y="256609"/>
                  </a:cubicBezTo>
                  <a:cubicBezTo>
                    <a:pt x="898401" y="267883"/>
                    <a:pt x="889262" y="277022"/>
                    <a:pt x="877988" y="277022"/>
                  </a:cubicBezTo>
                  <a:cubicBezTo>
                    <a:pt x="866714" y="277022"/>
                    <a:pt x="857575" y="267883"/>
                    <a:pt x="857575" y="256609"/>
                  </a:cubicBezTo>
                  <a:cubicBezTo>
                    <a:pt x="857575" y="245336"/>
                    <a:pt x="866714" y="236197"/>
                    <a:pt x="877988" y="236197"/>
                  </a:cubicBezTo>
                  <a:close/>
                  <a:moveTo>
                    <a:pt x="829211" y="236197"/>
                  </a:moveTo>
                  <a:cubicBezTo>
                    <a:pt x="840485" y="236197"/>
                    <a:pt x="849624" y="245336"/>
                    <a:pt x="849624" y="256609"/>
                  </a:cubicBezTo>
                  <a:cubicBezTo>
                    <a:pt x="849624" y="267883"/>
                    <a:pt x="840485" y="277022"/>
                    <a:pt x="829211" y="277022"/>
                  </a:cubicBezTo>
                  <a:cubicBezTo>
                    <a:pt x="817937" y="277022"/>
                    <a:pt x="808798" y="267883"/>
                    <a:pt x="808798" y="256609"/>
                  </a:cubicBezTo>
                  <a:cubicBezTo>
                    <a:pt x="808798" y="245336"/>
                    <a:pt x="817937" y="236197"/>
                    <a:pt x="829211" y="236197"/>
                  </a:cubicBezTo>
                  <a:close/>
                  <a:moveTo>
                    <a:pt x="780434" y="236197"/>
                  </a:moveTo>
                  <a:cubicBezTo>
                    <a:pt x="791708" y="236197"/>
                    <a:pt x="800847" y="245336"/>
                    <a:pt x="800847" y="256609"/>
                  </a:cubicBezTo>
                  <a:cubicBezTo>
                    <a:pt x="800847" y="267883"/>
                    <a:pt x="791708" y="277022"/>
                    <a:pt x="780434" y="277022"/>
                  </a:cubicBezTo>
                  <a:cubicBezTo>
                    <a:pt x="769160" y="277022"/>
                    <a:pt x="760021" y="267883"/>
                    <a:pt x="760021" y="256609"/>
                  </a:cubicBezTo>
                  <a:cubicBezTo>
                    <a:pt x="760021" y="245336"/>
                    <a:pt x="769160" y="236197"/>
                    <a:pt x="780434" y="236197"/>
                  </a:cubicBezTo>
                  <a:close/>
                  <a:moveTo>
                    <a:pt x="731657" y="236197"/>
                  </a:moveTo>
                  <a:cubicBezTo>
                    <a:pt x="742931" y="236197"/>
                    <a:pt x="752070" y="245336"/>
                    <a:pt x="752070" y="256609"/>
                  </a:cubicBezTo>
                  <a:cubicBezTo>
                    <a:pt x="752070" y="267883"/>
                    <a:pt x="742931" y="277022"/>
                    <a:pt x="731657" y="277022"/>
                  </a:cubicBezTo>
                  <a:cubicBezTo>
                    <a:pt x="720383" y="277022"/>
                    <a:pt x="711244" y="267883"/>
                    <a:pt x="711244" y="256609"/>
                  </a:cubicBezTo>
                  <a:cubicBezTo>
                    <a:pt x="711244" y="245336"/>
                    <a:pt x="720383" y="236197"/>
                    <a:pt x="731657" y="236197"/>
                  </a:cubicBezTo>
                  <a:close/>
                  <a:moveTo>
                    <a:pt x="682880" y="236197"/>
                  </a:moveTo>
                  <a:cubicBezTo>
                    <a:pt x="694153" y="236197"/>
                    <a:pt x="703293" y="245336"/>
                    <a:pt x="703293" y="256609"/>
                  </a:cubicBezTo>
                  <a:cubicBezTo>
                    <a:pt x="703293" y="267883"/>
                    <a:pt x="694153" y="277022"/>
                    <a:pt x="682880" y="277022"/>
                  </a:cubicBezTo>
                  <a:cubicBezTo>
                    <a:pt x="671606" y="277022"/>
                    <a:pt x="662467" y="267883"/>
                    <a:pt x="662467" y="256609"/>
                  </a:cubicBezTo>
                  <a:cubicBezTo>
                    <a:pt x="662467" y="245336"/>
                    <a:pt x="671606" y="236197"/>
                    <a:pt x="682880" y="236197"/>
                  </a:cubicBezTo>
                  <a:close/>
                  <a:moveTo>
                    <a:pt x="634103" y="236197"/>
                  </a:moveTo>
                  <a:cubicBezTo>
                    <a:pt x="645377" y="236197"/>
                    <a:pt x="654516" y="245336"/>
                    <a:pt x="654516" y="256609"/>
                  </a:cubicBezTo>
                  <a:cubicBezTo>
                    <a:pt x="654516" y="267883"/>
                    <a:pt x="645377" y="277022"/>
                    <a:pt x="634103" y="277022"/>
                  </a:cubicBezTo>
                  <a:cubicBezTo>
                    <a:pt x="622829" y="277022"/>
                    <a:pt x="613690" y="267883"/>
                    <a:pt x="613690" y="256609"/>
                  </a:cubicBezTo>
                  <a:cubicBezTo>
                    <a:pt x="613690" y="245336"/>
                    <a:pt x="622829" y="236197"/>
                    <a:pt x="634103" y="236197"/>
                  </a:cubicBezTo>
                  <a:close/>
                  <a:moveTo>
                    <a:pt x="585326" y="236197"/>
                  </a:moveTo>
                  <a:cubicBezTo>
                    <a:pt x="596599" y="236197"/>
                    <a:pt x="605738" y="245336"/>
                    <a:pt x="605738" y="256609"/>
                  </a:cubicBezTo>
                  <a:cubicBezTo>
                    <a:pt x="605738" y="267883"/>
                    <a:pt x="596599" y="277022"/>
                    <a:pt x="585326" y="277022"/>
                  </a:cubicBezTo>
                  <a:cubicBezTo>
                    <a:pt x="574052" y="277022"/>
                    <a:pt x="564913" y="267883"/>
                    <a:pt x="564913" y="256609"/>
                  </a:cubicBezTo>
                  <a:cubicBezTo>
                    <a:pt x="564913" y="245336"/>
                    <a:pt x="574052" y="236197"/>
                    <a:pt x="585326" y="236197"/>
                  </a:cubicBezTo>
                  <a:close/>
                  <a:moveTo>
                    <a:pt x="536549" y="236197"/>
                  </a:moveTo>
                  <a:cubicBezTo>
                    <a:pt x="547822" y="236197"/>
                    <a:pt x="556961" y="245336"/>
                    <a:pt x="556961" y="256609"/>
                  </a:cubicBezTo>
                  <a:cubicBezTo>
                    <a:pt x="556961" y="267883"/>
                    <a:pt x="547822" y="277022"/>
                    <a:pt x="536549" y="277022"/>
                  </a:cubicBezTo>
                  <a:cubicBezTo>
                    <a:pt x="525275" y="277022"/>
                    <a:pt x="516136" y="267883"/>
                    <a:pt x="516136" y="256609"/>
                  </a:cubicBezTo>
                  <a:cubicBezTo>
                    <a:pt x="516136" y="245336"/>
                    <a:pt x="525275" y="236197"/>
                    <a:pt x="536549" y="236197"/>
                  </a:cubicBezTo>
                  <a:close/>
                  <a:moveTo>
                    <a:pt x="487772" y="236197"/>
                  </a:moveTo>
                  <a:cubicBezTo>
                    <a:pt x="499045" y="236197"/>
                    <a:pt x="508184" y="245336"/>
                    <a:pt x="508184" y="256609"/>
                  </a:cubicBezTo>
                  <a:cubicBezTo>
                    <a:pt x="508184" y="267883"/>
                    <a:pt x="499045" y="277022"/>
                    <a:pt x="487772" y="277022"/>
                  </a:cubicBezTo>
                  <a:cubicBezTo>
                    <a:pt x="476498" y="277022"/>
                    <a:pt x="467359" y="267883"/>
                    <a:pt x="467359" y="256609"/>
                  </a:cubicBezTo>
                  <a:cubicBezTo>
                    <a:pt x="467359" y="245336"/>
                    <a:pt x="476498" y="236197"/>
                    <a:pt x="487772" y="236197"/>
                  </a:cubicBezTo>
                  <a:close/>
                  <a:moveTo>
                    <a:pt x="438994" y="236197"/>
                  </a:moveTo>
                  <a:cubicBezTo>
                    <a:pt x="450268" y="236197"/>
                    <a:pt x="459407" y="245336"/>
                    <a:pt x="459407" y="256609"/>
                  </a:cubicBezTo>
                  <a:cubicBezTo>
                    <a:pt x="459407" y="267883"/>
                    <a:pt x="450268" y="277022"/>
                    <a:pt x="438994" y="277022"/>
                  </a:cubicBezTo>
                  <a:cubicBezTo>
                    <a:pt x="427721" y="277022"/>
                    <a:pt x="418582" y="267883"/>
                    <a:pt x="418582" y="256609"/>
                  </a:cubicBezTo>
                  <a:cubicBezTo>
                    <a:pt x="418582" y="245336"/>
                    <a:pt x="427721" y="236197"/>
                    <a:pt x="438994" y="236197"/>
                  </a:cubicBezTo>
                  <a:close/>
                  <a:moveTo>
                    <a:pt x="390217" y="236197"/>
                  </a:moveTo>
                  <a:cubicBezTo>
                    <a:pt x="401491" y="236197"/>
                    <a:pt x="410630" y="245336"/>
                    <a:pt x="410630" y="256609"/>
                  </a:cubicBezTo>
                  <a:cubicBezTo>
                    <a:pt x="410630" y="267883"/>
                    <a:pt x="401491" y="277022"/>
                    <a:pt x="390217" y="277022"/>
                  </a:cubicBezTo>
                  <a:cubicBezTo>
                    <a:pt x="378944" y="277022"/>
                    <a:pt x="369805" y="267883"/>
                    <a:pt x="369805" y="256609"/>
                  </a:cubicBezTo>
                  <a:cubicBezTo>
                    <a:pt x="369805" y="245336"/>
                    <a:pt x="378944" y="236197"/>
                    <a:pt x="390217" y="236197"/>
                  </a:cubicBezTo>
                  <a:close/>
                  <a:moveTo>
                    <a:pt x="341440" y="236197"/>
                  </a:moveTo>
                  <a:cubicBezTo>
                    <a:pt x="352714" y="236197"/>
                    <a:pt x="361853" y="245336"/>
                    <a:pt x="361853" y="256609"/>
                  </a:cubicBezTo>
                  <a:cubicBezTo>
                    <a:pt x="361853" y="267883"/>
                    <a:pt x="352714" y="277022"/>
                    <a:pt x="341440" y="277022"/>
                  </a:cubicBezTo>
                  <a:cubicBezTo>
                    <a:pt x="330166" y="277022"/>
                    <a:pt x="321028" y="267883"/>
                    <a:pt x="321028" y="256609"/>
                  </a:cubicBezTo>
                  <a:cubicBezTo>
                    <a:pt x="321028" y="245336"/>
                    <a:pt x="330166" y="236197"/>
                    <a:pt x="341440" y="236197"/>
                  </a:cubicBezTo>
                  <a:close/>
                  <a:moveTo>
                    <a:pt x="292663" y="236197"/>
                  </a:moveTo>
                  <a:cubicBezTo>
                    <a:pt x="303937" y="236197"/>
                    <a:pt x="313076" y="245336"/>
                    <a:pt x="313076" y="256609"/>
                  </a:cubicBezTo>
                  <a:cubicBezTo>
                    <a:pt x="313076" y="267883"/>
                    <a:pt x="303937" y="277022"/>
                    <a:pt x="292663" y="277022"/>
                  </a:cubicBezTo>
                  <a:cubicBezTo>
                    <a:pt x="281389" y="277022"/>
                    <a:pt x="272251" y="267883"/>
                    <a:pt x="272251" y="256609"/>
                  </a:cubicBezTo>
                  <a:cubicBezTo>
                    <a:pt x="272251" y="245336"/>
                    <a:pt x="281389" y="236197"/>
                    <a:pt x="292663" y="236197"/>
                  </a:cubicBezTo>
                  <a:close/>
                  <a:moveTo>
                    <a:pt x="243886" y="236197"/>
                  </a:moveTo>
                  <a:cubicBezTo>
                    <a:pt x="255160" y="236197"/>
                    <a:pt x="264299" y="245336"/>
                    <a:pt x="264299" y="256609"/>
                  </a:cubicBezTo>
                  <a:cubicBezTo>
                    <a:pt x="264299" y="267883"/>
                    <a:pt x="255160" y="277022"/>
                    <a:pt x="243886" y="277022"/>
                  </a:cubicBezTo>
                  <a:cubicBezTo>
                    <a:pt x="232612" y="277022"/>
                    <a:pt x="223473" y="267883"/>
                    <a:pt x="223473" y="256609"/>
                  </a:cubicBezTo>
                  <a:cubicBezTo>
                    <a:pt x="223473" y="245336"/>
                    <a:pt x="232612" y="236197"/>
                    <a:pt x="243886" y="236197"/>
                  </a:cubicBezTo>
                  <a:close/>
                  <a:moveTo>
                    <a:pt x="195109" y="236197"/>
                  </a:moveTo>
                  <a:cubicBezTo>
                    <a:pt x="206383" y="236197"/>
                    <a:pt x="215522" y="245336"/>
                    <a:pt x="215522" y="256609"/>
                  </a:cubicBezTo>
                  <a:cubicBezTo>
                    <a:pt x="215522" y="267883"/>
                    <a:pt x="206383" y="277022"/>
                    <a:pt x="195109" y="277022"/>
                  </a:cubicBezTo>
                  <a:cubicBezTo>
                    <a:pt x="183835" y="277022"/>
                    <a:pt x="174696" y="267883"/>
                    <a:pt x="174696" y="256609"/>
                  </a:cubicBezTo>
                  <a:cubicBezTo>
                    <a:pt x="174696" y="245336"/>
                    <a:pt x="183835" y="236197"/>
                    <a:pt x="195109" y="236197"/>
                  </a:cubicBezTo>
                  <a:close/>
                  <a:moveTo>
                    <a:pt x="146332" y="236197"/>
                  </a:moveTo>
                  <a:cubicBezTo>
                    <a:pt x="157606" y="236197"/>
                    <a:pt x="166745" y="245336"/>
                    <a:pt x="166745" y="256609"/>
                  </a:cubicBezTo>
                  <a:cubicBezTo>
                    <a:pt x="166745" y="267883"/>
                    <a:pt x="157606" y="277022"/>
                    <a:pt x="146332" y="277022"/>
                  </a:cubicBezTo>
                  <a:cubicBezTo>
                    <a:pt x="135058" y="277022"/>
                    <a:pt x="125919" y="267883"/>
                    <a:pt x="125919" y="256609"/>
                  </a:cubicBezTo>
                  <a:cubicBezTo>
                    <a:pt x="125919" y="245336"/>
                    <a:pt x="135058" y="236197"/>
                    <a:pt x="146332" y="236197"/>
                  </a:cubicBezTo>
                  <a:close/>
                  <a:moveTo>
                    <a:pt x="97555" y="236197"/>
                  </a:moveTo>
                  <a:cubicBezTo>
                    <a:pt x="108829" y="236197"/>
                    <a:pt x="117968" y="245336"/>
                    <a:pt x="117968" y="256609"/>
                  </a:cubicBezTo>
                  <a:cubicBezTo>
                    <a:pt x="117968" y="267883"/>
                    <a:pt x="108829" y="277022"/>
                    <a:pt x="97555" y="277022"/>
                  </a:cubicBezTo>
                  <a:cubicBezTo>
                    <a:pt x="86281" y="277022"/>
                    <a:pt x="77142" y="267883"/>
                    <a:pt x="77142" y="256609"/>
                  </a:cubicBezTo>
                  <a:cubicBezTo>
                    <a:pt x="77142" y="245336"/>
                    <a:pt x="86281" y="236197"/>
                    <a:pt x="97555" y="236197"/>
                  </a:cubicBezTo>
                  <a:close/>
                  <a:moveTo>
                    <a:pt x="48778" y="236197"/>
                  </a:moveTo>
                  <a:cubicBezTo>
                    <a:pt x="60052" y="236197"/>
                    <a:pt x="69191" y="245336"/>
                    <a:pt x="69191" y="256609"/>
                  </a:cubicBezTo>
                  <a:cubicBezTo>
                    <a:pt x="69191" y="267883"/>
                    <a:pt x="60052" y="277022"/>
                    <a:pt x="48778" y="277022"/>
                  </a:cubicBezTo>
                  <a:cubicBezTo>
                    <a:pt x="37504" y="277022"/>
                    <a:pt x="28365" y="267883"/>
                    <a:pt x="28365" y="256609"/>
                  </a:cubicBezTo>
                  <a:cubicBezTo>
                    <a:pt x="28365" y="245336"/>
                    <a:pt x="37504" y="236197"/>
                    <a:pt x="48778" y="236197"/>
                  </a:cubicBezTo>
                  <a:close/>
                  <a:moveTo>
                    <a:pt x="2" y="236197"/>
                  </a:moveTo>
                  <a:cubicBezTo>
                    <a:pt x="11275" y="236197"/>
                    <a:pt x="20414" y="245336"/>
                    <a:pt x="20414" y="256609"/>
                  </a:cubicBezTo>
                  <a:cubicBezTo>
                    <a:pt x="20414" y="267883"/>
                    <a:pt x="11275" y="277022"/>
                    <a:pt x="2" y="277022"/>
                  </a:cubicBezTo>
                  <a:lnTo>
                    <a:pt x="0" y="277021"/>
                  </a:lnTo>
                  <a:lnTo>
                    <a:pt x="0" y="236198"/>
                  </a:lnTo>
                  <a:close/>
                  <a:moveTo>
                    <a:pt x="975542" y="182110"/>
                  </a:moveTo>
                  <a:cubicBezTo>
                    <a:pt x="981179" y="182110"/>
                    <a:pt x="986282" y="184395"/>
                    <a:pt x="989976" y="188089"/>
                  </a:cubicBezTo>
                  <a:lnTo>
                    <a:pt x="992557" y="194320"/>
                  </a:lnTo>
                  <a:lnTo>
                    <a:pt x="990601" y="207139"/>
                  </a:lnTo>
                  <a:lnTo>
                    <a:pt x="987678" y="218507"/>
                  </a:lnTo>
                  <a:lnTo>
                    <a:pt x="983488" y="221332"/>
                  </a:lnTo>
                  <a:cubicBezTo>
                    <a:pt x="981046" y="222365"/>
                    <a:pt x="978360" y="222936"/>
                    <a:pt x="975542" y="222936"/>
                  </a:cubicBezTo>
                  <a:cubicBezTo>
                    <a:pt x="964268" y="222936"/>
                    <a:pt x="955129" y="213797"/>
                    <a:pt x="955129" y="202523"/>
                  </a:cubicBezTo>
                  <a:cubicBezTo>
                    <a:pt x="955129" y="191250"/>
                    <a:pt x="964268" y="182110"/>
                    <a:pt x="975542" y="182110"/>
                  </a:cubicBezTo>
                  <a:close/>
                  <a:moveTo>
                    <a:pt x="926765" y="182110"/>
                  </a:moveTo>
                  <a:cubicBezTo>
                    <a:pt x="938039" y="182110"/>
                    <a:pt x="947178" y="191250"/>
                    <a:pt x="947178" y="202523"/>
                  </a:cubicBezTo>
                  <a:cubicBezTo>
                    <a:pt x="947178" y="213797"/>
                    <a:pt x="938039" y="222936"/>
                    <a:pt x="926765" y="222936"/>
                  </a:cubicBezTo>
                  <a:cubicBezTo>
                    <a:pt x="915491" y="222936"/>
                    <a:pt x="906352" y="213797"/>
                    <a:pt x="906352" y="202523"/>
                  </a:cubicBezTo>
                  <a:cubicBezTo>
                    <a:pt x="906352" y="191250"/>
                    <a:pt x="915491" y="182110"/>
                    <a:pt x="926765" y="182110"/>
                  </a:cubicBezTo>
                  <a:close/>
                  <a:moveTo>
                    <a:pt x="877988" y="182110"/>
                  </a:moveTo>
                  <a:cubicBezTo>
                    <a:pt x="889262" y="182110"/>
                    <a:pt x="898401" y="191250"/>
                    <a:pt x="898401" y="202523"/>
                  </a:cubicBezTo>
                  <a:cubicBezTo>
                    <a:pt x="898401" y="213797"/>
                    <a:pt x="889262" y="222936"/>
                    <a:pt x="877988" y="222936"/>
                  </a:cubicBezTo>
                  <a:cubicBezTo>
                    <a:pt x="866714" y="222936"/>
                    <a:pt x="857575" y="213797"/>
                    <a:pt x="857575" y="202523"/>
                  </a:cubicBezTo>
                  <a:cubicBezTo>
                    <a:pt x="857575" y="191250"/>
                    <a:pt x="866714" y="182110"/>
                    <a:pt x="877988" y="182110"/>
                  </a:cubicBezTo>
                  <a:close/>
                  <a:moveTo>
                    <a:pt x="829211" y="182110"/>
                  </a:moveTo>
                  <a:cubicBezTo>
                    <a:pt x="840485" y="182110"/>
                    <a:pt x="849624" y="191250"/>
                    <a:pt x="849624" y="202523"/>
                  </a:cubicBezTo>
                  <a:cubicBezTo>
                    <a:pt x="849624" y="213797"/>
                    <a:pt x="840485" y="222936"/>
                    <a:pt x="829211" y="222936"/>
                  </a:cubicBezTo>
                  <a:cubicBezTo>
                    <a:pt x="817937" y="222936"/>
                    <a:pt x="808798" y="213797"/>
                    <a:pt x="808798" y="202523"/>
                  </a:cubicBezTo>
                  <a:cubicBezTo>
                    <a:pt x="808798" y="191250"/>
                    <a:pt x="817937" y="182110"/>
                    <a:pt x="829211" y="182110"/>
                  </a:cubicBezTo>
                  <a:close/>
                  <a:moveTo>
                    <a:pt x="780434" y="182110"/>
                  </a:moveTo>
                  <a:cubicBezTo>
                    <a:pt x="791708" y="182110"/>
                    <a:pt x="800847" y="191250"/>
                    <a:pt x="800847" y="202523"/>
                  </a:cubicBezTo>
                  <a:cubicBezTo>
                    <a:pt x="800847" y="213797"/>
                    <a:pt x="791708" y="222936"/>
                    <a:pt x="780434" y="222936"/>
                  </a:cubicBezTo>
                  <a:cubicBezTo>
                    <a:pt x="769160" y="222936"/>
                    <a:pt x="760021" y="213797"/>
                    <a:pt x="760021" y="202523"/>
                  </a:cubicBezTo>
                  <a:cubicBezTo>
                    <a:pt x="760021" y="191250"/>
                    <a:pt x="769160" y="182110"/>
                    <a:pt x="780434" y="182110"/>
                  </a:cubicBezTo>
                  <a:close/>
                  <a:moveTo>
                    <a:pt x="731657" y="182110"/>
                  </a:moveTo>
                  <a:cubicBezTo>
                    <a:pt x="742931" y="182110"/>
                    <a:pt x="752070" y="191250"/>
                    <a:pt x="752070" y="202523"/>
                  </a:cubicBezTo>
                  <a:cubicBezTo>
                    <a:pt x="752070" y="213797"/>
                    <a:pt x="742931" y="222936"/>
                    <a:pt x="731657" y="222936"/>
                  </a:cubicBezTo>
                  <a:cubicBezTo>
                    <a:pt x="720383" y="222936"/>
                    <a:pt x="711244" y="213797"/>
                    <a:pt x="711244" y="202523"/>
                  </a:cubicBezTo>
                  <a:cubicBezTo>
                    <a:pt x="711244" y="191250"/>
                    <a:pt x="720383" y="182110"/>
                    <a:pt x="731657" y="182110"/>
                  </a:cubicBezTo>
                  <a:close/>
                  <a:moveTo>
                    <a:pt x="682880" y="182110"/>
                  </a:moveTo>
                  <a:cubicBezTo>
                    <a:pt x="694153" y="182110"/>
                    <a:pt x="703293" y="191250"/>
                    <a:pt x="703293" y="202523"/>
                  </a:cubicBezTo>
                  <a:cubicBezTo>
                    <a:pt x="703293" y="213797"/>
                    <a:pt x="694153" y="222936"/>
                    <a:pt x="682880" y="222936"/>
                  </a:cubicBezTo>
                  <a:cubicBezTo>
                    <a:pt x="671606" y="222936"/>
                    <a:pt x="662467" y="213797"/>
                    <a:pt x="662467" y="202523"/>
                  </a:cubicBezTo>
                  <a:cubicBezTo>
                    <a:pt x="662467" y="191250"/>
                    <a:pt x="671606" y="182110"/>
                    <a:pt x="682880" y="182110"/>
                  </a:cubicBezTo>
                  <a:close/>
                  <a:moveTo>
                    <a:pt x="634103" y="182110"/>
                  </a:moveTo>
                  <a:cubicBezTo>
                    <a:pt x="645377" y="182110"/>
                    <a:pt x="654516" y="191250"/>
                    <a:pt x="654516" y="202523"/>
                  </a:cubicBezTo>
                  <a:cubicBezTo>
                    <a:pt x="654516" y="213797"/>
                    <a:pt x="645377" y="222936"/>
                    <a:pt x="634103" y="222936"/>
                  </a:cubicBezTo>
                  <a:cubicBezTo>
                    <a:pt x="622829" y="222936"/>
                    <a:pt x="613690" y="213797"/>
                    <a:pt x="613690" y="202523"/>
                  </a:cubicBezTo>
                  <a:cubicBezTo>
                    <a:pt x="613690" y="191250"/>
                    <a:pt x="622829" y="182110"/>
                    <a:pt x="634103" y="182110"/>
                  </a:cubicBezTo>
                  <a:close/>
                  <a:moveTo>
                    <a:pt x="585326" y="182110"/>
                  </a:moveTo>
                  <a:cubicBezTo>
                    <a:pt x="596599" y="182110"/>
                    <a:pt x="605738" y="191250"/>
                    <a:pt x="605738" y="202523"/>
                  </a:cubicBezTo>
                  <a:cubicBezTo>
                    <a:pt x="605738" y="213797"/>
                    <a:pt x="596599" y="222936"/>
                    <a:pt x="585326" y="222936"/>
                  </a:cubicBezTo>
                  <a:cubicBezTo>
                    <a:pt x="574052" y="222936"/>
                    <a:pt x="564913" y="213797"/>
                    <a:pt x="564913" y="202523"/>
                  </a:cubicBezTo>
                  <a:cubicBezTo>
                    <a:pt x="564913" y="191250"/>
                    <a:pt x="574052" y="182110"/>
                    <a:pt x="585326" y="182110"/>
                  </a:cubicBezTo>
                  <a:close/>
                  <a:moveTo>
                    <a:pt x="536549" y="182110"/>
                  </a:moveTo>
                  <a:cubicBezTo>
                    <a:pt x="547822" y="182110"/>
                    <a:pt x="556961" y="191250"/>
                    <a:pt x="556961" y="202523"/>
                  </a:cubicBezTo>
                  <a:cubicBezTo>
                    <a:pt x="556961" y="213797"/>
                    <a:pt x="547822" y="222936"/>
                    <a:pt x="536549" y="222936"/>
                  </a:cubicBezTo>
                  <a:cubicBezTo>
                    <a:pt x="525275" y="222936"/>
                    <a:pt x="516136" y="213797"/>
                    <a:pt x="516136" y="202523"/>
                  </a:cubicBezTo>
                  <a:cubicBezTo>
                    <a:pt x="516136" y="191250"/>
                    <a:pt x="525275" y="182110"/>
                    <a:pt x="536549" y="182110"/>
                  </a:cubicBezTo>
                  <a:close/>
                  <a:moveTo>
                    <a:pt x="487772" y="182110"/>
                  </a:moveTo>
                  <a:cubicBezTo>
                    <a:pt x="499045" y="182110"/>
                    <a:pt x="508184" y="191250"/>
                    <a:pt x="508184" y="202523"/>
                  </a:cubicBezTo>
                  <a:cubicBezTo>
                    <a:pt x="508184" y="213797"/>
                    <a:pt x="499045" y="222936"/>
                    <a:pt x="487772" y="222936"/>
                  </a:cubicBezTo>
                  <a:cubicBezTo>
                    <a:pt x="476498" y="222936"/>
                    <a:pt x="467359" y="213797"/>
                    <a:pt x="467359" y="202523"/>
                  </a:cubicBezTo>
                  <a:cubicBezTo>
                    <a:pt x="467359" y="191250"/>
                    <a:pt x="476498" y="182110"/>
                    <a:pt x="487772" y="182110"/>
                  </a:cubicBezTo>
                  <a:close/>
                  <a:moveTo>
                    <a:pt x="438994" y="182110"/>
                  </a:moveTo>
                  <a:cubicBezTo>
                    <a:pt x="450268" y="182110"/>
                    <a:pt x="459407" y="191250"/>
                    <a:pt x="459407" y="202523"/>
                  </a:cubicBezTo>
                  <a:cubicBezTo>
                    <a:pt x="459407" y="213797"/>
                    <a:pt x="450268" y="222936"/>
                    <a:pt x="438994" y="222936"/>
                  </a:cubicBezTo>
                  <a:cubicBezTo>
                    <a:pt x="427721" y="222936"/>
                    <a:pt x="418582" y="213797"/>
                    <a:pt x="418582" y="202523"/>
                  </a:cubicBezTo>
                  <a:cubicBezTo>
                    <a:pt x="418582" y="191250"/>
                    <a:pt x="427721" y="182110"/>
                    <a:pt x="438994" y="182110"/>
                  </a:cubicBezTo>
                  <a:close/>
                  <a:moveTo>
                    <a:pt x="390217" y="182110"/>
                  </a:moveTo>
                  <a:cubicBezTo>
                    <a:pt x="401491" y="182110"/>
                    <a:pt x="410630" y="191250"/>
                    <a:pt x="410630" y="202523"/>
                  </a:cubicBezTo>
                  <a:cubicBezTo>
                    <a:pt x="410630" y="213797"/>
                    <a:pt x="401491" y="222936"/>
                    <a:pt x="390217" y="222936"/>
                  </a:cubicBezTo>
                  <a:cubicBezTo>
                    <a:pt x="378944" y="222936"/>
                    <a:pt x="369805" y="213797"/>
                    <a:pt x="369805" y="202523"/>
                  </a:cubicBezTo>
                  <a:cubicBezTo>
                    <a:pt x="369805" y="191250"/>
                    <a:pt x="378944" y="182110"/>
                    <a:pt x="390217" y="182110"/>
                  </a:cubicBezTo>
                  <a:close/>
                  <a:moveTo>
                    <a:pt x="341440" y="182110"/>
                  </a:moveTo>
                  <a:cubicBezTo>
                    <a:pt x="352714" y="182110"/>
                    <a:pt x="361853" y="191250"/>
                    <a:pt x="361853" y="202523"/>
                  </a:cubicBezTo>
                  <a:cubicBezTo>
                    <a:pt x="361853" y="213797"/>
                    <a:pt x="352714" y="222936"/>
                    <a:pt x="341440" y="222936"/>
                  </a:cubicBezTo>
                  <a:cubicBezTo>
                    <a:pt x="330166" y="222936"/>
                    <a:pt x="321028" y="213797"/>
                    <a:pt x="321028" y="202523"/>
                  </a:cubicBezTo>
                  <a:cubicBezTo>
                    <a:pt x="321028" y="191250"/>
                    <a:pt x="330166" y="182110"/>
                    <a:pt x="341440" y="182110"/>
                  </a:cubicBezTo>
                  <a:close/>
                  <a:moveTo>
                    <a:pt x="292663" y="182110"/>
                  </a:moveTo>
                  <a:cubicBezTo>
                    <a:pt x="303937" y="182110"/>
                    <a:pt x="313076" y="191250"/>
                    <a:pt x="313076" y="202523"/>
                  </a:cubicBezTo>
                  <a:cubicBezTo>
                    <a:pt x="313076" y="213797"/>
                    <a:pt x="303937" y="222936"/>
                    <a:pt x="292663" y="222936"/>
                  </a:cubicBezTo>
                  <a:cubicBezTo>
                    <a:pt x="281389" y="222936"/>
                    <a:pt x="272251" y="213797"/>
                    <a:pt x="272251" y="202523"/>
                  </a:cubicBezTo>
                  <a:cubicBezTo>
                    <a:pt x="272251" y="191250"/>
                    <a:pt x="281389" y="182110"/>
                    <a:pt x="292663" y="182110"/>
                  </a:cubicBezTo>
                  <a:close/>
                  <a:moveTo>
                    <a:pt x="243886" y="182110"/>
                  </a:moveTo>
                  <a:cubicBezTo>
                    <a:pt x="255160" y="182110"/>
                    <a:pt x="264299" y="191250"/>
                    <a:pt x="264299" y="202523"/>
                  </a:cubicBezTo>
                  <a:cubicBezTo>
                    <a:pt x="264299" y="213797"/>
                    <a:pt x="255160" y="222936"/>
                    <a:pt x="243886" y="222936"/>
                  </a:cubicBezTo>
                  <a:cubicBezTo>
                    <a:pt x="232612" y="222936"/>
                    <a:pt x="223473" y="213797"/>
                    <a:pt x="223473" y="202523"/>
                  </a:cubicBezTo>
                  <a:cubicBezTo>
                    <a:pt x="223473" y="191250"/>
                    <a:pt x="232612" y="182110"/>
                    <a:pt x="243886" y="182110"/>
                  </a:cubicBezTo>
                  <a:close/>
                  <a:moveTo>
                    <a:pt x="195109" y="182110"/>
                  </a:moveTo>
                  <a:cubicBezTo>
                    <a:pt x="206383" y="182110"/>
                    <a:pt x="215522" y="191250"/>
                    <a:pt x="215522" y="202523"/>
                  </a:cubicBezTo>
                  <a:cubicBezTo>
                    <a:pt x="215522" y="213797"/>
                    <a:pt x="206383" y="222936"/>
                    <a:pt x="195109" y="222936"/>
                  </a:cubicBezTo>
                  <a:cubicBezTo>
                    <a:pt x="183835" y="222936"/>
                    <a:pt x="174696" y="213797"/>
                    <a:pt x="174696" y="202523"/>
                  </a:cubicBezTo>
                  <a:cubicBezTo>
                    <a:pt x="174696" y="191250"/>
                    <a:pt x="183835" y="182110"/>
                    <a:pt x="195109" y="182110"/>
                  </a:cubicBezTo>
                  <a:close/>
                  <a:moveTo>
                    <a:pt x="146332" y="182110"/>
                  </a:moveTo>
                  <a:cubicBezTo>
                    <a:pt x="157606" y="182110"/>
                    <a:pt x="166745" y="191250"/>
                    <a:pt x="166745" y="202523"/>
                  </a:cubicBezTo>
                  <a:cubicBezTo>
                    <a:pt x="166745" y="213797"/>
                    <a:pt x="157606" y="222936"/>
                    <a:pt x="146332" y="222936"/>
                  </a:cubicBezTo>
                  <a:cubicBezTo>
                    <a:pt x="135058" y="222936"/>
                    <a:pt x="125919" y="213797"/>
                    <a:pt x="125919" y="202523"/>
                  </a:cubicBezTo>
                  <a:cubicBezTo>
                    <a:pt x="125919" y="191250"/>
                    <a:pt x="135058" y="182110"/>
                    <a:pt x="146332" y="182110"/>
                  </a:cubicBezTo>
                  <a:close/>
                  <a:moveTo>
                    <a:pt x="97555" y="182110"/>
                  </a:moveTo>
                  <a:cubicBezTo>
                    <a:pt x="108829" y="182110"/>
                    <a:pt x="117968" y="191250"/>
                    <a:pt x="117968" y="202523"/>
                  </a:cubicBezTo>
                  <a:cubicBezTo>
                    <a:pt x="117968" y="213797"/>
                    <a:pt x="108829" y="222936"/>
                    <a:pt x="97555" y="222936"/>
                  </a:cubicBezTo>
                  <a:cubicBezTo>
                    <a:pt x="86281" y="222936"/>
                    <a:pt x="77142" y="213797"/>
                    <a:pt x="77142" y="202523"/>
                  </a:cubicBezTo>
                  <a:cubicBezTo>
                    <a:pt x="77142" y="191250"/>
                    <a:pt x="86281" y="182110"/>
                    <a:pt x="97555" y="182110"/>
                  </a:cubicBezTo>
                  <a:close/>
                  <a:moveTo>
                    <a:pt x="48778" y="182110"/>
                  </a:moveTo>
                  <a:cubicBezTo>
                    <a:pt x="60052" y="182110"/>
                    <a:pt x="69191" y="191250"/>
                    <a:pt x="69191" y="202523"/>
                  </a:cubicBezTo>
                  <a:cubicBezTo>
                    <a:pt x="69191" y="213797"/>
                    <a:pt x="60052" y="222936"/>
                    <a:pt x="48778" y="222936"/>
                  </a:cubicBezTo>
                  <a:cubicBezTo>
                    <a:pt x="37504" y="222936"/>
                    <a:pt x="28365" y="213797"/>
                    <a:pt x="28365" y="202523"/>
                  </a:cubicBezTo>
                  <a:cubicBezTo>
                    <a:pt x="28365" y="191250"/>
                    <a:pt x="37504" y="182110"/>
                    <a:pt x="48778" y="182110"/>
                  </a:cubicBezTo>
                  <a:close/>
                  <a:moveTo>
                    <a:pt x="2" y="182110"/>
                  </a:moveTo>
                  <a:cubicBezTo>
                    <a:pt x="11275" y="182110"/>
                    <a:pt x="20414" y="191250"/>
                    <a:pt x="20414" y="202523"/>
                  </a:cubicBezTo>
                  <a:cubicBezTo>
                    <a:pt x="20414" y="213797"/>
                    <a:pt x="11275" y="222936"/>
                    <a:pt x="2" y="222936"/>
                  </a:cubicBezTo>
                  <a:lnTo>
                    <a:pt x="0" y="222935"/>
                  </a:lnTo>
                  <a:lnTo>
                    <a:pt x="0" y="182111"/>
                  </a:lnTo>
                  <a:close/>
                  <a:moveTo>
                    <a:pt x="975542" y="128024"/>
                  </a:moveTo>
                  <a:cubicBezTo>
                    <a:pt x="986816" y="128024"/>
                    <a:pt x="995955" y="137163"/>
                    <a:pt x="995955" y="148437"/>
                  </a:cubicBezTo>
                  <a:cubicBezTo>
                    <a:pt x="995955" y="159711"/>
                    <a:pt x="986816" y="168850"/>
                    <a:pt x="975542" y="168850"/>
                  </a:cubicBezTo>
                  <a:cubicBezTo>
                    <a:pt x="964268" y="168850"/>
                    <a:pt x="955129" y="159711"/>
                    <a:pt x="955129" y="148437"/>
                  </a:cubicBezTo>
                  <a:cubicBezTo>
                    <a:pt x="955129" y="137163"/>
                    <a:pt x="964268" y="128024"/>
                    <a:pt x="975542" y="128024"/>
                  </a:cubicBezTo>
                  <a:close/>
                  <a:moveTo>
                    <a:pt x="926765" y="128024"/>
                  </a:moveTo>
                  <a:cubicBezTo>
                    <a:pt x="938039" y="128024"/>
                    <a:pt x="947178" y="137163"/>
                    <a:pt x="947178" y="148437"/>
                  </a:cubicBezTo>
                  <a:cubicBezTo>
                    <a:pt x="947178" y="159711"/>
                    <a:pt x="938039" y="168850"/>
                    <a:pt x="926765" y="168850"/>
                  </a:cubicBezTo>
                  <a:cubicBezTo>
                    <a:pt x="915491" y="168850"/>
                    <a:pt x="906352" y="159711"/>
                    <a:pt x="906352" y="148437"/>
                  </a:cubicBezTo>
                  <a:cubicBezTo>
                    <a:pt x="906352" y="137163"/>
                    <a:pt x="915491" y="128024"/>
                    <a:pt x="926765" y="128024"/>
                  </a:cubicBezTo>
                  <a:close/>
                  <a:moveTo>
                    <a:pt x="877988" y="128024"/>
                  </a:moveTo>
                  <a:cubicBezTo>
                    <a:pt x="889262" y="128024"/>
                    <a:pt x="898401" y="137163"/>
                    <a:pt x="898401" y="148437"/>
                  </a:cubicBezTo>
                  <a:cubicBezTo>
                    <a:pt x="898401" y="159711"/>
                    <a:pt x="889262" y="168850"/>
                    <a:pt x="877988" y="168850"/>
                  </a:cubicBezTo>
                  <a:cubicBezTo>
                    <a:pt x="866714" y="168850"/>
                    <a:pt x="857575" y="159711"/>
                    <a:pt x="857575" y="148437"/>
                  </a:cubicBezTo>
                  <a:cubicBezTo>
                    <a:pt x="857575" y="137163"/>
                    <a:pt x="866714" y="128024"/>
                    <a:pt x="877988" y="128024"/>
                  </a:cubicBezTo>
                  <a:close/>
                  <a:moveTo>
                    <a:pt x="829211" y="128024"/>
                  </a:moveTo>
                  <a:cubicBezTo>
                    <a:pt x="840485" y="128024"/>
                    <a:pt x="849624" y="137163"/>
                    <a:pt x="849624" y="148437"/>
                  </a:cubicBezTo>
                  <a:cubicBezTo>
                    <a:pt x="849624" y="159711"/>
                    <a:pt x="840485" y="168850"/>
                    <a:pt x="829211" y="168850"/>
                  </a:cubicBezTo>
                  <a:cubicBezTo>
                    <a:pt x="817937" y="168850"/>
                    <a:pt x="808798" y="159711"/>
                    <a:pt x="808798" y="148437"/>
                  </a:cubicBezTo>
                  <a:cubicBezTo>
                    <a:pt x="808798" y="137163"/>
                    <a:pt x="817937" y="128024"/>
                    <a:pt x="829211" y="128024"/>
                  </a:cubicBezTo>
                  <a:close/>
                  <a:moveTo>
                    <a:pt x="780434" y="128024"/>
                  </a:moveTo>
                  <a:cubicBezTo>
                    <a:pt x="791708" y="128024"/>
                    <a:pt x="800847" y="137163"/>
                    <a:pt x="800847" y="148437"/>
                  </a:cubicBezTo>
                  <a:cubicBezTo>
                    <a:pt x="800847" y="159711"/>
                    <a:pt x="791708" y="168850"/>
                    <a:pt x="780434" y="168850"/>
                  </a:cubicBezTo>
                  <a:cubicBezTo>
                    <a:pt x="769160" y="168850"/>
                    <a:pt x="760021" y="159711"/>
                    <a:pt x="760021" y="148437"/>
                  </a:cubicBezTo>
                  <a:cubicBezTo>
                    <a:pt x="760021" y="137163"/>
                    <a:pt x="769160" y="128024"/>
                    <a:pt x="780434" y="128024"/>
                  </a:cubicBezTo>
                  <a:close/>
                  <a:moveTo>
                    <a:pt x="731657" y="128024"/>
                  </a:moveTo>
                  <a:cubicBezTo>
                    <a:pt x="742931" y="128024"/>
                    <a:pt x="752070" y="137163"/>
                    <a:pt x="752070" y="148437"/>
                  </a:cubicBezTo>
                  <a:cubicBezTo>
                    <a:pt x="752070" y="159711"/>
                    <a:pt x="742931" y="168850"/>
                    <a:pt x="731657" y="168850"/>
                  </a:cubicBezTo>
                  <a:cubicBezTo>
                    <a:pt x="720383" y="168850"/>
                    <a:pt x="711244" y="159711"/>
                    <a:pt x="711244" y="148437"/>
                  </a:cubicBezTo>
                  <a:cubicBezTo>
                    <a:pt x="711244" y="137163"/>
                    <a:pt x="720383" y="128024"/>
                    <a:pt x="731657" y="128024"/>
                  </a:cubicBezTo>
                  <a:close/>
                  <a:moveTo>
                    <a:pt x="682880" y="128024"/>
                  </a:moveTo>
                  <a:cubicBezTo>
                    <a:pt x="694153" y="128024"/>
                    <a:pt x="703293" y="137163"/>
                    <a:pt x="703293" y="148437"/>
                  </a:cubicBezTo>
                  <a:cubicBezTo>
                    <a:pt x="703293" y="159711"/>
                    <a:pt x="694153" y="168850"/>
                    <a:pt x="682880" y="168850"/>
                  </a:cubicBezTo>
                  <a:cubicBezTo>
                    <a:pt x="671606" y="168850"/>
                    <a:pt x="662467" y="159711"/>
                    <a:pt x="662467" y="148437"/>
                  </a:cubicBezTo>
                  <a:cubicBezTo>
                    <a:pt x="662467" y="137163"/>
                    <a:pt x="671606" y="128024"/>
                    <a:pt x="682880" y="128024"/>
                  </a:cubicBezTo>
                  <a:close/>
                  <a:moveTo>
                    <a:pt x="634103" y="128024"/>
                  </a:moveTo>
                  <a:cubicBezTo>
                    <a:pt x="645377" y="128024"/>
                    <a:pt x="654516" y="137163"/>
                    <a:pt x="654516" y="148437"/>
                  </a:cubicBezTo>
                  <a:cubicBezTo>
                    <a:pt x="654516" y="159711"/>
                    <a:pt x="645377" y="168850"/>
                    <a:pt x="634103" y="168850"/>
                  </a:cubicBezTo>
                  <a:cubicBezTo>
                    <a:pt x="622829" y="168850"/>
                    <a:pt x="613690" y="159711"/>
                    <a:pt x="613690" y="148437"/>
                  </a:cubicBezTo>
                  <a:cubicBezTo>
                    <a:pt x="613690" y="137163"/>
                    <a:pt x="622829" y="128024"/>
                    <a:pt x="634103" y="128024"/>
                  </a:cubicBezTo>
                  <a:close/>
                  <a:moveTo>
                    <a:pt x="585326" y="128024"/>
                  </a:moveTo>
                  <a:cubicBezTo>
                    <a:pt x="596599" y="128024"/>
                    <a:pt x="605738" y="137163"/>
                    <a:pt x="605738" y="148437"/>
                  </a:cubicBezTo>
                  <a:cubicBezTo>
                    <a:pt x="605738" y="159711"/>
                    <a:pt x="596599" y="168850"/>
                    <a:pt x="585326" y="168850"/>
                  </a:cubicBezTo>
                  <a:cubicBezTo>
                    <a:pt x="574052" y="168850"/>
                    <a:pt x="564913" y="159711"/>
                    <a:pt x="564913" y="148437"/>
                  </a:cubicBezTo>
                  <a:cubicBezTo>
                    <a:pt x="564913" y="137163"/>
                    <a:pt x="574052" y="128024"/>
                    <a:pt x="585326" y="128024"/>
                  </a:cubicBezTo>
                  <a:close/>
                  <a:moveTo>
                    <a:pt x="536549" y="128024"/>
                  </a:moveTo>
                  <a:cubicBezTo>
                    <a:pt x="547822" y="128024"/>
                    <a:pt x="556961" y="137163"/>
                    <a:pt x="556961" y="148437"/>
                  </a:cubicBezTo>
                  <a:cubicBezTo>
                    <a:pt x="556961" y="159711"/>
                    <a:pt x="547822" y="168850"/>
                    <a:pt x="536549" y="168850"/>
                  </a:cubicBezTo>
                  <a:cubicBezTo>
                    <a:pt x="525275" y="168850"/>
                    <a:pt x="516136" y="159711"/>
                    <a:pt x="516136" y="148437"/>
                  </a:cubicBezTo>
                  <a:cubicBezTo>
                    <a:pt x="516136" y="137163"/>
                    <a:pt x="525275" y="128024"/>
                    <a:pt x="536549" y="128024"/>
                  </a:cubicBezTo>
                  <a:close/>
                  <a:moveTo>
                    <a:pt x="487772" y="128024"/>
                  </a:moveTo>
                  <a:cubicBezTo>
                    <a:pt x="499045" y="128024"/>
                    <a:pt x="508184" y="137163"/>
                    <a:pt x="508184" y="148437"/>
                  </a:cubicBezTo>
                  <a:cubicBezTo>
                    <a:pt x="508184" y="159711"/>
                    <a:pt x="499045" y="168850"/>
                    <a:pt x="487772" y="168850"/>
                  </a:cubicBezTo>
                  <a:cubicBezTo>
                    <a:pt x="476498" y="168850"/>
                    <a:pt x="467359" y="159711"/>
                    <a:pt x="467359" y="148437"/>
                  </a:cubicBezTo>
                  <a:cubicBezTo>
                    <a:pt x="467359" y="137163"/>
                    <a:pt x="476498" y="128024"/>
                    <a:pt x="487772" y="128024"/>
                  </a:cubicBezTo>
                  <a:close/>
                  <a:moveTo>
                    <a:pt x="438994" y="128024"/>
                  </a:moveTo>
                  <a:cubicBezTo>
                    <a:pt x="450268" y="128024"/>
                    <a:pt x="459407" y="137163"/>
                    <a:pt x="459407" y="148437"/>
                  </a:cubicBezTo>
                  <a:cubicBezTo>
                    <a:pt x="459407" y="159711"/>
                    <a:pt x="450268" y="168850"/>
                    <a:pt x="438994" y="168850"/>
                  </a:cubicBezTo>
                  <a:cubicBezTo>
                    <a:pt x="427721" y="168850"/>
                    <a:pt x="418582" y="159711"/>
                    <a:pt x="418582" y="148437"/>
                  </a:cubicBezTo>
                  <a:cubicBezTo>
                    <a:pt x="418582" y="137163"/>
                    <a:pt x="427721" y="128024"/>
                    <a:pt x="438994" y="128024"/>
                  </a:cubicBezTo>
                  <a:close/>
                  <a:moveTo>
                    <a:pt x="390217" y="128024"/>
                  </a:moveTo>
                  <a:cubicBezTo>
                    <a:pt x="401491" y="128024"/>
                    <a:pt x="410630" y="137163"/>
                    <a:pt x="410630" y="148437"/>
                  </a:cubicBezTo>
                  <a:cubicBezTo>
                    <a:pt x="410630" y="159711"/>
                    <a:pt x="401491" y="168850"/>
                    <a:pt x="390217" y="168850"/>
                  </a:cubicBezTo>
                  <a:cubicBezTo>
                    <a:pt x="378944" y="168850"/>
                    <a:pt x="369805" y="159711"/>
                    <a:pt x="369805" y="148437"/>
                  </a:cubicBezTo>
                  <a:cubicBezTo>
                    <a:pt x="369805" y="137163"/>
                    <a:pt x="378944" y="128024"/>
                    <a:pt x="390217" y="128024"/>
                  </a:cubicBezTo>
                  <a:close/>
                  <a:moveTo>
                    <a:pt x="341440" y="128024"/>
                  </a:moveTo>
                  <a:cubicBezTo>
                    <a:pt x="352714" y="128024"/>
                    <a:pt x="361853" y="137163"/>
                    <a:pt x="361853" y="148437"/>
                  </a:cubicBezTo>
                  <a:cubicBezTo>
                    <a:pt x="361853" y="159711"/>
                    <a:pt x="352714" y="168850"/>
                    <a:pt x="341440" y="168850"/>
                  </a:cubicBezTo>
                  <a:cubicBezTo>
                    <a:pt x="330166" y="168850"/>
                    <a:pt x="321028" y="159711"/>
                    <a:pt x="321028" y="148437"/>
                  </a:cubicBezTo>
                  <a:cubicBezTo>
                    <a:pt x="321028" y="137163"/>
                    <a:pt x="330166" y="128024"/>
                    <a:pt x="341440" y="128024"/>
                  </a:cubicBezTo>
                  <a:close/>
                  <a:moveTo>
                    <a:pt x="292663" y="128024"/>
                  </a:moveTo>
                  <a:cubicBezTo>
                    <a:pt x="303937" y="128024"/>
                    <a:pt x="313076" y="137163"/>
                    <a:pt x="313076" y="148437"/>
                  </a:cubicBezTo>
                  <a:cubicBezTo>
                    <a:pt x="313076" y="159711"/>
                    <a:pt x="303937" y="168850"/>
                    <a:pt x="292663" y="168850"/>
                  </a:cubicBezTo>
                  <a:cubicBezTo>
                    <a:pt x="281389" y="168850"/>
                    <a:pt x="272251" y="159711"/>
                    <a:pt x="272251" y="148437"/>
                  </a:cubicBezTo>
                  <a:cubicBezTo>
                    <a:pt x="272251" y="137163"/>
                    <a:pt x="281389" y="128024"/>
                    <a:pt x="292663" y="128024"/>
                  </a:cubicBezTo>
                  <a:close/>
                  <a:moveTo>
                    <a:pt x="243886" y="128024"/>
                  </a:moveTo>
                  <a:cubicBezTo>
                    <a:pt x="255160" y="128024"/>
                    <a:pt x="264299" y="137163"/>
                    <a:pt x="264299" y="148437"/>
                  </a:cubicBezTo>
                  <a:cubicBezTo>
                    <a:pt x="264299" y="159711"/>
                    <a:pt x="255160" y="168850"/>
                    <a:pt x="243886" y="168850"/>
                  </a:cubicBezTo>
                  <a:cubicBezTo>
                    <a:pt x="232612" y="168850"/>
                    <a:pt x="223473" y="159711"/>
                    <a:pt x="223473" y="148437"/>
                  </a:cubicBezTo>
                  <a:cubicBezTo>
                    <a:pt x="223473" y="137163"/>
                    <a:pt x="232612" y="128024"/>
                    <a:pt x="243886" y="128024"/>
                  </a:cubicBezTo>
                  <a:close/>
                  <a:moveTo>
                    <a:pt x="195109" y="128024"/>
                  </a:moveTo>
                  <a:cubicBezTo>
                    <a:pt x="206383" y="128024"/>
                    <a:pt x="215522" y="137163"/>
                    <a:pt x="215522" y="148437"/>
                  </a:cubicBezTo>
                  <a:cubicBezTo>
                    <a:pt x="215522" y="159711"/>
                    <a:pt x="206383" y="168850"/>
                    <a:pt x="195109" y="168850"/>
                  </a:cubicBezTo>
                  <a:cubicBezTo>
                    <a:pt x="183835" y="168850"/>
                    <a:pt x="174696" y="159711"/>
                    <a:pt x="174696" y="148437"/>
                  </a:cubicBezTo>
                  <a:cubicBezTo>
                    <a:pt x="174696" y="137163"/>
                    <a:pt x="183835" y="128024"/>
                    <a:pt x="195109" y="128024"/>
                  </a:cubicBezTo>
                  <a:close/>
                  <a:moveTo>
                    <a:pt x="146332" y="128024"/>
                  </a:moveTo>
                  <a:cubicBezTo>
                    <a:pt x="157606" y="128024"/>
                    <a:pt x="166745" y="137163"/>
                    <a:pt x="166745" y="148437"/>
                  </a:cubicBezTo>
                  <a:cubicBezTo>
                    <a:pt x="166745" y="159711"/>
                    <a:pt x="157606" y="168850"/>
                    <a:pt x="146332" y="168850"/>
                  </a:cubicBezTo>
                  <a:cubicBezTo>
                    <a:pt x="135058" y="168850"/>
                    <a:pt x="125919" y="159711"/>
                    <a:pt x="125919" y="148437"/>
                  </a:cubicBezTo>
                  <a:cubicBezTo>
                    <a:pt x="125919" y="137163"/>
                    <a:pt x="135058" y="128024"/>
                    <a:pt x="146332" y="128024"/>
                  </a:cubicBezTo>
                  <a:close/>
                  <a:moveTo>
                    <a:pt x="97555" y="128024"/>
                  </a:moveTo>
                  <a:cubicBezTo>
                    <a:pt x="108829" y="128024"/>
                    <a:pt x="117968" y="137163"/>
                    <a:pt x="117968" y="148437"/>
                  </a:cubicBezTo>
                  <a:cubicBezTo>
                    <a:pt x="117968" y="159711"/>
                    <a:pt x="108829" y="168850"/>
                    <a:pt x="97555" y="168850"/>
                  </a:cubicBezTo>
                  <a:cubicBezTo>
                    <a:pt x="86281" y="168850"/>
                    <a:pt x="77142" y="159711"/>
                    <a:pt x="77142" y="148437"/>
                  </a:cubicBezTo>
                  <a:cubicBezTo>
                    <a:pt x="77142" y="137163"/>
                    <a:pt x="86281" y="128024"/>
                    <a:pt x="97555" y="128024"/>
                  </a:cubicBezTo>
                  <a:close/>
                  <a:moveTo>
                    <a:pt x="48778" y="128024"/>
                  </a:moveTo>
                  <a:cubicBezTo>
                    <a:pt x="60052" y="128024"/>
                    <a:pt x="69191" y="137163"/>
                    <a:pt x="69191" y="148437"/>
                  </a:cubicBezTo>
                  <a:cubicBezTo>
                    <a:pt x="69191" y="159711"/>
                    <a:pt x="60052" y="168850"/>
                    <a:pt x="48778" y="168850"/>
                  </a:cubicBezTo>
                  <a:cubicBezTo>
                    <a:pt x="37504" y="168850"/>
                    <a:pt x="28365" y="159711"/>
                    <a:pt x="28365" y="148437"/>
                  </a:cubicBezTo>
                  <a:cubicBezTo>
                    <a:pt x="28365" y="137163"/>
                    <a:pt x="37504" y="128024"/>
                    <a:pt x="48778" y="128024"/>
                  </a:cubicBezTo>
                  <a:close/>
                  <a:moveTo>
                    <a:pt x="2" y="128024"/>
                  </a:moveTo>
                  <a:cubicBezTo>
                    <a:pt x="11275" y="128024"/>
                    <a:pt x="20414" y="137163"/>
                    <a:pt x="20414" y="148437"/>
                  </a:cubicBezTo>
                  <a:cubicBezTo>
                    <a:pt x="20414" y="159711"/>
                    <a:pt x="11275" y="168850"/>
                    <a:pt x="2" y="168850"/>
                  </a:cubicBezTo>
                  <a:lnTo>
                    <a:pt x="0" y="168849"/>
                  </a:lnTo>
                  <a:lnTo>
                    <a:pt x="0" y="128025"/>
                  </a:lnTo>
                  <a:close/>
                  <a:moveTo>
                    <a:pt x="1006915" y="87087"/>
                  </a:moveTo>
                  <a:lnTo>
                    <a:pt x="1006262" y="100037"/>
                  </a:lnTo>
                  <a:lnTo>
                    <a:pt x="1003906" y="94351"/>
                  </a:lnTo>
                  <a:close/>
                  <a:moveTo>
                    <a:pt x="975542" y="73938"/>
                  </a:moveTo>
                  <a:cubicBezTo>
                    <a:pt x="986816" y="73938"/>
                    <a:pt x="995955" y="83077"/>
                    <a:pt x="995955" y="94351"/>
                  </a:cubicBezTo>
                  <a:cubicBezTo>
                    <a:pt x="995955" y="105625"/>
                    <a:pt x="986816" y="114764"/>
                    <a:pt x="975542" y="114764"/>
                  </a:cubicBezTo>
                  <a:cubicBezTo>
                    <a:pt x="964268" y="114764"/>
                    <a:pt x="955129" y="105625"/>
                    <a:pt x="955129" y="94351"/>
                  </a:cubicBezTo>
                  <a:cubicBezTo>
                    <a:pt x="955129" y="83077"/>
                    <a:pt x="964268" y="73938"/>
                    <a:pt x="975542" y="73938"/>
                  </a:cubicBezTo>
                  <a:close/>
                  <a:moveTo>
                    <a:pt x="926765" y="73938"/>
                  </a:moveTo>
                  <a:cubicBezTo>
                    <a:pt x="938039" y="73938"/>
                    <a:pt x="947178" y="83077"/>
                    <a:pt x="947178" y="94351"/>
                  </a:cubicBezTo>
                  <a:cubicBezTo>
                    <a:pt x="947178" y="105625"/>
                    <a:pt x="938039" y="114764"/>
                    <a:pt x="926765" y="114764"/>
                  </a:cubicBezTo>
                  <a:cubicBezTo>
                    <a:pt x="915491" y="114764"/>
                    <a:pt x="906352" y="105625"/>
                    <a:pt x="906352" y="94351"/>
                  </a:cubicBezTo>
                  <a:cubicBezTo>
                    <a:pt x="906352" y="83077"/>
                    <a:pt x="915491" y="73938"/>
                    <a:pt x="926765" y="73938"/>
                  </a:cubicBezTo>
                  <a:close/>
                  <a:moveTo>
                    <a:pt x="877988" y="73938"/>
                  </a:moveTo>
                  <a:cubicBezTo>
                    <a:pt x="889262" y="73938"/>
                    <a:pt x="898401" y="83077"/>
                    <a:pt x="898401" y="94351"/>
                  </a:cubicBezTo>
                  <a:cubicBezTo>
                    <a:pt x="898401" y="105625"/>
                    <a:pt x="889262" y="114764"/>
                    <a:pt x="877988" y="114764"/>
                  </a:cubicBezTo>
                  <a:cubicBezTo>
                    <a:pt x="866714" y="114764"/>
                    <a:pt x="857575" y="105625"/>
                    <a:pt x="857575" y="94351"/>
                  </a:cubicBezTo>
                  <a:cubicBezTo>
                    <a:pt x="857575" y="83077"/>
                    <a:pt x="866714" y="73938"/>
                    <a:pt x="877988" y="73938"/>
                  </a:cubicBezTo>
                  <a:close/>
                  <a:moveTo>
                    <a:pt x="829211" y="73938"/>
                  </a:moveTo>
                  <a:cubicBezTo>
                    <a:pt x="840485" y="73938"/>
                    <a:pt x="849624" y="83077"/>
                    <a:pt x="849624" y="94351"/>
                  </a:cubicBezTo>
                  <a:cubicBezTo>
                    <a:pt x="849624" y="105625"/>
                    <a:pt x="840485" y="114764"/>
                    <a:pt x="829211" y="114764"/>
                  </a:cubicBezTo>
                  <a:cubicBezTo>
                    <a:pt x="817937" y="114764"/>
                    <a:pt x="808798" y="105625"/>
                    <a:pt x="808798" y="94351"/>
                  </a:cubicBezTo>
                  <a:cubicBezTo>
                    <a:pt x="808798" y="83077"/>
                    <a:pt x="817937" y="73938"/>
                    <a:pt x="829211" y="73938"/>
                  </a:cubicBezTo>
                  <a:close/>
                  <a:moveTo>
                    <a:pt x="780434" y="73938"/>
                  </a:moveTo>
                  <a:cubicBezTo>
                    <a:pt x="791708" y="73938"/>
                    <a:pt x="800847" y="83077"/>
                    <a:pt x="800847" y="94351"/>
                  </a:cubicBezTo>
                  <a:cubicBezTo>
                    <a:pt x="800847" y="105625"/>
                    <a:pt x="791708" y="114764"/>
                    <a:pt x="780434" y="114764"/>
                  </a:cubicBezTo>
                  <a:cubicBezTo>
                    <a:pt x="769160" y="114764"/>
                    <a:pt x="760021" y="105625"/>
                    <a:pt x="760021" y="94351"/>
                  </a:cubicBezTo>
                  <a:cubicBezTo>
                    <a:pt x="760021" y="83077"/>
                    <a:pt x="769160" y="73938"/>
                    <a:pt x="780434" y="73938"/>
                  </a:cubicBezTo>
                  <a:close/>
                  <a:moveTo>
                    <a:pt x="731657" y="73938"/>
                  </a:moveTo>
                  <a:cubicBezTo>
                    <a:pt x="742931" y="73938"/>
                    <a:pt x="752070" y="83077"/>
                    <a:pt x="752070" y="94351"/>
                  </a:cubicBezTo>
                  <a:cubicBezTo>
                    <a:pt x="752070" y="105625"/>
                    <a:pt x="742931" y="114764"/>
                    <a:pt x="731657" y="114764"/>
                  </a:cubicBezTo>
                  <a:cubicBezTo>
                    <a:pt x="720383" y="114764"/>
                    <a:pt x="711244" y="105625"/>
                    <a:pt x="711244" y="94351"/>
                  </a:cubicBezTo>
                  <a:cubicBezTo>
                    <a:pt x="711244" y="83077"/>
                    <a:pt x="720383" y="73938"/>
                    <a:pt x="731657" y="73938"/>
                  </a:cubicBezTo>
                  <a:close/>
                  <a:moveTo>
                    <a:pt x="682880" y="73938"/>
                  </a:moveTo>
                  <a:cubicBezTo>
                    <a:pt x="694153" y="73938"/>
                    <a:pt x="703293" y="83077"/>
                    <a:pt x="703293" y="94351"/>
                  </a:cubicBezTo>
                  <a:cubicBezTo>
                    <a:pt x="703293" y="105625"/>
                    <a:pt x="694153" y="114764"/>
                    <a:pt x="682880" y="114764"/>
                  </a:cubicBezTo>
                  <a:cubicBezTo>
                    <a:pt x="671606" y="114764"/>
                    <a:pt x="662467" y="105625"/>
                    <a:pt x="662467" y="94351"/>
                  </a:cubicBezTo>
                  <a:cubicBezTo>
                    <a:pt x="662467" y="83077"/>
                    <a:pt x="671606" y="73938"/>
                    <a:pt x="682880" y="73938"/>
                  </a:cubicBezTo>
                  <a:close/>
                  <a:moveTo>
                    <a:pt x="634103" y="73938"/>
                  </a:moveTo>
                  <a:cubicBezTo>
                    <a:pt x="645377" y="73938"/>
                    <a:pt x="654516" y="83077"/>
                    <a:pt x="654516" y="94351"/>
                  </a:cubicBezTo>
                  <a:cubicBezTo>
                    <a:pt x="654516" y="105625"/>
                    <a:pt x="645377" y="114764"/>
                    <a:pt x="634103" y="114764"/>
                  </a:cubicBezTo>
                  <a:cubicBezTo>
                    <a:pt x="622829" y="114764"/>
                    <a:pt x="613690" y="105625"/>
                    <a:pt x="613690" y="94351"/>
                  </a:cubicBezTo>
                  <a:cubicBezTo>
                    <a:pt x="613690" y="83077"/>
                    <a:pt x="622829" y="73938"/>
                    <a:pt x="634103" y="73938"/>
                  </a:cubicBezTo>
                  <a:close/>
                  <a:moveTo>
                    <a:pt x="585326" y="73938"/>
                  </a:moveTo>
                  <a:cubicBezTo>
                    <a:pt x="596599" y="73938"/>
                    <a:pt x="605738" y="83077"/>
                    <a:pt x="605738" y="94351"/>
                  </a:cubicBezTo>
                  <a:cubicBezTo>
                    <a:pt x="605738" y="105625"/>
                    <a:pt x="596599" y="114764"/>
                    <a:pt x="585326" y="114764"/>
                  </a:cubicBezTo>
                  <a:cubicBezTo>
                    <a:pt x="574052" y="114764"/>
                    <a:pt x="564913" y="105625"/>
                    <a:pt x="564913" y="94351"/>
                  </a:cubicBezTo>
                  <a:cubicBezTo>
                    <a:pt x="564913" y="83077"/>
                    <a:pt x="574052" y="73938"/>
                    <a:pt x="585326" y="73938"/>
                  </a:cubicBezTo>
                  <a:close/>
                  <a:moveTo>
                    <a:pt x="536549" y="73938"/>
                  </a:moveTo>
                  <a:cubicBezTo>
                    <a:pt x="547822" y="73938"/>
                    <a:pt x="556961" y="83077"/>
                    <a:pt x="556961" y="94351"/>
                  </a:cubicBezTo>
                  <a:cubicBezTo>
                    <a:pt x="556961" y="105625"/>
                    <a:pt x="547822" y="114764"/>
                    <a:pt x="536549" y="114764"/>
                  </a:cubicBezTo>
                  <a:cubicBezTo>
                    <a:pt x="525275" y="114764"/>
                    <a:pt x="516136" y="105625"/>
                    <a:pt x="516136" y="94351"/>
                  </a:cubicBezTo>
                  <a:cubicBezTo>
                    <a:pt x="516136" y="83077"/>
                    <a:pt x="525275" y="73938"/>
                    <a:pt x="536549" y="73938"/>
                  </a:cubicBezTo>
                  <a:close/>
                  <a:moveTo>
                    <a:pt x="487772" y="73938"/>
                  </a:moveTo>
                  <a:cubicBezTo>
                    <a:pt x="499045" y="73938"/>
                    <a:pt x="508184" y="83077"/>
                    <a:pt x="508184" y="94351"/>
                  </a:cubicBezTo>
                  <a:cubicBezTo>
                    <a:pt x="508184" y="105625"/>
                    <a:pt x="499045" y="114764"/>
                    <a:pt x="487772" y="114764"/>
                  </a:cubicBezTo>
                  <a:cubicBezTo>
                    <a:pt x="476498" y="114764"/>
                    <a:pt x="467359" y="105625"/>
                    <a:pt x="467359" y="94351"/>
                  </a:cubicBezTo>
                  <a:cubicBezTo>
                    <a:pt x="467359" y="83077"/>
                    <a:pt x="476498" y="73938"/>
                    <a:pt x="487772" y="73938"/>
                  </a:cubicBezTo>
                  <a:close/>
                  <a:moveTo>
                    <a:pt x="438994" y="73938"/>
                  </a:moveTo>
                  <a:cubicBezTo>
                    <a:pt x="450268" y="73938"/>
                    <a:pt x="459407" y="83077"/>
                    <a:pt x="459407" y="94351"/>
                  </a:cubicBezTo>
                  <a:cubicBezTo>
                    <a:pt x="459407" y="105625"/>
                    <a:pt x="450268" y="114764"/>
                    <a:pt x="438994" y="114764"/>
                  </a:cubicBezTo>
                  <a:cubicBezTo>
                    <a:pt x="427721" y="114764"/>
                    <a:pt x="418582" y="105625"/>
                    <a:pt x="418582" y="94351"/>
                  </a:cubicBezTo>
                  <a:cubicBezTo>
                    <a:pt x="418582" y="83077"/>
                    <a:pt x="427721" y="73938"/>
                    <a:pt x="438994" y="73938"/>
                  </a:cubicBezTo>
                  <a:close/>
                  <a:moveTo>
                    <a:pt x="390217" y="73938"/>
                  </a:moveTo>
                  <a:cubicBezTo>
                    <a:pt x="401491" y="73938"/>
                    <a:pt x="410630" y="83077"/>
                    <a:pt x="410630" y="94351"/>
                  </a:cubicBezTo>
                  <a:cubicBezTo>
                    <a:pt x="410630" y="105625"/>
                    <a:pt x="401491" y="114764"/>
                    <a:pt x="390217" y="114764"/>
                  </a:cubicBezTo>
                  <a:cubicBezTo>
                    <a:pt x="378944" y="114764"/>
                    <a:pt x="369805" y="105625"/>
                    <a:pt x="369805" y="94351"/>
                  </a:cubicBezTo>
                  <a:cubicBezTo>
                    <a:pt x="369805" y="83077"/>
                    <a:pt x="378944" y="73938"/>
                    <a:pt x="390217" y="73938"/>
                  </a:cubicBezTo>
                  <a:close/>
                  <a:moveTo>
                    <a:pt x="341440" y="73938"/>
                  </a:moveTo>
                  <a:cubicBezTo>
                    <a:pt x="352714" y="73938"/>
                    <a:pt x="361853" y="83077"/>
                    <a:pt x="361853" y="94351"/>
                  </a:cubicBezTo>
                  <a:cubicBezTo>
                    <a:pt x="361853" y="105625"/>
                    <a:pt x="352714" y="114764"/>
                    <a:pt x="341440" y="114764"/>
                  </a:cubicBezTo>
                  <a:cubicBezTo>
                    <a:pt x="330166" y="114764"/>
                    <a:pt x="321028" y="105625"/>
                    <a:pt x="321028" y="94351"/>
                  </a:cubicBezTo>
                  <a:cubicBezTo>
                    <a:pt x="321028" y="83077"/>
                    <a:pt x="330166" y="73938"/>
                    <a:pt x="341440" y="73938"/>
                  </a:cubicBezTo>
                  <a:close/>
                  <a:moveTo>
                    <a:pt x="292663" y="73938"/>
                  </a:moveTo>
                  <a:cubicBezTo>
                    <a:pt x="303937" y="73938"/>
                    <a:pt x="313076" y="83077"/>
                    <a:pt x="313076" y="94351"/>
                  </a:cubicBezTo>
                  <a:cubicBezTo>
                    <a:pt x="313076" y="105625"/>
                    <a:pt x="303937" y="114764"/>
                    <a:pt x="292663" y="114764"/>
                  </a:cubicBezTo>
                  <a:cubicBezTo>
                    <a:pt x="281389" y="114764"/>
                    <a:pt x="272251" y="105625"/>
                    <a:pt x="272251" y="94351"/>
                  </a:cubicBezTo>
                  <a:cubicBezTo>
                    <a:pt x="272251" y="83077"/>
                    <a:pt x="281389" y="73938"/>
                    <a:pt x="292663" y="73938"/>
                  </a:cubicBezTo>
                  <a:close/>
                  <a:moveTo>
                    <a:pt x="243886" y="73938"/>
                  </a:moveTo>
                  <a:cubicBezTo>
                    <a:pt x="255160" y="73938"/>
                    <a:pt x="264299" y="83077"/>
                    <a:pt x="264299" y="94351"/>
                  </a:cubicBezTo>
                  <a:cubicBezTo>
                    <a:pt x="264299" y="105625"/>
                    <a:pt x="255160" y="114764"/>
                    <a:pt x="243886" y="114764"/>
                  </a:cubicBezTo>
                  <a:cubicBezTo>
                    <a:pt x="232612" y="114764"/>
                    <a:pt x="223473" y="105625"/>
                    <a:pt x="223473" y="94351"/>
                  </a:cubicBezTo>
                  <a:cubicBezTo>
                    <a:pt x="223473" y="83077"/>
                    <a:pt x="232612" y="73938"/>
                    <a:pt x="243886" y="73938"/>
                  </a:cubicBezTo>
                  <a:close/>
                  <a:moveTo>
                    <a:pt x="195109" y="73938"/>
                  </a:moveTo>
                  <a:cubicBezTo>
                    <a:pt x="206383" y="73938"/>
                    <a:pt x="215522" y="83077"/>
                    <a:pt x="215522" y="94351"/>
                  </a:cubicBezTo>
                  <a:cubicBezTo>
                    <a:pt x="215522" y="105625"/>
                    <a:pt x="206383" y="114764"/>
                    <a:pt x="195109" y="114764"/>
                  </a:cubicBezTo>
                  <a:cubicBezTo>
                    <a:pt x="183835" y="114764"/>
                    <a:pt x="174696" y="105625"/>
                    <a:pt x="174696" y="94351"/>
                  </a:cubicBezTo>
                  <a:cubicBezTo>
                    <a:pt x="174696" y="83077"/>
                    <a:pt x="183835" y="73938"/>
                    <a:pt x="195109" y="73938"/>
                  </a:cubicBezTo>
                  <a:close/>
                  <a:moveTo>
                    <a:pt x="146332" y="73938"/>
                  </a:moveTo>
                  <a:cubicBezTo>
                    <a:pt x="157606" y="73938"/>
                    <a:pt x="166745" y="83077"/>
                    <a:pt x="166745" y="94351"/>
                  </a:cubicBezTo>
                  <a:cubicBezTo>
                    <a:pt x="166745" y="105625"/>
                    <a:pt x="157606" y="114764"/>
                    <a:pt x="146332" y="114764"/>
                  </a:cubicBezTo>
                  <a:cubicBezTo>
                    <a:pt x="135058" y="114764"/>
                    <a:pt x="125919" y="105625"/>
                    <a:pt x="125919" y="94351"/>
                  </a:cubicBezTo>
                  <a:cubicBezTo>
                    <a:pt x="125919" y="83077"/>
                    <a:pt x="135058" y="73938"/>
                    <a:pt x="146332" y="73938"/>
                  </a:cubicBezTo>
                  <a:close/>
                  <a:moveTo>
                    <a:pt x="97555" y="73938"/>
                  </a:moveTo>
                  <a:cubicBezTo>
                    <a:pt x="108829" y="73938"/>
                    <a:pt x="117968" y="83077"/>
                    <a:pt x="117968" y="94351"/>
                  </a:cubicBezTo>
                  <a:cubicBezTo>
                    <a:pt x="117968" y="105625"/>
                    <a:pt x="108829" y="114764"/>
                    <a:pt x="97555" y="114764"/>
                  </a:cubicBezTo>
                  <a:cubicBezTo>
                    <a:pt x="86281" y="114764"/>
                    <a:pt x="77142" y="105625"/>
                    <a:pt x="77142" y="94351"/>
                  </a:cubicBezTo>
                  <a:cubicBezTo>
                    <a:pt x="77142" y="83077"/>
                    <a:pt x="86281" y="73938"/>
                    <a:pt x="97555" y="73938"/>
                  </a:cubicBezTo>
                  <a:close/>
                  <a:moveTo>
                    <a:pt x="48778" y="73938"/>
                  </a:moveTo>
                  <a:cubicBezTo>
                    <a:pt x="60052" y="73938"/>
                    <a:pt x="69191" y="83077"/>
                    <a:pt x="69191" y="94351"/>
                  </a:cubicBezTo>
                  <a:cubicBezTo>
                    <a:pt x="69191" y="105625"/>
                    <a:pt x="60052" y="114764"/>
                    <a:pt x="48778" y="114764"/>
                  </a:cubicBezTo>
                  <a:cubicBezTo>
                    <a:pt x="37504" y="114764"/>
                    <a:pt x="28365" y="105625"/>
                    <a:pt x="28365" y="94351"/>
                  </a:cubicBezTo>
                  <a:cubicBezTo>
                    <a:pt x="28365" y="83077"/>
                    <a:pt x="37504" y="73938"/>
                    <a:pt x="48778" y="73938"/>
                  </a:cubicBezTo>
                  <a:close/>
                  <a:moveTo>
                    <a:pt x="2" y="73938"/>
                  </a:moveTo>
                  <a:cubicBezTo>
                    <a:pt x="11275" y="73938"/>
                    <a:pt x="20414" y="83077"/>
                    <a:pt x="20414" y="94351"/>
                  </a:cubicBezTo>
                  <a:cubicBezTo>
                    <a:pt x="20414" y="105625"/>
                    <a:pt x="11275" y="114764"/>
                    <a:pt x="2" y="114764"/>
                  </a:cubicBezTo>
                  <a:lnTo>
                    <a:pt x="0" y="114763"/>
                  </a:lnTo>
                  <a:lnTo>
                    <a:pt x="0" y="73939"/>
                  </a:lnTo>
                  <a:close/>
                  <a:moveTo>
                    <a:pt x="1010013" y="25745"/>
                  </a:moveTo>
                  <a:lnTo>
                    <a:pt x="1008696" y="51828"/>
                  </a:lnTo>
                  <a:lnTo>
                    <a:pt x="1003906" y="40265"/>
                  </a:lnTo>
                  <a:cubicBezTo>
                    <a:pt x="1003906" y="34628"/>
                    <a:pt x="1006192" y="29525"/>
                    <a:pt x="1009885" y="25831"/>
                  </a:cubicBezTo>
                  <a:close/>
                  <a:moveTo>
                    <a:pt x="975542" y="19852"/>
                  </a:moveTo>
                  <a:cubicBezTo>
                    <a:pt x="986816" y="19852"/>
                    <a:pt x="995955" y="28991"/>
                    <a:pt x="995955" y="40265"/>
                  </a:cubicBezTo>
                  <a:cubicBezTo>
                    <a:pt x="995955" y="51539"/>
                    <a:pt x="986816" y="60678"/>
                    <a:pt x="975542" y="60678"/>
                  </a:cubicBezTo>
                  <a:cubicBezTo>
                    <a:pt x="964268" y="60678"/>
                    <a:pt x="955129" y="51539"/>
                    <a:pt x="955129" y="40265"/>
                  </a:cubicBezTo>
                  <a:cubicBezTo>
                    <a:pt x="955129" y="28991"/>
                    <a:pt x="964268" y="19852"/>
                    <a:pt x="975542" y="19852"/>
                  </a:cubicBezTo>
                  <a:close/>
                  <a:moveTo>
                    <a:pt x="926765" y="19852"/>
                  </a:moveTo>
                  <a:cubicBezTo>
                    <a:pt x="938039" y="19852"/>
                    <a:pt x="947178" y="28991"/>
                    <a:pt x="947178" y="40265"/>
                  </a:cubicBezTo>
                  <a:cubicBezTo>
                    <a:pt x="947178" y="51539"/>
                    <a:pt x="938039" y="60678"/>
                    <a:pt x="926765" y="60678"/>
                  </a:cubicBezTo>
                  <a:cubicBezTo>
                    <a:pt x="915491" y="60678"/>
                    <a:pt x="906352" y="51539"/>
                    <a:pt x="906352" y="40265"/>
                  </a:cubicBezTo>
                  <a:cubicBezTo>
                    <a:pt x="906352" y="28991"/>
                    <a:pt x="915491" y="19852"/>
                    <a:pt x="926765" y="19852"/>
                  </a:cubicBezTo>
                  <a:close/>
                  <a:moveTo>
                    <a:pt x="877988" y="19852"/>
                  </a:moveTo>
                  <a:cubicBezTo>
                    <a:pt x="889262" y="19852"/>
                    <a:pt x="898401" y="28991"/>
                    <a:pt x="898401" y="40265"/>
                  </a:cubicBezTo>
                  <a:cubicBezTo>
                    <a:pt x="898401" y="51539"/>
                    <a:pt x="889262" y="60678"/>
                    <a:pt x="877988" y="60678"/>
                  </a:cubicBezTo>
                  <a:cubicBezTo>
                    <a:pt x="866714" y="60678"/>
                    <a:pt x="857575" y="51539"/>
                    <a:pt x="857575" y="40265"/>
                  </a:cubicBezTo>
                  <a:cubicBezTo>
                    <a:pt x="857575" y="28991"/>
                    <a:pt x="866714" y="19852"/>
                    <a:pt x="877988" y="19852"/>
                  </a:cubicBezTo>
                  <a:close/>
                  <a:moveTo>
                    <a:pt x="829211" y="19852"/>
                  </a:moveTo>
                  <a:cubicBezTo>
                    <a:pt x="840485" y="19852"/>
                    <a:pt x="849624" y="28991"/>
                    <a:pt x="849624" y="40265"/>
                  </a:cubicBezTo>
                  <a:cubicBezTo>
                    <a:pt x="849624" y="51539"/>
                    <a:pt x="840485" y="60678"/>
                    <a:pt x="829211" y="60678"/>
                  </a:cubicBezTo>
                  <a:cubicBezTo>
                    <a:pt x="817937" y="60678"/>
                    <a:pt x="808798" y="51539"/>
                    <a:pt x="808798" y="40265"/>
                  </a:cubicBezTo>
                  <a:cubicBezTo>
                    <a:pt x="808798" y="28991"/>
                    <a:pt x="817937" y="19852"/>
                    <a:pt x="829211" y="19852"/>
                  </a:cubicBezTo>
                  <a:close/>
                  <a:moveTo>
                    <a:pt x="780434" y="19852"/>
                  </a:moveTo>
                  <a:cubicBezTo>
                    <a:pt x="791708" y="19852"/>
                    <a:pt x="800847" y="28991"/>
                    <a:pt x="800847" y="40265"/>
                  </a:cubicBezTo>
                  <a:cubicBezTo>
                    <a:pt x="800847" y="51539"/>
                    <a:pt x="791708" y="60678"/>
                    <a:pt x="780434" y="60678"/>
                  </a:cubicBezTo>
                  <a:cubicBezTo>
                    <a:pt x="769160" y="60678"/>
                    <a:pt x="760021" y="51539"/>
                    <a:pt x="760021" y="40265"/>
                  </a:cubicBezTo>
                  <a:cubicBezTo>
                    <a:pt x="760021" y="28991"/>
                    <a:pt x="769160" y="19852"/>
                    <a:pt x="780434" y="19852"/>
                  </a:cubicBezTo>
                  <a:close/>
                  <a:moveTo>
                    <a:pt x="731657" y="19852"/>
                  </a:moveTo>
                  <a:cubicBezTo>
                    <a:pt x="742931" y="19852"/>
                    <a:pt x="752070" y="28991"/>
                    <a:pt x="752070" y="40265"/>
                  </a:cubicBezTo>
                  <a:cubicBezTo>
                    <a:pt x="752070" y="51539"/>
                    <a:pt x="742931" y="60678"/>
                    <a:pt x="731657" y="60678"/>
                  </a:cubicBezTo>
                  <a:cubicBezTo>
                    <a:pt x="720383" y="60678"/>
                    <a:pt x="711244" y="51539"/>
                    <a:pt x="711244" y="40265"/>
                  </a:cubicBezTo>
                  <a:cubicBezTo>
                    <a:pt x="711244" y="28991"/>
                    <a:pt x="720383" y="19852"/>
                    <a:pt x="731657" y="19852"/>
                  </a:cubicBezTo>
                  <a:close/>
                  <a:moveTo>
                    <a:pt x="682880" y="19852"/>
                  </a:moveTo>
                  <a:cubicBezTo>
                    <a:pt x="694153" y="19852"/>
                    <a:pt x="703293" y="28991"/>
                    <a:pt x="703293" y="40265"/>
                  </a:cubicBezTo>
                  <a:cubicBezTo>
                    <a:pt x="703293" y="51539"/>
                    <a:pt x="694153" y="60678"/>
                    <a:pt x="682880" y="60678"/>
                  </a:cubicBezTo>
                  <a:cubicBezTo>
                    <a:pt x="671606" y="60678"/>
                    <a:pt x="662467" y="51539"/>
                    <a:pt x="662467" y="40265"/>
                  </a:cubicBezTo>
                  <a:cubicBezTo>
                    <a:pt x="662467" y="28991"/>
                    <a:pt x="671606" y="19852"/>
                    <a:pt x="682880" y="19852"/>
                  </a:cubicBezTo>
                  <a:close/>
                  <a:moveTo>
                    <a:pt x="634103" y="19852"/>
                  </a:moveTo>
                  <a:cubicBezTo>
                    <a:pt x="645377" y="19852"/>
                    <a:pt x="654516" y="28991"/>
                    <a:pt x="654516" y="40265"/>
                  </a:cubicBezTo>
                  <a:cubicBezTo>
                    <a:pt x="654516" y="51539"/>
                    <a:pt x="645377" y="60678"/>
                    <a:pt x="634103" y="60678"/>
                  </a:cubicBezTo>
                  <a:cubicBezTo>
                    <a:pt x="622829" y="60678"/>
                    <a:pt x="613690" y="51539"/>
                    <a:pt x="613690" y="40265"/>
                  </a:cubicBezTo>
                  <a:cubicBezTo>
                    <a:pt x="613690" y="28991"/>
                    <a:pt x="622829" y="19852"/>
                    <a:pt x="634103" y="19852"/>
                  </a:cubicBezTo>
                  <a:close/>
                  <a:moveTo>
                    <a:pt x="585326" y="19852"/>
                  </a:moveTo>
                  <a:cubicBezTo>
                    <a:pt x="596599" y="19852"/>
                    <a:pt x="605738" y="28991"/>
                    <a:pt x="605738" y="40265"/>
                  </a:cubicBezTo>
                  <a:cubicBezTo>
                    <a:pt x="605738" y="51539"/>
                    <a:pt x="596599" y="60678"/>
                    <a:pt x="585326" y="60678"/>
                  </a:cubicBezTo>
                  <a:cubicBezTo>
                    <a:pt x="574052" y="60678"/>
                    <a:pt x="564913" y="51539"/>
                    <a:pt x="564913" y="40265"/>
                  </a:cubicBezTo>
                  <a:cubicBezTo>
                    <a:pt x="564913" y="28991"/>
                    <a:pt x="574052" y="19852"/>
                    <a:pt x="585326" y="19852"/>
                  </a:cubicBezTo>
                  <a:close/>
                  <a:moveTo>
                    <a:pt x="536549" y="19852"/>
                  </a:moveTo>
                  <a:cubicBezTo>
                    <a:pt x="547822" y="19852"/>
                    <a:pt x="556961" y="28991"/>
                    <a:pt x="556961" y="40265"/>
                  </a:cubicBezTo>
                  <a:cubicBezTo>
                    <a:pt x="556961" y="51539"/>
                    <a:pt x="547822" y="60678"/>
                    <a:pt x="536549" y="60678"/>
                  </a:cubicBezTo>
                  <a:cubicBezTo>
                    <a:pt x="525275" y="60678"/>
                    <a:pt x="516136" y="51539"/>
                    <a:pt x="516136" y="40265"/>
                  </a:cubicBezTo>
                  <a:cubicBezTo>
                    <a:pt x="516136" y="28991"/>
                    <a:pt x="525275" y="19852"/>
                    <a:pt x="536549" y="19852"/>
                  </a:cubicBezTo>
                  <a:close/>
                  <a:moveTo>
                    <a:pt x="487772" y="19852"/>
                  </a:moveTo>
                  <a:cubicBezTo>
                    <a:pt x="499045" y="19852"/>
                    <a:pt x="508184" y="28991"/>
                    <a:pt x="508184" y="40265"/>
                  </a:cubicBezTo>
                  <a:cubicBezTo>
                    <a:pt x="508184" y="51539"/>
                    <a:pt x="499045" y="60678"/>
                    <a:pt x="487772" y="60678"/>
                  </a:cubicBezTo>
                  <a:cubicBezTo>
                    <a:pt x="476498" y="60678"/>
                    <a:pt x="467359" y="51539"/>
                    <a:pt x="467359" y="40265"/>
                  </a:cubicBezTo>
                  <a:cubicBezTo>
                    <a:pt x="467359" y="28991"/>
                    <a:pt x="476498" y="19852"/>
                    <a:pt x="487772" y="19852"/>
                  </a:cubicBezTo>
                  <a:close/>
                  <a:moveTo>
                    <a:pt x="438994" y="19852"/>
                  </a:moveTo>
                  <a:cubicBezTo>
                    <a:pt x="450268" y="19852"/>
                    <a:pt x="459407" y="28991"/>
                    <a:pt x="459407" y="40265"/>
                  </a:cubicBezTo>
                  <a:cubicBezTo>
                    <a:pt x="459407" y="51539"/>
                    <a:pt x="450268" y="60678"/>
                    <a:pt x="438994" y="60678"/>
                  </a:cubicBezTo>
                  <a:cubicBezTo>
                    <a:pt x="427721" y="60678"/>
                    <a:pt x="418582" y="51539"/>
                    <a:pt x="418582" y="40265"/>
                  </a:cubicBezTo>
                  <a:cubicBezTo>
                    <a:pt x="418582" y="28991"/>
                    <a:pt x="427721" y="19852"/>
                    <a:pt x="438994" y="19852"/>
                  </a:cubicBezTo>
                  <a:close/>
                  <a:moveTo>
                    <a:pt x="390217" y="19852"/>
                  </a:moveTo>
                  <a:cubicBezTo>
                    <a:pt x="401491" y="19852"/>
                    <a:pt x="410630" y="28991"/>
                    <a:pt x="410630" y="40265"/>
                  </a:cubicBezTo>
                  <a:cubicBezTo>
                    <a:pt x="410630" y="51539"/>
                    <a:pt x="401491" y="60678"/>
                    <a:pt x="390217" y="60678"/>
                  </a:cubicBezTo>
                  <a:cubicBezTo>
                    <a:pt x="378944" y="60678"/>
                    <a:pt x="369805" y="51539"/>
                    <a:pt x="369805" y="40265"/>
                  </a:cubicBezTo>
                  <a:cubicBezTo>
                    <a:pt x="369805" y="28991"/>
                    <a:pt x="378944" y="19852"/>
                    <a:pt x="390217" y="19852"/>
                  </a:cubicBezTo>
                  <a:close/>
                  <a:moveTo>
                    <a:pt x="341440" y="19852"/>
                  </a:moveTo>
                  <a:cubicBezTo>
                    <a:pt x="352714" y="19852"/>
                    <a:pt x="361853" y="28991"/>
                    <a:pt x="361853" y="40265"/>
                  </a:cubicBezTo>
                  <a:cubicBezTo>
                    <a:pt x="361853" y="51539"/>
                    <a:pt x="352714" y="60678"/>
                    <a:pt x="341440" y="60678"/>
                  </a:cubicBezTo>
                  <a:cubicBezTo>
                    <a:pt x="330166" y="60678"/>
                    <a:pt x="321028" y="51539"/>
                    <a:pt x="321028" y="40265"/>
                  </a:cubicBezTo>
                  <a:cubicBezTo>
                    <a:pt x="321028" y="28991"/>
                    <a:pt x="330166" y="19852"/>
                    <a:pt x="341440" y="19852"/>
                  </a:cubicBezTo>
                  <a:close/>
                  <a:moveTo>
                    <a:pt x="292663" y="19852"/>
                  </a:moveTo>
                  <a:cubicBezTo>
                    <a:pt x="303937" y="19852"/>
                    <a:pt x="313076" y="28991"/>
                    <a:pt x="313076" y="40265"/>
                  </a:cubicBezTo>
                  <a:cubicBezTo>
                    <a:pt x="313076" y="51539"/>
                    <a:pt x="303937" y="60678"/>
                    <a:pt x="292663" y="60678"/>
                  </a:cubicBezTo>
                  <a:cubicBezTo>
                    <a:pt x="281389" y="60678"/>
                    <a:pt x="272251" y="51539"/>
                    <a:pt x="272251" y="40265"/>
                  </a:cubicBezTo>
                  <a:cubicBezTo>
                    <a:pt x="272251" y="28991"/>
                    <a:pt x="281389" y="19852"/>
                    <a:pt x="292663" y="19852"/>
                  </a:cubicBezTo>
                  <a:close/>
                  <a:moveTo>
                    <a:pt x="243886" y="19852"/>
                  </a:moveTo>
                  <a:cubicBezTo>
                    <a:pt x="255160" y="19852"/>
                    <a:pt x="264299" y="28991"/>
                    <a:pt x="264299" y="40265"/>
                  </a:cubicBezTo>
                  <a:cubicBezTo>
                    <a:pt x="264299" y="51539"/>
                    <a:pt x="255160" y="60678"/>
                    <a:pt x="243886" y="60678"/>
                  </a:cubicBezTo>
                  <a:cubicBezTo>
                    <a:pt x="232612" y="60678"/>
                    <a:pt x="223473" y="51539"/>
                    <a:pt x="223473" y="40265"/>
                  </a:cubicBezTo>
                  <a:cubicBezTo>
                    <a:pt x="223473" y="28991"/>
                    <a:pt x="232612" y="19852"/>
                    <a:pt x="243886" y="19852"/>
                  </a:cubicBezTo>
                  <a:close/>
                  <a:moveTo>
                    <a:pt x="195109" y="19852"/>
                  </a:moveTo>
                  <a:cubicBezTo>
                    <a:pt x="206383" y="19852"/>
                    <a:pt x="215522" y="28991"/>
                    <a:pt x="215522" y="40265"/>
                  </a:cubicBezTo>
                  <a:cubicBezTo>
                    <a:pt x="215522" y="51539"/>
                    <a:pt x="206383" y="60678"/>
                    <a:pt x="195109" y="60678"/>
                  </a:cubicBezTo>
                  <a:cubicBezTo>
                    <a:pt x="183835" y="60678"/>
                    <a:pt x="174696" y="51539"/>
                    <a:pt x="174696" y="40265"/>
                  </a:cubicBezTo>
                  <a:cubicBezTo>
                    <a:pt x="174696" y="28991"/>
                    <a:pt x="183835" y="19852"/>
                    <a:pt x="195109" y="19852"/>
                  </a:cubicBezTo>
                  <a:close/>
                  <a:moveTo>
                    <a:pt x="146332" y="19852"/>
                  </a:moveTo>
                  <a:cubicBezTo>
                    <a:pt x="157606" y="19852"/>
                    <a:pt x="166745" y="28991"/>
                    <a:pt x="166745" y="40265"/>
                  </a:cubicBezTo>
                  <a:cubicBezTo>
                    <a:pt x="166745" y="51539"/>
                    <a:pt x="157606" y="60678"/>
                    <a:pt x="146332" y="60678"/>
                  </a:cubicBezTo>
                  <a:cubicBezTo>
                    <a:pt x="135058" y="60678"/>
                    <a:pt x="125919" y="51539"/>
                    <a:pt x="125919" y="40265"/>
                  </a:cubicBezTo>
                  <a:cubicBezTo>
                    <a:pt x="125919" y="28991"/>
                    <a:pt x="135058" y="19852"/>
                    <a:pt x="146332" y="19852"/>
                  </a:cubicBezTo>
                  <a:close/>
                  <a:moveTo>
                    <a:pt x="97555" y="19852"/>
                  </a:moveTo>
                  <a:cubicBezTo>
                    <a:pt x="108829" y="19852"/>
                    <a:pt x="117968" y="28991"/>
                    <a:pt x="117968" y="40265"/>
                  </a:cubicBezTo>
                  <a:cubicBezTo>
                    <a:pt x="117968" y="51539"/>
                    <a:pt x="108829" y="60678"/>
                    <a:pt x="97555" y="60678"/>
                  </a:cubicBezTo>
                  <a:cubicBezTo>
                    <a:pt x="86281" y="60678"/>
                    <a:pt x="77142" y="51539"/>
                    <a:pt x="77142" y="40265"/>
                  </a:cubicBezTo>
                  <a:cubicBezTo>
                    <a:pt x="77142" y="28991"/>
                    <a:pt x="86281" y="19852"/>
                    <a:pt x="97555" y="19852"/>
                  </a:cubicBezTo>
                  <a:close/>
                  <a:moveTo>
                    <a:pt x="48778" y="19852"/>
                  </a:moveTo>
                  <a:cubicBezTo>
                    <a:pt x="60052" y="19852"/>
                    <a:pt x="69191" y="28991"/>
                    <a:pt x="69191" y="40265"/>
                  </a:cubicBezTo>
                  <a:cubicBezTo>
                    <a:pt x="69191" y="51539"/>
                    <a:pt x="60052" y="60678"/>
                    <a:pt x="48778" y="60678"/>
                  </a:cubicBezTo>
                  <a:cubicBezTo>
                    <a:pt x="37504" y="60678"/>
                    <a:pt x="28365" y="51539"/>
                    <a:pt x="28365" y="40265"/>
                  </a:cubicBezTo>
                  <a:cubicBezTo>
                    <a:pt x="28365" y="28991"/>
                    <a:pt x="37504" y="19852"/>
                    <a:pt x="48778" y="19852"/>
                  </a:cubicBezTo>
                  <a:close/>
                  <a:moveTo>
                    <a:pt x="2" y="19852"/>
                  </a:moveTo>
                  <a:cubicBezTo>
                    <a:pt x="11275" y="19852"/>
                    <a:pt x="20414" y="28991"/>
                    <a:pt x="20414" y="40265"/>
                  </a:cubicBezTo>
                  <a:cubicBezTo>
                    <a:pt x="20414" y="51539"/>
                    <a:pt x="11275" y="60678"/>
                    <a:pt x="2" y="60678"/>
                  </a:cubicBezTo>
                  <a:lnTo>
                    <a:pt x="0" y="60677"/>
                  </a:lnTo>
                  <a:lnTo>
                    <a:pt x="0" y="19853"/>
                  </a:lnTo>
                  <a:close/>
                  <a:moveTo>
                    <a:pt x="1009631" y="0"/>
                  </a:moveTo>
                  <a:lnTo>
                    <a:pt x="1010974" y="0"/>
                  </a:lnTo>
                  <a:lnTo>
                    <a:pt x="1011044" y="1394"/>
                  </a:lnTo>
                  <a:lnTo>
                    <a:pt x="1009885" y="613"/>
                  </a:lnTo>
                  <a:close/>
                  <a:moveTo>
                    <a:pt x="960854" y="0"/>
                  </a:moveTo>
                  <a:lnTo>
                    <a:pt x="990230" y="0"/>
                  </a:lnTo>
                  <a:lnTo>
                    <a:pt x="989976" y="613"/>
                  </a:lnTo>
                  <a:cubicBezTo>
                    <a:pt x="986282" y="4307"/>
                    <a:pt x="981179" y="6592"/>
                    <a:pt x="975542" y="6592"/>
                  </a:cubicBezTo>
                  <a:cubicBezTo>
                    <a:pt x="969905" y="6592"/>
                    <a:pt x="964802" y="4307"/>
                    <a:pt x="961108" y="613"/>
                  </a:cubicBezTo>
                  <a:close/>
                  <a:moveTo>
                    <a:pt x="912077" y="0"/>
                  </a:moveTo>
                  <a:lnTo>
                    <a:pt x="941453" y="0"/>
                  </a:lnTo>
                  <a:lnTo>
                    <a:pt x="941199" y="613"/>
                  </a:lnTo>
                  <a:cubicBezTo>
                    <a:pt x="937505" y="4307"/>
                    <a:pt x="932402" y="6592"/>
                    <a:pt x="926765" y="6592"/>
                  </a:cubicBezTo>
                  <a:cubicBezTo>
                    <a:pt x="921128" y="6592"/>
                    <a:pt x="916025" y="4307"/>
                    <a:pt x="912331" y="613"/>
                  </a:cubicBezTo>
                  <a:close/>
                  <a:moveTo>
                    <a:pt x="863300" y="0"/>
                  </a:moveTo>
                  <a:lnTo>
                    <a:pt x="892676" y="0"/>
                  </a:lnTo>
                  <a:lnTo>
                    <a:pt x="892422" y="613"/>
                  </a:lnTo>
                  <a:cubicBezTo>
                    <a:pt x="888728" y="4307"/>
                    <a:pt x="883625" y="6592"/>
                    <a:pt x="877988" y="6592"/>
                  </a:cubicBezTo>
                  <a:cubicBezTo>
                    <a:pt x="872351" y="6592"/>
                    <a:pt x="867248" y="4307"/>
                    <a:pt x="863554" y="613"/>
                  </a:cubicBezTo>
                  <a:close/>
                  <a:moveTo>
                    <a:pt x="814523" y="0"/>
                  </a:moveTo>
                  <a:lnTo>
                    <a:pt x="843899" y="0"/>
                  </a:lnTo>
                  <a:lnTo>
                    <a:pt x="843645" y="613"/>
                  </a:lnTo>
                  <a:cubicBezTo>
                    <a:pt x="839951" y="4307"/>
                    <a:pt x="834848" y="6592"/>
                    <a:pt x="829211" y="6592"/>
                  </a:cubicBezTo>
                  <a:cubicBezTo>
                    <a:pt x="823574" y="6592"/>
                    <a:pt x="818471" y="4307"/>
                    <a:pt x="814777" y="613"/>
                  </a:cubicBezTo>
                  <a:close/>
                  <a:moveTo>
                    <a:pt x="765746" y="0"/>
                  </a:moveTo>
                  <a:lnTo>
                    <a:pt x="795122" y="0"/>
                  </a:lnTo>
                  <a:lnTo>
                    <a:pt x="794868" y="613"/>
                  </a:lnTo>
                  <a:cubicBezTo>
                    <a:pt x="791174" y="4307"/>
                    <a:pt x="786071" y="6592"/>
                    <a:pt x="780434" y="6592"/>
                  </a:cubicBezTo>
                  <a:cubicBezTo>
                    <a:pt x="774797" y="6592"/>
                    <a:pt x="769694" y="4307"/>
                    <a:pt x="766000" y="613"/>
                  </a:cubicBezTo>
                  <a:close/>
                  <a:moveTo>
                    <a:pt x="716969" y="0"/>
                  </a:moveTo>
                  <a:lnTo>
                    <a:pt x="746345" y="0"/>
                  </a:lnTo>
                  <a:lnTo>
                    <a:pt x="746091" y="613"/>
                  </a:lnTo>
                  <a:cubicBezTo>
                    <a:pt x="742397" y="4307"/>
                    <a:pt x="737294" y="6592"/>
                    <a:pt x="731657" y="6592"/>
                  </a:cubicBezTo>
                  <a:cubicBezTo>
                    <a:pt x="726020" y="6592"/>
                    <a:pt x="720917" y="4307"/>
                    <a:pt x="717223" y="613"/>
                  </a:cubicBezTo>
                  <a:close/>
                  <a:moveTo>
                    <a:pt x="668192" y="0"/>
                  </a:moveTo>
                  <a:lnTo>
                    <a:pt x="697568" y="0"/>
                  </a:lnTo>
                  <a:lnTo>
                    <a:pt x="697314" y="613"/>
                  </a:lnTo>
                  <a:cubicBezTo>
                    <a:pt x="693620" y="4307"/>
                    <a:pt x="688517" y="6592"/>
                    <a:pt x="682880" y="6592"/>
                  </a:cubicBezTo>
                  <a:cubicBezTo>
                    <a:pt x="677243" y="6592"/>
                    <a:pt x="672140" y="4307"/>
                    <a:pt x="668446" y="613"/>
                  </a:cubicBezTo>
                  <a:close/>
                  <a:moveTo>
                    <a:pt x="619415" y="0"/>
                  </a:moveTo>
                  <a:lnTo>
                    <a:pt x="648791" y="0"/>
                  </a:lnTo>
                  <a:lnTo>
                    <a:pt x="648537" y="613"/>
                  </a:lnTo>
                  <a:cubicBezTo>
                    <a:pt x="644843" y="4307"/>
                    <a:pt x="639740" y="6592"/>
                    <a:pt x="634103" y="6592"/>
                  </a:cubicBezTo>
                  <a:cubicBezTo>
                    <a:pt x="628466" y="6592"/>
                    <a:pt x="623363" y="4307"/>
                    <a:pt x="619669" y="613"/>
                  </a:cubicBezTo>
                  <a:close/>
                  <a:moveTo>
                    <a:pt x="570638" y="0"/>
                  </a:moveTo>
                  <a:lnTo>
                    <a:pt x="600013" y="0"/>
                  </a:lnTo>
                  <a:lnTo>
                    <a:pt x="599760" y="613"/>
                  </a:lnTo>
                  <a:cubicBezTo>
                    <a:pt x="596066" y="4307"/>
                    <a:pt x="590963" y="6592"/>
                    <a:pt x="585326" y="6592"/>
                  </a:cubicBezTo>
                  <a:cubicBezTo>
                    <a:pt x="579689" y="6592"/>
                    <a:pt x="574586" y="4307"/>
                    <a:pt x="570892" y="613"/>
                  </a:cubicBezTo>
                  <a:close/>
                  <a:moveTo>
                    <a:pt x="521861" y="0"/>
                  </a:moveTo>
                  <a:lnTo>
                    <a:pt x="551237" y="0"/>
                  </a:lnTo>
                  <a:lnTo>
                    <a:pt x="550983" y="613"/>
                  </a:lnTo>
                  <a:cubicBezTo>
                    <a:pt x="547289" y="4307"/>
                    <a:pt x="542185" y="6592"/>
                    <a:pt x="536549" y="6592"/>
                  </a:cubicBezTo>
                  <a:cubicBezTo>
                    <a:pt x="530912" y="6592"/>
                    <a:pt x="525808" y="4307"/>
                    <a:pt x="522114" y="613"/>
                  </a:cubicBezTo>
                  <a:close/>
                  <a:moveTo>
                    <a:pt x="473084" y="0"/>
                  </a:moveTo>
                  <a:lnTo>
                    <a:pt x="502459" y="0"/>
                  </a:lnTo>
                  <a:lnTo>
                    <a:pt x="502206" y="613"/>
                  </a:lnTo>
                  <a:cubicBezTo>
                    <a:pt x="498512" y="4307"/>
                    <a:pt x="493408" y="6592"/>
                    <a:pt x="487772" y="6592"/>
                  </a:cubicBezTo>
                  <a:cubicBezTo>
                    <a:pt x="482135" y="6592"/>
                    <a:pt x="477031" y="4307"/>
                    <a:pt x="473337" y="613"/>
                  </a:cubicBezTo>
                  <a:close/>
                  <a:moveTo>
                    <a:pt x="424307" y="0"/>
                  </a:moveTo>
                  <a:lnTo>
                    <a:pt x="453682" y="0"/>
                  </a:lnTo>
                  <a:lnTo>
                    <a:pt x="453429" y="613"/>
                  </a:lnTo>
                  <a:cubicBezTo>
                    <a:pt x="449735" y="4307"/>
                    <a:pt x="444631" y="6592"/>
                    <a:pt x="438994" y="6592"/>
                  </a:cubicBezTo>
                  <a:cubicBezTo>
                    <a:pt x="433358" y="6592"/>
                    <a:pt x="428254" y="4307"/>
                    <a:pt x="424560" y="613"/>
                  </a:cubicBezTo>
                  <a:close/>
                  <a:moveTo>
                    <a:pt x="375529" y="0"/>
                  </a:moveTo>
                  <a:lnTo>
                    <a:pt x="404905" y="0"/>
                  </a:lnTo>
                  <a:lnTo>
                    <a:pt x="404651" y="613"/>
                  </a:lnTo>
                  <a:cubicBezTo>
                    <a:pt x="400957" y="4307"/>
                    <a:pt x="395854" y="6592"/>
                    <a:pt x="390217" y="6592"/>
                  </a:cubicBezTo>
                  <a:cubicBezTo>
                    <a:pt x="384580" y="6592"/>
                    <a:pt x="379477" y="4307"/>
                    <a:pt x="375783" y="613"/>
                  </a:cubicBezTo>
                  <a:close/>
                  <a:moveTo>
                    <a:pt x="326752" y="0"/>
                  </a:moveTo>
                  <a:lnTo>
                    <a:pt x="356128" y="0"/>
                  </a:lnTo>
                  <a:lnTo>
                    <a:pt x="355874" y="613"/>
                  </a:lnTo>
                  <a:cubicBezTo>
                    <a:pt x="352180" y="4307"/>
                    <a:pt x="347077" y="6592"/>
                    <a:pt x="341440" y="6592"/>
                  </a:cubicBezTo>
                  <a:cubicBezTo>
                    <a:pt x="335803" y="6592"/>
                    <a:pt x="330700" y="4307"/>
                    <a:pt x="327006" y="613"/>
                  </a:cubicBezTo>
                  <a:close/>
                  <a:moveTo>
                    <a:pt x="277975" y="0"/>
                  </a:moveTo>
                  <a:lnTo>
                    <a:pt x="307351" y="0"/>
                  </a:lnTo>
                  <a:lnTo>
                    <a:pt x="307097" y="613"/>
                  </a:lnTo>
                  <a:cubicBezTo>
                    <a:pt x="303403" y="4307"/>
                    <a:pt x="298300" y="6592"/>
                    <a:pt x="292663" y="6592"/>
                  </a:cubicBezTo>
                  <a:cubicBezTo>
                    <a:pt x="287026" y="6592"/>
                    <a:pt x="281923" y="4307"/>
                    <a:pt x="278229" y="613"/>
                  </a:cubicBezTo>
                  <a:close/>
                  <a:moveTo>
                    <a:pt x="229198" y="0"/>
                  </a:moveTo>
                  <a:lnTo>
                    <a:pt x="258574" y="0"/>
                  </a:lnTo>
                  <a:lnTo>
                    <a:pt x="258320" y="613"/>
                  </a:lnTo>
                  <a:cubicBezTo>
                    <a:pt x="254626" y="4307"/>
                    <a:pt x="249523" y="6592"/>
                    <a:pt x="243886" y="6592"/>
                  </a:cubicBezTo>
                  <a:cubicBezTo>
                    <a:pt x="238249" y="6592"/>
                    <a:pt x="233146" y="4307"/>
                    <a:pt x="229452" y="613"/>
                  </a:cubicBezTo>
                  <a:close/>
                  <a:moveTo>
                    <a:pt x="180421" y="0"/>
                  </a:moveTo>
                  <a:lnTo>
                    <a:pt x="209797" y="0"/>
                  </a:lnTo>
                  <a:lnTo>
                    <a:pt x="209543" y="613"/>
                  </a:lnTo>
                  <a:cubicBezTo>
                    <a:pt x="205849" y="4307"/>
                    <a:pt x="200746" y="6592"/>
                    <a:pt x="195109" y="6592"/>
                  </a:cubicBezTo>
                  <a:cubicBezTo>
                    <a:pt x="189472" y="6592"/>
                    <a:pt x="184369" y="4307"/>
                    <a:pt x="180675" y="613"/>
                  </a:cubicBezTo>
                  <a:close/>
                  <a:moveTo>
                    <a:pt x="131644" y="0"/>
                  </a:moveTo>
                  <a:lnTo>
                    <a:pt x="161020" y="0"/>
                  </a:lnTo>
                  <a:lnTo>
                    <a:pt x="160766" y="613"/>
                  </a:lnTo>
                  <a:cubicBezTo>
                    <a:pt x="157072" y="4307"/>
                    <a:pt x="151969" y="6592"/>
                    <a:pt x="146332" y="6592"/>
                  </a:cubicBezTo>
                  <a:cubicBezTo>
                    <a:pt x="140695" y="6592"/>
                    <a:pt x="135592" y="4307"/>
                    <a:pt x="131898" y="613"/>
                  </a:cubicBezTo>
                  <a:close/>
                  <a:moveTo>
                    <a:pt x="82867" y="0"/>
                  </a:moveTo>
                  <a:lnTo>
                    <a:pt x="112243" y="0"/>
                  </a:lnTo>
                  <a:lnTo>
                    <a:pt x="111989" y="613"/>
                  </a:lnTo>
                  <a:cubicBezTo>
                    <a:pt x="108295" y="4307"/>
                    <a:pt x="103192" y="6592"/>
                    <a:pt x="97555" y="6592"/>
                  </a:cubicBezTo>
                  <a:cubicBezTo>
                    <a:pt x="91918" y="6592"/>
                    <a:pt x="86815" y="4307"/>
                    <a:pt x="83121" y="613"/>
                  </a:cubicBezTo>
                  <a:close/>
                  <a:moveTo>
                    <a:pt x="34090" y="0"/>
                  </a:moveTo>
                  <a:lnTo>
                    <a:pt x="63466" y="0"/>
                  </a:lnTo>
                  <a:lnTo>
                    <a:pt x="63212" y="613"/>
                  </a:lnTo>
                  <a:cubicBezTo>
                    <a:pt x="59518" y="4307"/>
                    <a:pt x="54415" y="6592"/>
                    <a:pt x="48778" y="6592"/>
                  </a:cubicBezTo>
                  <a:cubicBezTo>
                    <a:pt x="43141" y="6592"/>
                    <a:pt x="38038" y="4307"/>
                    <a:pt x="34344" y="613"/>
                  </a:cubicBezTo>
                  <a:close/>
                  <a:moveTo>
                    <a:pt x="0" y="0"/>
                  </a:moveTo>
                  <a:lnTo>
                    <a:pt x="14689" y="0"/>
                  </a:lnTo>
                  <a:lnTo>
                    <a:pt x="14435" y="613"/>
                  </a:lnTo>
                  <a:cubicBezTo>
                    <a:pt x="10741" y="4307"/>
                    <a:pt x="5638" y="6592"/>
                    <a:pt x="2" y="6592"/>
                  </a:cubicBezTo>
                  <a:lnTo>
                    <a:pt x="0" y="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" y="1"/>
              <a:ext cx="302530" cy="372598"/>
            </a:xfrm>
            <a:custGeom>
              <a:avLst/>
              <a:gdLst/>
              <a:ahLst/>
              <a:cxnLst/>
              <a:rect l="l" t="t" r="r" b="b"/>
              <a:pathLst>
                <a:path w="403373" h="496797" extrusionOk="0">
                  <a:moveTo>
                    <a:pt x="229368" y="0"/>
                  </a:moveTo>
                  <a:lnTo>
                    <a:pt x="384512" y="0"/>
                  </a:lnTo>
                  <a:lnTo>
                    <a:pt x="403373" y="93424"/>
                  </a:lnTo>
                  <a:cubicBezTo>
                    <a:pt x="403373" y="316201"/>
                    <a:pt x="222777" y="496797"/>
                    <a:pt x="0" y="496797"/>
                  </a:cubicBezTo>
                  <a:lnTo>
                    <a:pt x="0" y="341654"/>
                  </a:lnTo>
                  <a:cubicBezTo>
                    <a:pt x="137093" y="341654"/>
                    <a:pt x="248230" y="230517"/>
                    <a:pt x="248230" y="93424"/>
                  </a:cubicBezTo>
                  <a:close/>
                </a:path>
              </a:pathLst>
            </a:custGeom>
            <a:gradFill>
              <a:gsLst>
                <a:gs pos="0">
                  <a:srgbClr val="FF4E02"/>
                </a:gs>
                <a:gs pos="48000">
                  <a:srgbClr val="F69323"/>
                </a:gs>
                <a:gs pos="100000">
                  <a:srgbClr val="FABC7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5">
            <a:hlinkClick r:id="rId2"/>
          </p:cNvPr>
          <p:cNvSpPr/>
          <p:nvPr/>
        </p:nvSpPr>
        <p:spPr>
          <a:xfrm>
            <a:off x="3396050" y="3687400"/>
            <a:ext cx="17382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Trebuchet MS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www.tigeranalytics.com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>
            <a:hlinkClick r:id="rId3"/>
          </p:cNvPr>
          <p:cNvSpPr/>
          <p:nvPr/>
        </p:nvSpPr>
        <p:spPr>
          <a:xfrm>
            <a:off x="4030690" y="3923772"/>
            <a:ext cx="243000" cy="24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>
            <a:hlinkClick r:id="rId3"/>
          </p:cNvPr>
          <p:cNvSpPr/>
          <p:nvPr/>
        </p:nvSpPr>
        <p:spPr>
          <a:xfrm>
            <a:off x="4088728" y="3981818"/>
            <a:ext cx="126016" cy="126000"/>
          </a:xfrm>
          <a:custGeom>
            <a:avLst/>
            <a:gdLst/>
            <a:ahLst/>
            <a:cxnLst/>
            <a:rect l="l" t="t" r="r" b="b"/>
            <a:pathLst>
              <a:path w="3600450" h="3600000" extrusionOk="0">
                <a:moveTo>
                  <a:pt x="2443351" y="598336"/>
                </a:moveTo>
                <a:cubicBezTo>
                  <a:pt x="2344604" y="591283"/>
                  <a:pt x="2247735" y="605917"/>
                  <a:pt x="2175442" y="640945"/>
                </a:cubicBezTo>
                <a:cubicBezTo>
                  <a:pt x="1896180" y="785483"/>
                  <a:pt x="1772372" y="991259"/>
                  <a:pt x="1822862" y="1347778"/>
                </a:cubicBezTo>
                <a:cubicBezTo>
                  <a:pt x="1368677" y="1358195"/>
                  <a:pt x="773170" y="1076549"/>
                  <a:pt x="573365" y="710108"/>
                </a:cubicBezTo>
                <a:cubicBezTo>
                  <a:pt x="385362" y="875792"/>
                  <a:pt x="470466" y="1411198"/>
                  <a:pt x="774927" y="1531630"/>
                </a:cubicBezTo>
                <a:cubicBezTo>
                  <a:pt x="636580" y="1529584"/>
                  <a:pt x="591043" y="1502544"/>
                  <a:pt x="454598" y="1456258"/>
                </a:cubicBezTo>
                <a:cubicBezTo>
                  <a:pt x="501872" y="1904597"/>
                  <a:pt x="763983" y="1980208"/>
                  <a:pt x="973777" y="2064155"/>
                </a:cubicBezTo>
                <a:cubicBezTo>
                  <a:pt x="852534" y="2142597"/>
                  <a:pt x="745426" y="2079715"/>
                  <a:pt x="666580" y="2073364"/>
                </a:cubicBezTo>
                <a:cubicBezTo>
                  <a:pt x="760010" y="2372399"/>
                  <a:pt x="1073128" y="2490107"/>
                  <a:pt x="1270553" y="2449863"/>
                </a:cubicBezTo>
                <a:cubicBezTo>
                  <a:pt x="1134133" y="2645905"/>
                  <a:pt x="923075" y="2722647"/>
                  <a:pt x="376665" y="2759915"/>
                </a:cubicBezTo>
                <a:cubicBezTo>
                  <a:pt x="684120" y="2913251"/>
                  <a:pt x="911493" y="3028902"/>
                  <a:pt x="1355560" y="2998518"/>
                </a:cubicBezTo>
                <a:cubicBezTo>
                  <a:pt x="1849783" y="2992786"/>
                  <a:pt x="2282768" y="2746806"/>
                  <a:pt x="2447240" y="2585619"/>
                </a:cubicBezTo>
                <a:cubicBezTo>
                  <a:pt x="2693768" y="2358293"/>
                  <a:pt x="3006247" y="1801218"/>
                  <a:pt x="3003106" y="1197035"/>
                </a:cubicBezTo>
                <a:lnTo>
                  <a:pt x="3317867" y="907530"/>
                </a:lnTo>
                <a:lnTo>
                  <a:pt x="2965917" y="984828"/>
                </a:lnTo>
                <a:lnTo>
                  <a:pt x="3242424" y="653580"/>
                </a:lnTo>
                <a:cubicBezTo>
                  <a:pt x="3178746" y="675623"/>
                  <a:pt x="3001926" y="754111"/>
                  <a:pt x="2847650" y="820309"/>
                </a:cubicBezTo>
                <a:cubicBezTo>
                  <a:pt x="2777725" y="682087"/>
                  <a:pt x="2607930" y="610091"/>
                  <a:pt x="2443351" y="598336"/>
                </a:cubicBezTo>
                <a:close/>
                <a:moveTo>
                  <a:pt x="353268" y="0"/>
                </a:moveTo>
                <a:lnTo>
                  <a:pt x="3247182" y="0"/>
                </a:lnTo>
                <a:cubicBezTo>
                  <a:pt x="3442287" y="0"/>
                  <a:pt x="3600450" y="158163"/>
                  <a:pt x="3600450" y="353268"/>
                </a:cubicBezTo>
                <a:lnTo>
                  <a:pt x="3600450" y="3246732"/>
                </a:lnTo>
                <a:cubicBezTo>
                  <a:pt x="3600450" y="3441837"/>
                  <a:pt x="3442287" y="3600000"/>
                  <a:pt x="3247182" y="3600000"/>
                </a:cubicBezTo>
                <a:lnTo>
                  <a:pt x="353268" y="3600000"/>
                </a:lnTo>
                <a:cubicBezTo>
                  <a:pt x="158163" y="3600000"/>
                  <a:pt x="0" y="3441837"/>
                  <a:pt x="0" y="3246732"/>
                </a:cubicBezTo>
                <a:lnTo>
                  <a:pt x="0" y="353268"/>
                </a:lnTo>
                <a:cubicBezTo>
                  <a:pt x="0" y="158163"/>
                  <a:pt x="158163" y="0"/>
                  <a:pt x="3532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>
            <a:hlinkClick r:id="rId4"/>
          </p:cNvPr>
          <p:cNvSpPr/>
          <p:nvPr/>
        </p:nvSpPr>
        <p:spPr>
          <a:xfrm>
            <a:off x="3713370" y="3923772"/>
            <a:ext cx="243000" cy="24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>
            <a:hlinkClick r:id="rId4"/>
          </p:cNvPr>
          <p:cNvSpPr/>
          <p:nvPr/>
        </p:nvSpPr>
        <p:spPr>
          <a:xfrm>
            <a:off x="3772848" y="3983251"/>
            <a:ext cx="119175" cy="119175"/>
          </a:xfrm>
          <a:custGeom>
            <a:avLst/>
            <a:gdLst/>
            <a:ahLst/>
            <a:cxnLst/>
            <a:rect l="l" t="t" r="r" b="b"/>
            <a:pathLst>
              <a:path w="4333647" h="4333647" extrusionOk="0">
                <a:moveTo>
                  <a:pt x="937082" y="1651039"/>
                </a:moveTo>
                <a:lnTo>
                  <a:pt x="937082" y="3354087"/>
                </a:lnTo>
                <a:lnTo>
                  <a:pt x="1469284" y="3354087"/>
                </a:lnTo>
                <a:lnTo>
                  <a:pt x="1469284" y="1651039"/>
                </a:lnTo>
                <a:lnTo>
                  <a:pt x="937082" y="1651039"/>
                </a:lnTo>
                <a:close/>
                <a:moveTo>
                  <a:pt x="2832769" y="1616621"/>
                </a:moveTo>
                <a:cubicBezTo>
                  <a:pt x="2664206" y="1616621"/>
                  <a:pt x="2516100" y="1654237"/>
                  <a:pt x="2405635" y="1758689"/>
                </a:cubicBezTo>
                <a:lnTo>
                  <a:pt x="2304094" y="1865710"/>
                </a:lnTo>
                <a:cubicBezTo>
                  <a:pt x="2300124" y="1749259"/>
                  <a:pt x="2300919" y="1715091"/>
                  <a:pt x="2299331" y="1651027"/>
                </a:cubicBezTo>
                <a:lnTo>
                  <a:pt x="1795366" y="1651027"/>
                </a:lnTo>
                <a:lnTo>
                  <a:pt x="1795366" y="3353420"/>
                </a:lnTo>
                <a:lnTo>
                  <a:pt x="2318381" y="3353150"/>
                </a:lnTo>
                <a:cubicBezTo>
                  <a:pt x="2319884" y="3034704"/>
                  <a:pt x="2319075" y="2716239"/>
                  <a:pt x="2322890" y="2397812"/>
                </a:cubicBezTo>
                <a:cubicBezTo>
                  <a:pt x="2327866" y="1982497"/>
                  <a:pt x="2877210" y="1989236"/>
                  <a:pt x="2899974" y="2349718"/>
                </a:cubicBezTo>
                <a:lnTo>
                  <a:pt x="2911179" y="3350999"/>
                </a:lnTo>
                <a:lnTo>
                  <a:pt x="3434195" y="3348350"/>
                </a:lnTo>
                <a:cubicBezTo>
                  <a:pt x="3431814" y="2937575"/>
                  <a:pt x="3427581" y="2508785"/>
                  <a:pt x="3418056" y="2102772"/>
                </a:cubicBezTo>
                <a:cubicBezTo>
                  <a:pt x="3334312" y="1659711"/>
                  <a:pt x="3010503" y="1642480"/>
                  <a:pt x="2832769" y="1616621"/>
                </a:cubicBezTo>
                <a:close/>
                <a:moveTo>
                  <a:pt x="1203183" y="812039"/>
                </a:moveTo>
                <a:cubicBezTo>
                  <a:pt x="1035222" y="812039"/>
                  <a:pt x="899067" y="948195"/>
                  <a:pt x="899067" y="1116155"/>
                </a:cubicBezTo>
                <a:cubicBezTo>
                  <a:pt x="899067" y="1284116"/>
                  <a:pt x="1035222" y="1420271"/>
                  <a:pt x="1203183" y="1420271"/>
                </a:cubicBezTo>
                <a:cubicBezTo>
                  <a:pt x="1371143" y="1420271"/>
                  <a:pt x="1507298" y="1284116"/>
                  <a:pt x="1507298" y="1116155"/>
                </a:cubicBezTo>
                <a:cubicBezTo>
                  <a:pt x="1507298" y="948195"/>
                  <a:pt x="1371143" y="812039"/>
                  <a:pt x="1203183" y="812039"/>
                </a:cubicBezTo>
                <a:close/>
                <a:moveTo>
                  <a:pt x="446104" y="0"/>
                </a:moveTo>
                <a:lnTo>
                  <a:pt x="3887543" y="0"/>
                </a:lnTo>
                <a:cubicBezTo>
                  <a:pt x="4133919" y="0"/>
                  <a:pt x="4333647" y="199728"/>
                  <a:pt x="4333647" y="446104"/>
                </a:cubicBezTo>
                <a:lnTo>
                  <a:pt x="4333647" y="3887543"/>
                </a:lnTo>
                <a:cubicBezTo>
                  <a:pt x="4333647" y="4133919"/>
                  <a:pt x="4133919" y="4333647"/>
                  <a:pt x="3887543" y="4333647"/>
                </a:cubicBezTo>
                <a:lnTo>
                  <a:pt x="446104" y="4333647"/>
                </a:lnTo>
                <a:cubicBezTo>
                  <a:pt x="199728" y="4333647"/>
                  <a:pt x="0" y="4133919"/>
                  <a:pt x="0" y="3887543"/>
                </a:cubicBezTo>
                <a:lnTo>
                  <a:pt x="0" y="446104"/>
                </a:lnTo>
                <a:cubicBezTo>
                  <a:pt x="0" y="199728"/>
                  <a:pt x="199728" y="0"/>
                  <a:pt x="446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>
            <a:hlinkClick r:id="rId5"/>
          </p:cNvPr>
          <p:cNvSpPr/>
          <p:nvPr/>
        </p:nvSpPr>
        <p:spPr>
          <a:xfrm>
            <a:off x="3396050" y="3923772"/>
            <a:ext cx="243000" cy="24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>
            <a:hlinkClick r:id="rId5"/>
          </p:cNvPr>
          <p:cNvSpPr/>
          <p:nvPr/>
        </p:nvSpPr>
        <p:spPr>
          <a:xfrm>
            <a:off x="3481787" y="3969222"/>
            <a:ext cx="70755" cy="150465"/>
          </a:xfrm>
          <a:custGeom>
            <a:avLst/>
            <a:gdLst/>
            <a:ahLst/>
            <a:cxnLst/>
            <a:rect l="l" t="t" r="r" b="b"/>
            <a:pathLst>
              <a:path w="1415106" h="3009296" extrusionOk="0">
                <a:moveTo>
                  <a:pt x="1125580" y="0"/>
                </a:moveTo>
                <a:cubicBezTo>
                  <a:pt x="1374672" y="0"/>
                  <a:pt x="1406457" y="1262"/>
                  <a:pt x="1410322" y="11311"/>
                </a:cubicBezTo>
                <a:cubicBezTo>
                  <a:pt x="1412700" y="17533"/>
                  <a:pt x="1414646" y="134349"/>
                  <a:pt x="1414646" y="270901"/>
                </a:cubicBezTo>
                <a:cubicBezTo>
                  <a:pt x="1414646" y="454470"/>
                  <a:pt x="1412430" y="521414"/>
                  <a:pt x="1406078" y="527757"/>
                </a:cubicBezTo>
                <a:cubicBezTo>
                  <a:pt x="1399862" y="533982"/>
                  <a:pt x="1347779" y="536341"/>
                  <a:pt x="1216719" y="536341"/>
                </a:cubicBezTo>
                <a:cubicBezTo>
                  <a:pt x="1010440" y="536341"/>
                  <a:pt x="990574" y="540169"/>
                  <a:pt x="962492" y="585333"/>
                </a:cubicBezTo>
                <a:cubicBezTo>
                  <a:pt x="947275" y="609761"/>
                  <a:pt x="946113" y="620445"/>
                  <a:pt x="943924" y="752664"/>
                </a:cubicBezTo>
                <a:lnTo>
                  <a:pt x="941599" y="893900"/>
                </a:lnTo>
                <a:lnTo>
                  <a:pt x="1173690" y="893900"/>
                </a:lnTo>
                <a:cubicBezTo>
                  <a:pt x="1350860" y="893900"/>
                  <a:pt x="1407403" y="896016"/>
                  <a:pt x="1412727" y="902838"/>
                </a:cubicBezTo>
                <a:cubicBezTo>
                  <a:pt x="1417295" y="908709"/>
                  <a:pt x="1415268" y="958419"/>
                  <a:pt x="1406808" y="1047652"/>
                </a:cubicBezTo>
                <a:cubicBezTo>
                  <a:pt x="1399727" y="1122383"/>
                  <a:pt x="1387537" y="1252761"/>
                  <a:pt x="1379699" y="1337386"/>
                </a:cubicBezTo>
                <a:cubicBezTo>
                  <a:pt x="1371861" y="1422011"/>
                  <a:pt x="1363293" y="1496831"/>
                  <a:pt x="1360671" y="1503653"/>
                </a:cubicBezTo>
                <a:cubicBezTo>
                  <a:pt x="1356293" y="1515045"/>
                  <a:pt x="1338238" y="1516056"/>
                  <a:pt x="1138608" y="1516056"/>
                </a:cubicBezTo>
                <a:lnTo>
                  <a:pt x="921301" y="1516056"/>
                </a:lnTo>
                <a:lnTo>
                  <a:pt x="919463" y="2261569"/>
                </a:lnTo>
                <a:lnTo>
                  <a:pt x="917652" y="3007087"/>
                </a:lnTo>
                <a:lnTo>
                  <a:pt x="613202" y="3008952"/>
                </a:lnTo>
                <a:cubicBezTo>
                  <a:pt x="445757" y="3009979"/>
                  <a:pt x="306575" y="3008627"/>
                  <a:pt x="303910" y="3005979"/>
                </a:cubicBezTo>
                <a:cubicBezTo>
                  <a:pt x="301248" y="3003303"/>
                  <a:pt x="299069" y="2667045"/>
                  <a:pt x="299069" y="2258731"/>
                </a:cubicBezTo>
                <a:lnTo>
                  <a:pt x="299069" y="1516345"/>
                </a:lnTo>
                <a:lnTo>
                  <a:pt x="150682" y="1514413"/>
                </a:lnTo>
                <a:lnTo>
                  <a:pt x="2292" y="1512480"/>
                </a:lnTo>
                <a:lnTo>
                  <a:pt x="427" y="1212957"/>
                </a:lnTo>
                <a:cubicBezTo>
                  <a:pt x="-916" y="997785"/>
                  <a:pt x="843" y="910684"/>
                  <a:pt x="6665" y="903668"/>
                </a:cubicBezTo>
                <a:cubicBezTo>
                  <a:pt x="13019" y="896011"/>
                  <a:pt x="45497" y="893900"/>
                  <a:pt x="156920" y="893900"/>
                </a:cubicBezTo>
                <a:lnTo>
                  <a:pt x="299069" y="893900"/>
                </a:lnTo>
                <a:lnTo>
                  <a:pt x="299069" y="725433"/>
                </a:lnTo>
                <a:cubicBezTo>
                  <a:pt x="299069" y="542193"/>
                  <a:pt x="309354" y="464187"/>
                  <a:pt x="346631" y="364710"/>
                </a:cubicBezTo>
                <a:cubicBezTo>
                  <a:pt x="392425" y="242510"/>
                  <a:pt x="487918" y="132443"/>
                  <a:pt x="595844" y="77468"/>
                </a:cubicBezTo>
                <a:cubicBezTo>
                  <a:pt x="734266" y="6960"/>
                  <a:pt x="781863" y="0"/>
                  <a:pt x="11255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3396050" y="2125925"/>
            <a:ext cx="4648200" cy="2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3396050" y="2452499"/>
            <a:ext cx="4648200" cy="1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3396050" y="2671599"/>
            <a:ext cx="4648200" cy="1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>
            <a:off x="294" y="0"/>
            <a:ext cx="2888706" cy="2888509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337" y="414902"/>
            <a:ext cx="1012014" cy="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576">
          <p15:clr>
            <a:srgbClr val="FA7B17"/>
          </p15:clr>
        </p15:guide>
        <p15:guide id="4" orient="horz" pos="293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1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13746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oppins"/>
              <a:buNone/>
              <a:defRPr sz="7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29733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/>
          <p:nvPr/>
        </p:nvSpPr>
        <p:spPr>
          <a:xfrm rot="10800000" flipH="1">
            <a:off x="6255000" y="0"/>
            <a:ext cx="2888706" cy="2888509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288">
          <p15:clr>
            <a:srgbClr val="FA7B17"/>
          </p15:clr>
        </p15:guide>
        <p15:guide id="4" orient="horz" pos="295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Title Only 1_3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"/>
          <p:cNvSpPr txBox="1">
            <a:spLocks noGrp="1"/>
          </p:cNvSpPr>
          <p:nvPr>
            <p:ph type="title"/>
          </p:nvPr>
        </p:nvSpPr>
        <p:spPr>
          <a:xfrm>
            <a:off x="415625" y="372600"/>
            <a:ext cx="8312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4"/>
          <p:cNvSpPr/>
          <p:nvPr/>
        </p:nvSpPr>
        <p:spPr>
          <a:xfrm>
            <a:off x="8844446" y="4871162"/>
            <a:ext cx="228600" cy="22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2" y="0"/>
            <a:ext cx="226157" cy="26044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1" y="1"/>
            <a:ext cx="302530" cy="372598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4"/>
          <p:cNvSpPr txBox="1">
            <a:spLocks noGrp="1"/>
          </p:cNvSpPr>
          <p:nvPr>
            <p:ph type="body" idx="1"/>
          </p:nvPr>
        </p:nvSpPr>
        <p:spPr>
          <a:xfrm>
            <a:off x="415625" y="1009650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444" name="Google Shape;44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108251"/>
            <a:ext cx="9144000" cy="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">
          <p15:clr>
            <a:srgbClr val="FA7B17"/>
          </p15:clr>
        </p15:guide>
        <p15:guide id="2" orient="horz" pos="3068">
          <p15:clr>
            <a:srgbClr val="FA7B17"/>
          </p15:clr>
        </p15:guide>
        <p15:guide id="3" pos="259">
          <p15:clr>
            <a:srgbClr val="FA7B17"/>
          </p15:clr>
        </p15:guide>
        <p15:guide id="4" pos="550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lumn (Vertical Style)">
  <p:cSld name="Title Only with subtitle _1_1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2"/>
          <p:cNvSpPr/>
          <p:nvPr/>
        </p:nvSpPr>
        <p:spPr>
          <a:xfrm>
            <a:off x="0" y="0"/>
            <a:ext cx="22683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2"/>
          <p:cNvSpPr/>
          <p:nvPr/>
        </p:nvSpPr>
        <p:spPr>
          <a:xfrm>
            <a:off x="8844446" y="4871162"/>
            <a:ext cx="228600" cy="22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2"/>
          <p:cNvSpPr/>
          <p:nvPr/>
        </p:nvSpPr>
        <p:spPr>
          <a:xfrm>
            <a:off x="2" y="0"/>
            <a:ext cx="226157" cy="26044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1" y="1"/>
            <a:ext cx="302530" cy="372598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2"/>
          <p:cNvSpPr txBox="1">
            <a:spLocks noGrp="1"/>
          </p:cNvSpPr>
          <p:nvPr>
            <p:ph type="title"/>
          </p:nvPr>
        </p:nvSpPr>
        <p:spPr>
          <a:xfrm>
            <a:off x="415625" y="372600"/>
            <a:ext cx="1635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72" name="Google Shape;5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108251"/>
            <a:ext cx="9144000" cy="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3070">
          <p15:clr>
            <a:srgbClr val="FA7B17"/>
          </p15:clr>
        </p15:guide>
        <p15:guide id="4" orient="horz" pos="235">
          <p15:clr>
            <a:srgbClr val="FA7B17"/>
          </p15:clr>
        </p15:guide>
        <p15:guide id="5" pos="1665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 5 Photos (Gradient)">
  <p:cSld name="Title Only 1_2_2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0" y="0"/>
            <a:ext cx="9144000" cy="2241900"/>
          </a:xfrm>
          <a:prstGeom prst="rect">
            <a:avLst/>
          </a:prstGeom>
          <a:gradFill>
            <a:gsLst>
              <a:gs pos="0">
                <a:srgbClr val="FF4E02">
                  <a:alpha val="4470"/>
                </a:srgbClr>
              </a:gs>
              <a:gs pos="48000">
                <a:srgbClr val="F69323">
                  <a:alpha val="4470"/>
                </a:srgbClr>
              </a:gs>
              <a:gs pos="100000">
                <a:srgbClr val="FABC75">
                  <a:alpha val="447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8844446" y="4871162"/>
            <a:ext cx="228600" cy="22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5"/>
          <p:cNvSpPr txBox="1">
            <a:spLocks noGrp="1"/>
          </p:cNvSpPr>
          <p:nvPr>
            <p:ph type="title"/>
          </p:nvPr>
        </p:nvSpPr>
        <p:spPr>
          <a:xfrm>
            <a:off x="415625" y="372600"/>
            <a:ext cx="8312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>
            <a:spLocks noGrp="1"/>
          </p:cNvSpPr>
          <p:nvPr>
            <p:ph type="pic" idx="2"/>
          </p:nvPr>
        </p:nvSpPr>
        <p:spPr>
          <a:xfrm>
            <a:off x="717850" y="1748969"/>
            <a:ext cx="1005900" cy="1005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25"/>
          <p:cNvSpPr/>
          <p:nvPr/>
        </p:nvSpPr>
        <p:spPr>
          <a:xfrm rot="5400000" flipH="1">
            <a:off x="894229" y="1915279"/>
            <a:ext cx="653142" cy="1306284"/>
          </a:xfrm>
          <a:custGeom>
            <a:avLst/>
            <a:gdLst/>
            <a:ahLst/>
            <a:cxnLst/>
            <a:rect l="l" t="t" r="r" b="b"/>
            <a:pathLst>
              <a:path w="870856" h="1741712" extrusionOk="0">
                <a:moveTo>
                  <a:pt x="870856" y="0"/>
                </a:moveTo>
                <a:lnTo>
                  <a:pt x="870856" y="96856"/>
                </a:lnTo>
                <a:cubicBezTo>
                  <a:pt x="443388" y="96856"/>
                  <a:pt x="96856" y="443388"/>
                  <a:pt x="96856" y="870856"/>
                </a:cubicBezTo>
                <a:cubicBezTo>
                  <a:pt x="96856" y="1298324"/>
                  <a:pt x="443388" y="1644856"/>
                  <a:pt x="870856" y="1644856"/>
                </a:cubicBezTo>
                <a:lnTo>
                  <a:pt x="870856" y="1741712"/>
                </a:lnTo>
                <a:cubicBezTo>
                  <a:pt x="389896" y="1741712"/>
                  <a:pt x="0" y="1351816"/>
                  <a:pt x="0" y="870856"/>
                </a:cubicBezTo>
                <a:cubicBezTo>
                  <a:pt x="0" y="389896"/>
                  <a:pt x="389896" y="0"/>
                  <a:pt x="870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5"/>
          <p:cNvSpPr>
            <a:spLocks noGrp="1"/>
          </p:cNvSpPr>
          <p:nvPr>
            <p:ph type="pic" idx="3"/>
          </p:nvPr>
        </p:nvSpPr>
        <p:spPr>
          <a:xfrm>
            <a:off x="2393450" y="1748969"/>
            <a:ext cx="1005900" cy="1005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25"/>
          <p:cNvSpPr/>
          <p:nvPr/>
        </p:nvSpPr>
        <p:spPr>
          <a:xfrm rot="5400000" flipH="1">
            <a:off x="2569829" y="1915279"/>
            <a:ext cx="653142" cy="1306284"/>
          </a:xfrm>
          <a:custGeom>
            <a:avLst/>
            <a:gdLst/>
            <a:ahLst/>
            <a:cxnLst/>
            <a:rect l="l" t="t" r="r" b="b"/>
            <a:pathLst>
              <a:path w="870856" h="1741712" extrusionOk="0">
                <a:moveTo>
                  <a:pt x="870856" y="0"/>
                </a:moveTo>
                <a:lnTo>
                  <a:pt x="870856" y="96856"/>
                </a:lnTo>
                <a:cubicBezTo>
                  <a:pt x="443388" y="96856"/>
                  <a:pt x="96856" y="443388"/>
                  <a:pt x="96856" y="870856"/>
                </a:cubicBezTo>
                <a:cubicBezTo>
                  <a:pt x="96856" y="1298324"/>
                  <a:pt x="443388" y="1644856"/>
                  <a:pt x="870856" y="1644856"/>
                </a:cubicBezTo>
                <a:lnTo>
                  <a:pt x="870856" y="1741712"/>
                </a:lnTo>
                <a:cubicBezTo>
                  <a:pt x="389896" y="1741712"/>
                  <a:pt x="0" y="1351816"/>
                  <a:pt x="0" y="870856"/>
                </a:cubicBezTo>
                <a:cubicBezTo>
                  <a:pt x="0" y="389896"/>
                  <a:pt x="389896" y="0"/>
                  <a:pt x="870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5"/>
          <p:cNvSpPr>
            <a:spLocks noGrp="1"/>
          </p:cNvSpPr>
          <p:nvPr>
            <p:ph type="pic" idx="4"/>
          </p:nvPr>
        </p:nvSpPr>
        <p:spPr>
          <a:xfrm>
            <a:off x="4069050" y="1748969"/>
            <a:ext cx="1005900" cy="1005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25"/>
          <p:cNvSpPr/>
          <p:nvPr/>
        </p:nvSpPr>
        <p:spPr>
          <a:xfrm rot="5400000" flipH="1">
            <a:off x="4245429" y="1915279"/>
            <a:ext cx="653142" cy="1306284"/>
          </a:xfrm>
          <a:custGeom>
            <a:avLst/>
            <a:gdLst/>
            <a:ahLst/>
            <a:cxnLst/>
            <a:rect l="l" t="t" r="r" b="b"/>
            <a:pathLst>
              <a:path w="870856" h="1741712" extrusionOk="0">
                <a:moveTo>
                  <a:pt x="870856" y="0"/>
                </a:moveTo>
                <a:lnTo>
                  <a:pt x="870856" y="96856"/>
                </a:lnTo>
                <a:cubicBezTo>
                  <a:pt x="443388" y="96856"/>
                  <a:pt x="96856" y="443388"/>
                  <a:pt x="96856" y="870856"/>
                </a:cubicBezTo>
                <a:cubicBezTo>
                  <a:pt x="96856" y="1298324"/>
                  <a:pt x="443388" y="1644856"/>
                  <a:pt x="870856" y="1644856"/>
                </a:cubicBezTo>
                <a:lnTo>
                  <a:pt x="870856" y="1741712"/>
                </a:lnTo>
                <a:cubicBezTo>
                  <a:pt x="389896" y="1741712"/>
                  <a:pt x="0" y="1351816"/>
                  <a:pt x="0" y="870856"/>
                </a:cubicBezTo>
                <a:cubicBezTo>
                  <a:pt x="0" y="389896"/>
                  <a:pt x="389896" y="0"/>
                  <a:pt x="870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5"/>
          <p:cNvSpPr>
            <a:spLocks noGrp="1"/>
          </p:cNvSpPr>
          <p:nvPr>
            <p:ph type="pic" idx="5"/>
          </p:nvPr>
        </p:nvSpPr>
        <p:spPr>
          <a:xfrm>
            <a:off x="5744650" y="1748969"/>
            <a:ext cx="1005900" cy="1005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25"/>
          <p:cNvSpPr/>
          <p:nvPr/>
        </p:nvSpPr>
        <p:spPr>
          <a:xfrm rot="5400000" flipH="1">
            <a:off x="5921029" y="1915279"/>
            <a:ext cx="653142" cy="1306284"/>
          </a:xfrm>
          <a:custGeom>
            <a:avLst/>
            <a:gdLst/>
            <a:ahLst/>
            <a:cxnLst/>
            <a:rect l="l" t="t" r="r" b="b"/>
            <a:pathLst>
              <a:path w="870856" h="1741712" extrusionOk="0">
                <a:moveTo>
                  <a:pt x="870856" y="0"/>
                </a:moveTo>
                <a:lnTo>
                  <a:pt x="870856" y="96856"/>
                </a:lnTo>
                <a:cubicBezTo>
                  <a:pt x="443388" y="96856"/>
                  <a:pt x="96856" y="443388"/>
                  <a:pt x="96856" y="870856"/>
                </a:cubicBezTo>
                <a:cubicBezTo>
                  <a:pt x="96856" y="1298324"/>
                  <a:pt x="443388" y="1644856"/>
                  <a:pt x="870856" y="1644856"/>
                </a:cubicBezTo>
                <a:lnTo>
                  <a:pt x="870856" y="1741712"/>
                </a:lnTo>
                <a:cubicBezTo>
                  <a:pt x="389896" y="1741712"/>
                  <a:pt x="0" y="1351816"/>
                  <a:pt x="0" y="870856"/>
                </a:cubicBezTo>
                <a:cubicBezTo>
                  <a:pt x="0" y="389896"/>
                  <a:pt x="389896" y="0"/>
                  <a:pt x="870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5"/>
          <p:cNvSpPr>
            <a:spLocks noGrp="1"/>
          </p:cNvSpPr>
          <p:nvPr>
            <p:ph type="pic" idx="6"/>
          </p:nvPr>
        </p:nvSpPr>
        <p:spPr>
          <a:xfrm>
            <a:off x="7420250" y="1748969"/>
            <a:ext cx="1005900" cy="1005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25"/>
          <p:cNvSpPr/>
          <p:nvPr/>
        </p:nvSpPr>
        <p:spPr>
          <a:xfrm rot="5400000" flipH="1">
            <a:off x="7596629" y="1915279"/>
            <a:ext cx="653142" cy="1306284"/>
          </a:xfrm>
          <a:custGeom>
            <a:avLst/>
            <a:gdLst/>
            <a:ahLst/>
            <a:cxnLst/>
            <a:rect l="l" t="t" r="r" b="b"/>
            <a:pathLst>
              <a:path w="870856" h="1741712" extrusionOk="0">
                <a:moveTo>
                  <a:pt x="870856" y="0"/>
                </a:moveTo>
                <a:lnTo>
                  <a:pt x="870856" y="96856"/>
                </a:lnTo>
                <a:cubicBezTo>
                  <a:pt x="443388" y="96856"/>
                  <a:pt x="96856" y="443388"/>
                  <a:pt x="96856" y="870856"/>
                </a:cubicBezTo>
                <a:cubicBezTo>
                  <a:pt x="96856" y="1298324"/>
                  <a:pt x="443388" y="1644856"/>
                  <a:pt x="870856" y="1644856"/>
                </a:cubicBezTo>
                <a:lnTo>
                  <a:pt x="870856" y="1741712"/>
                </a:lnTo>
                <a:cubicBezTo>
                  <a:pt x="389896" y="1741712"/>
                  <a:pt x="0" y="1351816"/>
                  <a:pt x="0" y="870856"/>
                </a:cubicBezTo>
                <a:cubicBezTo>
                  <a:pt x="0" y="389896"/>
                  <a:pt x="389896" y="0"/>
                  <a:pt x="870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108251"/>
            <a:ext cx="9144000" cy="3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" name="Google Shape;631;p25"/>
          <p:cNvCxnSpPr/>
          <p:nvPr/>
        </p:nvCxnSpPr>
        <p:spPr>
          <a:xfrm>
            <a:off x="620650" y="3583327"/>
            <a:ext cx="120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2" name="Google Shape;632;p25"/>
          <p:cNvSpPr txBox="1">
            <a:spLocks noGrp="1"/>
          </p:cNvSpPr>
          <p:nvPr>
            <p:ph type="subTitle" idx="1"/>
          </p:nvPr>
        </p:nvSpPr>
        <p:spPr>
          <a:xfrm>
            <a:off x="443500" y="329067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7"/>
          </p:nvPr>
        </p:nvSpPr>
        <p:spPr>
          <a:xfrm>
            <a:off x="443500" y="3050428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8"/>
          </p:nvPr>
        </p:nvSpPr>
        <p:spPr>
          <a:xfrm>
            <a:off x="443500" y="371440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635" name="Google Shape;635;p25"/>
          <p:cNvCxnSpPr/>
          <p:nvPr/>
        </p:nvCxnSpPr>
        <p:spPr>
          <a:xfrm>
            <a:off x="2296250" y="3583327"/>
            <a:ext cx="120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6" name="Google Shape;636;p25"/>
          <p:cNvSpPr txBox="1">
            <a:spLocks noGrp="1"/>
          </p:cNvSpPr>
          <p:nvPr>
            <p:ph type="subTitle" idx="9"/>
          </p:nvPr>
        </p:nvSpPr>
        <p:spPr>
          <a:xfrm>
            <a:off x="2119100" y="329067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7" name="Google Shape;637;p25"/>
          <p:cNvSpPr txBox="1">
            <a:spLocks noGrp="1"/>
          </p:cNvSpPr>
          <p:nvPr>
            <p:ph type="subTitle" idx="13"/>
          </p:nvPr>
        </p:nvSpPr>
        <p:spPr>
          <a:xfrm>
            <a:off x="2119100" y="3050428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25"/>
          <p:cNvSpPr txBox="1">
            <a:spLocks noGrp="1"/>
          </p:cNvSpPr>
          <p:nvPr>
            <p:ph type="subTitle" idx="14"/>
          </p:nvPr>
        </p:nvSpPr>
        <p:spPr>
          <a:xfrm>
            <a:off x="2119100" y="371440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639" name="Google Shape;639;p25"/>
          <p:cNvCxnSpPr/>
          <p:nvPr/>
        </p:nvCxnSpPr>
        <p:spPr>
          <a:xfrm>
            <a:off x="3971850" y="3583327"/>
            <a:ext cx="120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5"/>
          <p:cNvSpPr txBox="1">
            <a:spLocks noGrp="1"/>
          </p:cNvSpPr>
          <p:nvPr>
            <p:ph type="subTitle" idx="15"/>
          </p:nvPr>
        </p:nvSpPr>
        <p:spPr>
          <a:xfrm>
            <a:off x="3794700" y="329067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1" name="Google Shape;641;p25"/>
          <p:cNvSpPr txBox="1">
            <a:spLocks noGrp="1"/>
          </p:cNvSpPr>
          <p:nvPr>
            <p:ph type="subTitle" idx="16"/>
          </p:nvPr>
        </p:nvSpPr>
        <p:spPr>
          <a:xfrm>
            <a:off x="3794700" y="3050428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25"/>
          <p:cNvSpPr txBox="1">
            <a:spLocks noGrp="1"/>
          </p:cNvSpPr>
          <p:nvPr>
            <p:ph type="subTitle" idx="17"/>
          </p:nvPr>
        </p:nvSpPr>
        <p:spPr>
          <a:xfrm>
            <a:off x="3794700" y="371440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643" name="Google Shape;643;p25"/>
          <p:cNvCxnSpPr/>
          <p:nvPr/>
        </p:nvCxnSpPr>
        <p:spPr>
          <a:xfrm>
            <a:off x="5647450" y="3583327"/>
            <a:ext cx="120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4" name="Google Shape;644;p25"/>
          <p:cNvSpPr txBox="1">
            <a:spLocks noGrp="1"/>
          </p:cNvSpPr>
          <p:nvPr>
            <p:ph type="subTitle" idx="18"/>
          </p:nvPr>
        </p:nvSpPr>
        <p:spPr>
          <a:xfrm>
            <a:off x="5470300" y="329067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5" name="Google Shape;645;p25"/>
          <p:cNvSpPr txBox="1">
            <a:spLocks noGrp="1"/>
          </p:cNvSpPr>
          <p:nvPr>
            <p:ph type="subTitle" idx="19"/>
          </p:nvPr>
        </p:nvSpPr>
        <p:spPr>
          <a:xfrm>
            <a:off x="5470300" y="3050428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25"/>
          <p:cNvSpPr txBox="1">
            <a:spLocks noGrp="1"/>
          </p:cNvSpPr>
          <p:nvPr>
            <p:ph type="subTitle" idx="20"/>
          </p:nvPr>
        </p:nvSpPr>
        <p:spPr>
          <a:xfrm>
            <a:off x="5470300" y="371440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647" name="Google Shape;647;p25"/>
          <p:cNvCxnSpPr/>
          <p:nvPr/>
        </p:nvCxnSpPr>
        <p:spPr>
          <a:xfrm>
            <a:off x="7323050" y="3583327"/>
            <a:ext cx="120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8" name="Google Shape;648;p25"/>
          <p:cNvSpPr txBox="1">
            <a:spLocks noGrp="1"/>
          </p:cNvSpPr>
          <p:nvPr>
            <p:ph type="subTitle" idx="21"/>
          </p:nvPr>
        </p:nvSpPr>
        <p:spPr>
          <a:xfrm>
            <a:off x="7145900" y="329067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22"/>
          </p:nvPr>
        </p:nvSpPr>
        <p:spPr>
          <a:xfrm>
            <a:off x="7145900" y="3050428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0" name="Google Shape;650;p25"/>
          <p:cNvSpPr txBox="1">
            <a:spLocks noGrp="1"/>
          </p:cNvSpPr>
          <p:nvPr>
            <p:ph type="subTitle" idx="23"/>
          </p:nvPr>
        </p:nvSpPr>
        <p:spPr>
          <a:xfrm>
            <a:off x="7145900" y="371440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518">
          <p15:clr>
            <a:srgbClr val="FA7B17"/>
          </p15:clr>
        </p15:guide>
        <p15:guide id="4" orient="horz" pos="307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/Profile - Gradient">
  <p:cSld name="Title Only 1_2_1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"/>
          <p:cNvSpPr/>
          <p:nvPr/>
        </p:nvSpPr>
        <p:spPr>
          <a:xfrm flipH="1">
            <a:off x="3386" y="0"/>
            <a:ext cx="3611689" cy="4852035"/>
          </a:xfrm>
          <a:custGeom>
            <a:avLst/>
            <a:gdLst/>
            <a:ahLst/>
            <a:cxnLst/>
            <a:rect l="l" t="t" r="r" b="b"/>
            <a:pathLst>
              <a:path w="4815585" h="6858000" extrusionOk="0">
                <a:moveTo>
                  <a:pt x="538284" y="0"/>
                </a:moveTo>
                <a:lnTo>
                  <a:pt x="4815585" y="0"/>
                </a:lnTo>
                <a:lnTo>
                  <a:pt x="4815585" y="6854554"/>
                </a:lnTo>
                <a:lnTo>
                  <a:pt x="4679279" y="6858000"/>
                </a:lnTo>
                <a:cubicBezTo>
                  <a:pt x="2094985" y="6858000"/>
                  <a:pt x="0" y="4763015"/>
                  <a:pt x="0" y="2178721"/>
                </a:cubicBezTo>
                <a:cubicBezTo>
                  <a:pt x="0" y="1451888"/>
                  <a:pt x="165717" y="763761"/>
                  <a:pt x="461428" y="150060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19866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8844446" y="4871162"/>
            <a:ext cx="228600" cy="22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4160525" y="975400"/>
            <a:ext cx="45720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27"/>
          <p:cNvSpPr txBox="1">
            <a:spLocks noGrp="1"/>
          </p:cNvSpPr>
          <p:nvPr>
            <p:ph type="subTitle" idx="2"/>
          </p:nvPr>
        </p:nvSpPr>
        <p:spPr>
          <a:xfrm>
            <a:off x="4160525" y="1466255"/>
            <a:ext cx="4572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9" name="Google Shape;669;p27"/>
          <p:cNvSpPr txBox="1">
            <a:spLocks noGrp="1"/>
          </p:cNvSpPr>
          <p:nvPr>
            <p:ph type="subTitle" idx="3"/>
          </p:nvPr>
        </p:nvSpPr>
        <p:spPr>
          <a:xfrm>
            <a:off x="4160525" y="1771087"/>
            <a:ext cx="4572000" cy="11121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70" name="Google Shape;670;p27"/>
          <p:cNvSpPr txBox="1">
            <a:spLocks noGrp="1"/>
          </p:cNvSpPr>
          <p:nvPr>
            <p:ph type="subTitle" idx="4"/>
          </p:nvPr>
        </p:nvSpPr>
        <p:spPr>
          <a:xfrm>
            <a:off x="4160525" y="3237605"/>
            <a:ext cx="4572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subTitle" idx="5"/>
          </p:nvPr>
        </p:nvSpPr>
        <p:spPr>
          <a:xfrm>
            <a:off x="4160525" y="3542437"/>
            <a:ext cx="4572000" cy="11121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72" name="Google Shape;672;p27"/>
          <p:cNvSpPr txBox="1">
            <a:spLocks noGrp="1"/>
          </p:cNvSpPr>
          <p:nvPr>
            <p:ph type="subTitle" idx="6"/>
          </p:nvPr>
        </p:nvSpPr>
        <p:spPr>
          <a:xfrm>
            <a:off x="720750" y="2450042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27"/>
          <p:cNvSpPr txBox="1">
            <a:spLocks noGrp="1"/>
          </p:cNvSpPr>
          <p:nvPr>
            <p:ph type="subTitle" idx="7"/>
          </p:nvPr>
        </p:nvSpPr>
        <p:spPr>
          <a:xfrm>
            <a:off x="720750" y="2171700"/>
            <a:ext cx="15546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27"/>
          <p:cNvSpPr>
            <a:spLocks noGrp="1"/>
          </p:cNvSpPr>
          <p:nvPr>
            <p:ph type="pic" idx="8"/>
          </p:nvPr>
        </p:nvSpPr>
        <p:spPr>
          <a:xfrm>
            <a:off x="890705" y="674850"/>
            <a:ext cx="1188600" cy="1188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75" name="Google Shape;67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108251"/>
            <a:ext cx="9144000" cy="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3068">
          <p15:clr>
            <a:srgbClr val="FA7B17"/>
          </p15:clr>
        </p15:guide>
        <p15:guide id="4" orient="horz" pos="17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3" name="Google Shape;693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4" name="Google Shape;6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75" y="170050"/>
            <a:ext cx="8312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oppins Medium"/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None/>
              <a:defRPr sz="14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50" y="1282925"/>
            <a:ext cx="83127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0" r:id="rId5"/>
    <p:sldLayoutId id="2147483668" r:id="rId6"/>
    <p:sldLayoutId id="2147483671" r:id="rId7"/>
    <p:sldLayoutId id="2147483673" r:id="rId8"/>
    <p:sldLayoutId id="2147483676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10" Type="http://schemas.openxmlformats.org/officeDocument/2006/relationships/chart" Target="../charts/chart11.xml"/><Relationship Id="rId4" Type="http://schemas.openxmlformats.org/officeDocument/2006/relationships/chart" Target="../charts/chart5.xml"/><Relationship Id="rId9" Type="http://schemas.openxmlformats.org/officeDocument/2006/relationships/chart" Target="../charts/char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7" Type="http://schemas.openxmlformats.org/officeDocument/2006/relationships/chart" Target="../charts/chart4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>
            <a:spLocks noGrp="1"/>
          </p:cNvSpPr>
          <p:nvPr>
            <p:ph type="title"/>
          </p:nvPr>
        </p:nvSpPr>
        <p:spPr>
          <a:xfrm>
            <a:off x="415650" y="1557350"/>
            <a:ext cx="4158600" cy="101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ase study on cat’s activity prediction</a:t>
            </a:r>
            <a:endParaRPr dirty="0"/>
          </a:p>
        </p:txBody>
      </p:sp>
      <p:sp>
        <p:nvSpPr>
          <p:cNvPr id="700" name="Google Shape;700;p31"/>
          <p:cNvSpPr txBox="1">
            <a:spLocks noGrp="1"/>
          </p:cNvSpPr>
          <p:nvPr>
            <p:ph type="subTitle" idx="1"/>
          </p:nvPr>
        </p:nvSpPr>
        <p:spPr>
          <a:xfrm>
            <a:off x="415650" y="2768866"/>
            <a:ext cx="4158600" cy="606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PIP Case Study</a:t>
            </a:r>
          </a:p>
          <a:p>
            <a:pPr marL="0" indent="0"/>
            <a:r>
              <a:rPr lang="en-IN" sz="1200" dirty="0"/>
              <a:t>By, Ajit Kr Mishra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31"/>
          <p:cNvSpPr txBox="1">
            <a:spLocks noGrp="1"/>
          </p:cNvSpPr>
          <p:nvPr>
            <p:ph type="subTitle" idx="4"/>
          </p:nvPr>
        </p:nvSpPr>
        <p:spPr>
          <a:xfrm>
            <a:off x="3927616" y="4874750"/>
            <a:ext cx="6420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DD-MMM-YYYY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5"/>
          </p:nvPr>
        </p:nvSpPr>
        <p:spPr>
          <a:xfrm>
            <a:off x="5237692" y="4874750"/>
            <a:ext cx="5589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Smith</a:t>
            </a:r>
            <a:endParaRPr/>
          </a:p>
        </p:txBody>
      </p:sp>
      <p:sp>
        <p:nvSpPr>
          <p:cNvPr id="704" name="Google Shape;704;p31"/>
          <p:cNvSpPr txBox="1">
            <a:spLocks noGrp="1"/>
          </p:cNvSpPr>
          <p:nvPr>
            <p:ph type="subTitle" idx="3"/>
          </p:nvPr>
        </p:nvSpPr>
        <p:spPr>
          <a:xfrm>
            <a:off x="2308944" y="4874750"/>
            <a:ext cx="1032600" cy="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415624" y="55125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different activity with time stamp: 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641831" y="3751188"/>
            <a:ext cx="7860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plots are representing load differential load with timestamp of all 3 activity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we can notice the time difference between activities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Initial large values representing digging then loads near zero are representing they are doing that activity and after that the higher values are representing the cat is covering it.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9C9B0-A5A2-2FAA-5830-58EF26C4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87" y="461283"/>
            <a:ext cx="7551838" cy="3239911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E0CD9859-A968-30CE-32FE-9630FD264F95}"/>
              </a:ext>
            </a:extLst>
          </p:cNvPr>
          <p:cNvSpPr/>
          <p:nvPr/>
        </p:nvSpPr>
        <p:spPr>
          <a:xfrm rot="5400000">
            <a:off x="2436393" y="1509967"/>
            <a:ext cx="306807" cy="6918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BFD7B-4132-893E-324C-7ECD991A2AED}"/>
              </a:ext>
            </a:extLst>
          </p:cNvPr>
          <p:cNvSpPr txBox="1"/>
          <p:nvPr/>
        </p:nvSpPr>
        <p:spPr>
          <a:xfrm>
            <a:off x="2087477" y="1507291"/>
            <a:ext cx="100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Urinating</a:t>
            </a:r>
            <a:endParaRPr lang="en-IN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C78E63F-61D1-6FC7-8AA9-E61D79121701}"/>
              </a:ext>
            </a:extLst>
          </p:cNvPr>
          <p:cNvSpPr/>
          <p:nvPr/>
        </p:nvSpPr>
        <p:spPr>
          <a:xfrm rot="5400000">
            <a:off x="4799002" y="1987513"/>
            <a:ext cx="306807" cy="1475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E5552-2B2E-A7FD-2D4E-3294F9EF7DAF}"/>
              </a:ext>
            </a:extLst>
          </p:cNvPr>
          <p:cNvSpPr txBox="1"/>
          <p:nvPr/>
        </p:nvSpPr>
        <p:spPr>
          <a:xfrm>
            <a:off x="4427593" y="2282564"/>
            <a:ext cx="134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Defecating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37E67-6111-F40C-1F87-B70D23C6FB85}"/>
              </a:ext>
            </a:extLst>
          </p:cNvPr>
          <p:cNvSpPr txBox="1"/>
          <p:nvPr/>
        </p:nvSpPr>
        <p:spPr>
          <a:xfrm>
            <a:off x="3882161" y="3242621"/>
            <a:ext cx="189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Filling or Digging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AEF976-61DF-5440-2CA1-92733DC6FB17}"/>
              </a:ext>
            </a:extLst>
          </p:cNvPr>
          <p:cNvCxnSpPr/>
          <p:nvPr/>
        </p:nvCxnSpPr>
        <p:spPr>
          <a:xfrm flipH="1" flipV="1">
            <a:off x="2466474" y="3085280"/>
            <a:ext cx="1383631" cy="2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4A346-763B-572B-F729-FC654A100BE8}"/>
              </a:ext>
            </a:extLst>
          </p:cNvPr>
          <p:cNvCxnSpPr/>
          <p:nvPr/>
        </p:nvCxnSpPr>
        <p:spPr>
          <a:xfrm flipV="1">
            <a:off x="5775157" y="3085280"/>
            <a:ext cx="529390" cy="2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B5F92C-E518-5772-4E93-13136C79C4C6}"/>
              </a:ext>
            </a:extLst>
          </p:cNvPr>
          <p:cNvCxnSpPr/>
          <p:nvPr/>
        </p:nvCxnSpPr>
        <p:spPr>
          <a:xfrm flipH="1" flipV="1">
            <a:off x="3765884" y="2261598"/>
            <a:ext cx="541421" cy="109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A70D74-663D-36F5-A42C-670B497975EA}"/>
              </a:ext>
            </a:extLst>
          </p:cNvPr>
          <p:cNvCxnSpPr/>
          <p:nvPr/>
        </p:nvCxnSpPr>
        <p:spPr>
          <a:xfrm flipH="1" flipV="1">
            <a:off x="3882161" y="3035286"/>
            <a:ext cx="180773" cy="22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13746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7346138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dirty="0"/>
              <a:t>Exploratory Data Analysis at Final Stage</a:t>
            </a:r>
          </a:p>
        </p:txBody>
      </p:sp>
    </p:spTree>
    <p:extLst>
      <p:ext uri="{BB962C8B-B14F-4D97-AF65-F5344CB8AC3E}">
        <p14:creationId xmlns:p14="http://schemas.microsoft.com/office/powerpoint/2010/main" val="345659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71953" y="78601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Analysis: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117685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328281" y="393549"/>
            <a:ext cx="83127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of all absolute differential loads: </a:t>
            </a:r>
          </a:p>
          <a:p>
            <a:pPr lvl="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Used flooring and caping technique.</a:t>
            </a:r>
          </a:p>
          <a:p>
            <a:pPr lvl="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I have taken Q3 as 0.98 after certain trial</a:t>
            </a:r>
          </a:p>
          <a:p>
            <a:pPr lvl="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Whisker width as 3.5</a:t>
            </a:r>
          </a:p>
          <a:p>
            <a:pPr lvl="8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Outliers: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(230 Rows)</a:t>
            </a: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Value:</a:t>
            </a:r>
          </a:p>
          <a:p>
            <a:pPr marL="342900" lvl="8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the cat: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There are 246 files where cat’s name is missing.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61F5DF-1A50-84FE-77E5-457AFA73A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648560"/>
              </p:ext>
            </p:extLst>
          </p:nvPr>
        </p:nvGraphicFramePr>
        <p:xfrm>
          <a:off x="3073401" y="1409615"/>
          <a:ext cx="5402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375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8E3A4-57BA-6E2C-3E74-25F29D7C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8" y="557536"/>
            <a:ext cx="7613533" cy="4358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A20EE-2264-B638-0233-4856080281B1}"/>
              </a:ext>
            </a:extLst>
          </p:cNvPr>
          <p:cNvSpPr txBox="1"/>
          <p:nvPr/>
        </p:nvSpPr>
        <p:spPr>
          <a:xfrm>
            <a:off x="307341" y="0"/>
            <a:ext cx="593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Measures of different activities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en-IN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4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69690" y="70031"/>
            <a:ext cx="8333214" cy="3971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of number of rows with different activities: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199528" y="3662493"/>
            <a:ext cx="867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we can notice that ‘Elimination’ data is more than ‘Non elimination’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Elimination data the ‘Urination’ data is more than ‘Defecation’ data.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7F8FF-D720-9459-3FE2-C71CCD08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78" y="526900"/>
            <a:ext cx="3101851" cy="2920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450F2-23D3-C5E6-BD3E-9ADFAA11E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9" y="619008"/>
            <a:ext cx="326753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03743" y="76004"/>
            <a:ext cx="8536464" cy="351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Does digging up and covering activity differ between urination and defecation? If so, how?</a:t>
            </a:r>
            <a:endParaRPr sz="1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77384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248355" y="826101"/>
            <a:ext cx="83126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Performed t-test to answer this question.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2 different activity (urination and defecation) using one independent variable (mean of sum of differential load)</a:t>
            </a:r>
          </a:p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  <a:endParaRPr lang="en-US" sz="1600" i="0" dirty="0"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 Hypothesis (H0) : The average load sensor value is same.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Alternate Hypothesis (Ha) : The average load sensor value is different for urination and defecation</a:t>
            </a:r>
          </a:p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Result: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t-stat = -33.82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p-value = 1.29e-226 ~=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Reject Null Hypothesis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Alternate hypothesis</a:t>
            </a:r>
          </a:p>
          <a:p>
            <a:r>
              <a:rPr lang="en-US" sz="16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digging up and covering activity is significantly different between urination and defecation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0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6EDB6-7349-172A-4E5B-38AABE56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35" y="544213"/>
            <a:ext cx="3628259" cy="3851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CFA89-AE54-EC4E-3FF1-C61145AA0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47" y="544213"/>
            <a:ext cx="3625797" cy="3851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08550-157C-E723-2626-789FD457C1FD}"/>
              </a:ext>
            </a:extLst>
          </p:cNvPr>
          <p:cNvSpPr txBox="1"/>
          <p:nvPr/>
        </p:nvSpPr>
        <p:spPr>
          <a:xfrm>
            <a:off x="415625" y="4396181"/>
            <a:ext cx="7692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 set of these two figures, we can clearly see the difference between digging and filling process of urination and defecation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2C084-5A56-75A9-9D5D-2CB6F06BAA1B}"/>
              </a:ext>
            </a:extLst>
          </p:cNvPr>
          <p:cNvSpPr txBox="1"/>
          <p:nvPr/>
        </p:nvSpPr>
        <p:spPr>
          <a:xfrm>
            <a:off x="587022" y="101601"/>
            <a:ext cx="247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Defecation:</a:t>
            </a:r>
            <a:endParaRPr lang="en-IN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99113-8DA0-1DE1-BB3E-D7BBE10EF776}"/>
              </a:ext>
            </a:extLst>
          </p:cNvPr>
          <p:cNvSpPr txBox="1"/>
          <p:nvPr/>
        </p:nvSpPr>
        <p:spPr>
          <a:xfrm>
            <a:off x="4848579" y="158045"/>
            <a:ext cx="247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Urination:</a:t>
            </a:r>
            <a:endParaRPr lang="en-IN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5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19373" y="131531"/>
            <a:ext cx="8312700" cy="351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Relationship of weight with duration and Differential load of one cat:</a:t>
            </a:r>
            <a:endParaRPr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415626" y="3866538"/>
            <a:ext cx="831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not much change in duration of activity and differential load with change in weight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DB8B3-7E53-CF90-00D4-EC119FA2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5" y="774901"/>
            <a:ext cx="3705742" cy="2448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FEFC7-89A0-63A6-A905-3EDE7AF37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79" y="774901"/>
            <a:ext cx="37247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13746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3643382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418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415625" y="143613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Features: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77384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415625" y="372963"/>
            <a:ext cx="86692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Load:</a:t>
            </a:r>
          </a:p>
          <a:p>
            <a:pPr lvl="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Difference of load sensor’s value from its previous value provides the change in force per 	0.025 sec. If it is +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means it is increasing and if is 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means it is decreasing.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Acceleration (a):</a:t>
            </a:r>
          </a:p>
          <a:p>
            <a:pPr lvl="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Force = Mass * Acceleration</a:t>
            </a:r>
          </a:p>
          <a:p>
            <a:pPr lvl="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Acceleration = Differential load / weight of the cat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Jerk :</a:t>
            </a:r>
          </a:p>
          <a:p>
            <a:pPr lvl="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Jerk is the rate of change of acceleration with time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 (v):</a:t>
            </a:r>
          </a:p>
          <a:p>
            <a:pPr lvl="8"/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acceleration = change in velocity with time</a:t>
            </a:r>
          </a:p>
          <a:p>
            <a:pPr lvl="8"/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a2 = (v2-v1) / (t2-t1)</a:t>
            </a:r>
          </a:p>
          <a:p>
            <a:pPr lvl="8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v2 = (0.025* a2) + v1           [As t2-t1 = 0.025 &amp; initial v1=0]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Energy:</a:t>
            </a:r>
          </a:p>
          <a:p>
            <a:pPr lvl="8"/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have used Kinetic energy </a:t>
            </a:r>
          </a:p>
          <a:p>
            <a:pPr lvl="8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 = 0.5 * m * v^2    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Power:</a:t>
            </a:r>
          </a:p>
          <a:p>
            <a:pPr lvl="8"/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= Force * Velocity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Momentum:</a:t>
            </a:r>
          </a:p>
          <a:p>
            <a:pPr lvl="8"/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Momentum = Mass * Velocity</a:t>
            </a:r>
          </a:p>
        </p:txBody>
      </p:sp>
    </p:spTree>
    <p:extLst>
      <p:ext uri="{BB962C8B-B14F-4D97-AF65-F5344CB8AC3E}">
        <p14:creationId xmlns:p14="http://schemas.microsoft.com/office/powerpoint/2010/main" val="42162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4"/>
          <p:cNvSpPr txBox="1">
            <a:spLocks noGrp="1"/>
          </p:cNvSpPr>
          <p:nvPr>
            <p:ph type="title"/>
          </p:nvPr>
        </p:nvSpPr>
        <p:spPr>
          <a:xfrm>
            <a:off x="5210001" y="2562591"/>
            <a:ext cx="3296678" cy="14692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N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IN" sz="1800" b="1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orrectly classify the events as Elimination or Non-elimination and further classify the elimination events into Urination and </a:t>
            </a:r>
            <a:r>
              <a:rPr lang="en-IN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IN" sz="1800" b="1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efecation</a:t>
            </a:r>
            <a:endParaRPr lang="en" sz="1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5DA6F-0969-97F3-9081-50A34D6D5C91}"/>
              </a:ext>
            </a:extLst>
          </p:cNvPr>
          <p:cNvSpPr txBox="1"/>
          <p:nvPr/>
        </p:nvSpPr>
        <p:spPr>
          <a:xfrm>
            <a:off x="1411123" y="1257465"/>
            <a:ext cx="17445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7901D"/>
                </a:solidFill>
                <a:latin typeface="Poppins Medium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3AF4E-71CC-1BD3-B94F-404B21C7791A}"/>
              </a:ext>
            </a:extLst>
          </p:cNvPr>
          <p:cNvSpPr txBox="1"/>
          <p:nvPr/>
        </p:nvSpPr>
        <p:spPr>
          <a:xfrm>
            <a:off x="5213546" y="949688"/>
            <a:ext cx="32931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department </a:t>
            </a:r>
          </a:p>
          <a:p>
            <a:pPr algn="ctr"/>
            <a:r>
              <a:rPr lang="en-IN" sz="1800" b="1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company in the Pet Care and pet food space</a:t>
            </a:r>
            <a:endParaRPr lang="en-US" sz="1800" b="1" dirty="0">
              <a:solidFill>
                <a:schemeClr val="bg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8D118-E859-1351-293E-3619D27AB31C}"/>
              </a:ext>
            </a:extLst>
          </p:cNvPr>
          <p:cNvSpPr txBox="1"/>
          <p:nvPr/>
        </p:nvSpPr>
        <p:spPr>
          <a:xfrm>
            <a:off x="504644" y="2768103"/>
            <a:ext cx="34872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7901D"/>
                </a:solidFill>
                <a:latin typeface="Poppins Medium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415625" y="231933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of features with target variables: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270191" y="520285"/>
            <a:ext cx="6193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can see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relationship of all the features with different activity.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BBB5A8-2EF3-4E49-F6BB-6E779864E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67739"/>
              </p:ext>
            </p:extLst>
          </p:nvPr>
        </p:nvGraphicFramePr>
        <p:xfrm>
          <a:off x="878305" y="1043516"/>
          <a:ext cx="7411456" cy="3769122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52864">
                  <a:extLst>
                    <a:ext uri="{9D8B030D-6E8A-4147-A177-3AD203B41FA5}">
                      <a16:colId xmlns:a16="http://schemas.microsoft.com/office/drawing/2014/main" val="124902296"/>
                    </a:ext>
                  </a:extLst>
                </a:gridCol>
                <a:gridCol w="1852864">
                  <a:extLst>
                    <a:ext uri="{9D8B030D-6E8A-4147-A177-3AD203B41FA5}">
                      <a16:colId xmlns:a16="http://schemas.microsoft.com/office/drawing/2014/main" val="1144431403"/>
                    </a:ext>
                  </a:extLst>
                </a:gridCol>
                <a:gridCol w="1852864">
                  <a:extLst>
                    <a:ext uri="{9D8B030D-6E8A-4147-A177-3AD203B41FA5}">
                      <a16:colId xmlns:a16="http://schemas.microsoft.com/office/drawing/2014/main" val="3214548149"/>
                    </a:ext>
                  </a:extLst>
                </a:gridCol>
                <a:gridCol w="1852864">
                  <a:extLst>
                    <a:ext uri="{9D8B030D-6E8A-4147-A177-3AD203B41FA5}">
                      <a16:colId xmlns:a16="http://schemas.microsoft.com/office/drawing/2014/main" val="3655963132"/>
                    </a:ext>
                  </a:extLst>
                </a:gridCol>
              </a:tblGrid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activity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defecation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non_elimination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urination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1271005169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Change in load (N/s)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0.16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8.08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1.17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3222162741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Variance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1.167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0.97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1678342553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Maximum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14.13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10.86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11.46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1715259600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0.36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0.16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0.21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1693732464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Skewness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4.03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5.42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4.89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3000784440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Kurtosis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30.25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45.90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40.87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216548394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0.9_quantile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1.85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1.133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1.32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2906696284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Acceleration (m/s^2)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0.15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0.09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0.11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2155950571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Jerk (m/s^3)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2.68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1.70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1.82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3326799537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Velocity (m/s)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14.99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4.59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7.67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2652571193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Energy (J)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835.66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107.01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229.93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1296641952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Power (watt)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10.86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1.97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3.88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2167655168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Momentum (N-S)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72.32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21.62</a:t>
                      </a:r>
                    </a:p>
                  </a:txBody>
                  <a:tcPr marL="68138" marR="68138" marT="34069" marB="340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37.06</a:t>
                      </a:r>
                    </a:p>
                  </a:txBody>
                  <a:tcPr marL="68138" marR="68138" marT="34069" marB="34069" anchor="ctr"/>
                </a:tc>
                <a:extLst>
                  <a:ext uri="{0D108BD9-81ED-4DB2-BD59-A6C34878D82A}">
                    <a16:rowId xmlns:a16="http://schemas.microsoft.com/office/drawing/2014/main" val="244714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68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47BE4-8DE1-B591-2B20-E74A6465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5" y="361812"/>
            <a:ext cx="8312700" cy="4105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5F66E-A30F-8371-84B9-8973736C6AB5}"/>
              </a:ext>
            </a:extLst>
          </p:cNvPr>
          <p:cNvSpPr txBox="1"/>
          <p:nvPr/>
        </p:nvSpPr>
        <p:spPr>
          <a:xfrm>
            <a:off x="415625" y="391630"/>
            <a:ext cx="2231322" cy="4198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51516-0082-2A1F-846F-6995041D4A71}"/>
              </a:ext>
            </a:extLst>
          </p:cNvPr>
          <p:cNvSpPr txBox="1"/>
          <p:nvPr/>
        </p:nvSpPr>
        <p:spPr>
          <a:xfrm>
            <a:off x="199055" y="4643337"/>
            <a:ext cx="831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notice that weight is not changing much across activities. So, we will remove ‘weight’ column</a:t>
            </a:r>
            <a:endParaRPr lang="en-IN" dirty="0"/>
          </a:p>
        </p:txBody>
      </p:sp>
      <p:sp>
        <p:nvSpPr>
          <p:cNvPr id="7" name="Google Shape;803;p37">
            <a:extLst>
              <a:ext uri="{FF2B5EF4-FFF2-40B4-BE49-F238E27FC236}">
                <a16:creationId xmlns:a16="http://schemas.microsoft.com/office/drawing/2014/main" id="{4DB1E57B-8ED2-963A-0FBC-33F9FE6C2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25" y="74297"/>
            <a:ext cx="8312700" cy="317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of features with target variables: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68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20260-0AB0-9FEC-57D2-08EEA678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8" y="461283"/>
            <a:ext cx="8600713" cy="4295928"/>
          </a:xfrm>
          <a:prstGeom prst="rect">
            <a:avLst/>
          </a:prstGeom>
        </p:spPr>
      </p:pic>
      <p:sp>
        <p:nvSpPr>
          <p:cNvPr id="4" name="Google Shape;803;p37">
            <a:extLst>
              <a:ext uri="{FF2B5EF4-FFF2-40B4-BE49-F238E27FC236}">
                <a16:creationId xmlns:a16="http://schemas.microsoft.com/office/drawing/2014/main" id="{033F3E69-2AC0-7DAD-E6D3-E7A0AC1E8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24" y="64350"/>
            <a:ext cx="8312700" cy="321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of features with target variables: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7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20293" y="136410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between different cat’s behavior: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77384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282223" y="755868"/>
            <a:ext cx="37704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can see there are difference between applied load among cat morphology.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Category of the cats with load: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Very Low =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0.2 - 0.4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2. Low = 0.4 - 0.6</a:t>
            </a: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2. Medium = 0.6 – 0.8</a:t>
            </a:r>
          </a:p>
          <a:p>
            <a:pPr lvl="3"/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3. Moderate = 0.8 – 1.0</a:t>
            </a:r>
          </a:p>
          <a:p>
            <a:pPr lvl="3"/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4. High= 1.0 and above</a:t>
            </a:r>
          </a:p>
          <a:p>
            <a:pPr algn="l"/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Majority of the cat is applying differential load between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0.2-0.6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but there are some cat who are applying load more than 100 as well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Hypothesis test: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P-value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 in One way ANOVA test is also representing there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cat’s behavior is different among different cat</a:t>
            </a:r>
            <a:endParaRPr lang="en-US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6EEA-93E9-D892-C79B-265D86B1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23" y="755868"/>
            <a:ext cx="4801270" cy="34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1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25314" y="98492"/>
            <a:ext cx="8312700" cy="351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Correlation between Features:</a:t>
            </a:r>
            <a:endParaRPr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8F89E-2C7F-696C-1C44-844CEB53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21" y="398786"/>
            <a:ext cx="5593794" cy="4345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0F6CB-1ED5-3C7D-860E-6F3CB8B80142}"/>
              </a:ext>
            </a:extLst>
          </p:cNvPr>
          <p:cNvSpPr txBox="1"/>
          <p:nvPr/>
        </p:nvSpPr>
        <p:spPr>
          <a:xfrm>
            <a:off x="108285" y="1272600"/>
            <a:ext cx="36942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Change in load ~ acceleration = 0.92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Change in load ~ 0.9_quantile = 0.85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Acceleration ~ differential load = 0.92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skewness ~ kurtosis = 0.97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velocity ~ energy = 0.89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velocity ~ power = 0.86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velocity ~ momentum = 0.95</a:t>
            </a:r>
          </a:p>
        </p:txBody>
      </p:sp>
    </p:spTree>
    <p:extLst>
      <p:ext uri="{BB962C8B-B14F-4D97-AF65-F5344CB8AC3E}">
        <p14:creationId xmlns:p14="http://schemas.microsoft.com/office/powerpoint/2010/main" val="259954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4108242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7199382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dirty="0"/>
              <a:t>Model </a:t>
            </a:r>
            <a:r>
              <a:rPr lang="en-US" dirty="0"/>
              <a:t>Performance Evaluation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61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296D8-C5EB-F78F-A8EF-E96E176E852A}"/>
              </a:ext>
            </a:extLst>
          </p:cNvPr>
          <p:cNvSpPr txBox="1"/>
          <p:nvPr/>
        </p:nvSpPr>
        <p:spPr>
          <a:xfrm>
            <a:off x="377952" y="35257"/>
            <a:ext cx="654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 using Backward Elimination Method: </a:t>
            </a:r>
            <a:endParaRPr lang="en-IN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0FFAB-2F95-56AE-50DF-927891D56FFD}"/>
              </a:ext>
            </a:extLst>
          </p:cNvPr>
          <p:cNvSpPr txBox="1"/>
          <p:nvPr/>
        </p:nvSpPr>
        <p:spPr>
          <a:xfrm>
            <a:off x="1969008" y="738344"/>
            <a:ext cx="5413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 the feature with highest P-value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09E6-C340-EE32-CE3A-21C98F1CEB06}"/>
              </a:ext>
            </a:extLst>
          </p:cNvPr>
          <p:cNvSpPr txBox="1"/>
          <p:nvPr/>
        </p:nvSpPr>
        <p:spPr>
          <a:xfrm>
            <a:off x="2011680" y="1144114"/>
            <a:ext cx="537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Continue this process till all features has p-value  &gt; 0.05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DBEC5-5409-5906-012D-351B178CF992}"/>
              </a:ext>
            </a:extLst>
          </p:cNvPr>
          <p:cNvSpPr txBox="1"/>
          <p:nvPr/>
        </p:nvSpPr>
        <p:spPr>
          <a:xfrm>
            <a:off x="1969008" y="370227"/>
            <a:ext cx="5413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Calculation the P-value of all the features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94D745-528A-ACD7-2932-F25F838AB9BC}"/>
              </a:ext>
            </a:extLst>
          </p:cNvPr>
          <p:cNvCxnSpPr/>
          <p:nvPr/>
        </p:nvCxnSpPr>
        <p:spPr>
          <a:xfrm>
            <a:off x="3980688" y="994906"/>
            <a:ext cx="0" cy="2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B80FC7-1E97-C3CC-3897-26B12EDB1B8B}"/>
              </a:ext>
            </a:extLst>
          </p:cNvPr>
          <p:cNvSpPr txBox="1"/>
          <p:nvPr/>
        </p:nvSpPr>
        <p:spPr>
          <a:xfrm>
            <a:off x="377952" y="1623064"/>
            <a:ext cx="654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Final Features of Elimination and Non-elimination classification :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702356-8899-0265-5EC0-77CE6A8948AD}"/>
              </a:ext>
            </a:extLst>
          </p:cNvPr>
          <p:cNvSpPr txBox="1"/>
          <p:nvPr/>
        </p:nvSpPr>
        <p:spPr>
          <a:xfrm>
            <a:off x="716280" y="2290824"/>
            <a:ext cx="2121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load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</a:t>
            </a:r>
            <a:endParaRPr lang="en-IN" sz="16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80F6D2-C3E3-2FB9-234A-5AD825C1990E}"/>
              </a:ext>
            </a:extLst>
          </p:cNvPr>
          <p:cNvSpPr txBox="1"/>
          <p:nvPr/>
        </p:nvSpPr>
        <p:spPr>
          <a:xfrm>
            <a:off x="2919984" y="2290824"/>
            <a:ext cx="2121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Skewness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Kurtosis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Jerk</a:t>
            </a:r>
            <a:endParaRPr lang="en-IN" sz="16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7CC59-1D6F-A98B-CCC1-290665DE1EDD}"/>
              </a:ext>
            </a:extLst>
          </p:cNvPr>
          <p:cNvSpPr txBox="1"/>
          <p:nvPr/>
        </p:nvSpPr>
        <p:spPr>
          <a:xfrm>
            <a:off x="5571744" y="2320197"/>
            <a:ext cx="2121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11.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12.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Momentum</a:t>
            </a:r>
            <a:endParaRPr lang="en-IN" sz="16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D65E7-4267-60E0-D85C-3D6186B4A1F7}"/>
              </a:ext>
            </a:extLst>
          </p:cNvPr>
          <p:cNvSpPr txBox="1"/>
          <p:nvPr/>
        </p:nvSpPr>
        <p:spPr>
          <a:xfrm>
            <a:off x="377952" y="3324329"/>
            <a:ext cx="654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Final Features of Urination and Defecation classification :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2590F7-8858-C791-CC61-ED8BEE643F59}"/>
              </a:ext>
            </a:extLst>
          </p:cNvPr>
          <p:cNvSpPr txBox="1"/>
          <p:nvPr/>
        </p:nvSpPr>
        <p:spPr>
          <a:xfrm>
            <a:off x="783336" y="4034609"/>
            <a:ext cx="212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Change in load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BBD0D5-7E1E-F05F-D2FB-CEFAE4AFCFA9}"/>
              </a:ext>
            </a:extLst>
          </p:cNvPr>
          <p:cNvSpPr txBox="1"/>
          <p:nvPr/>
        </p:nvSpPr>
        <p:spPr>
          <a:xfrm>
            <a:off x="3171444" y="4034609"/>
            <a:ext cx="212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Skewness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Acceleration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Jerk</a:t>
            </a:r>
            <a:endParaRPr lang="en-IN" sz="16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6E4D28-3E3C-873D-6C95-53F43F169A98}"/>
              </a:ext>
            </a:extLst>
          </p:cNvPr>
          <p:cNvSpPr txBox="1"/>
          <p:nvPr/>
        </p:nvSpPr>
        <p:spPr>
          <a:xfrm>
            <a:off x="5559552" y="4034609"/>
            <a:ext cx="212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Momentum</a:t>
            </a:r>
            <a:endParaRPr lang="en-IN" sz="16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4B41A-706F-33DE-838B-9FF8EA5B1498}"/>
              </a:ext>
            </a:extLst>
          </p:cNvPr>
          <p:cNvSpPr txBox="1"/>
          <p:nvPr/>
        </p:nvSpPr>
        <p:spPr>
          <a:xfrm>
            <a:off x="716280" y="1958034"/>
            <a:ext cx="530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Dropped Features: ‘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 Quantile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 and ‘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800DF-AE60-46BC-D795-CA9BF7EB0EED}"/>
              </a:ext>
            </a:extLst>
          </p:cNvPr>
          <p:cNvSpPr txBox="1"/>
          <p:nvPr/>
        </p:nvSpPr>
        <p:spPr>
          <a:xfrm>
            <a:off x="716280" y="3659299"/>
            <a:ext cx="7427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Dropped Features: ‘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Kurtosis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 and ‘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E869A-AC05-FE06-49F1-20DBB887689A}"/>
              </a:ext>
            </a:extLst>
          </p:cNvPr>
          <p:cNvCxnSpPr/>
          <p:nvPr/>
        </p:nvCxnSpPr>
        <p:spPr>
          <a:xfrm>
            <a:off x="3986784" y="630849"/>
            <a:ext cx="0" cy="2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2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611ABB-8C0A-E1B3-A245-DF6EC290A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05287"/>
              </p:ext>
            </p:extLst>
          </p:nvPr>
        </p:nvGraphicFramePr>
        <p:xfrm>
          <a:off x="1307431" y="336883"/>
          <a:ext cx="6184231" cy="204236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22978">
                  <a:extLst>
                    <a:ext uri="{9D8B030D-6E8A-4147-A177-3AD203B41FA5}">
                      <a16:colId xmlns:a16="http://schemas.microsoft.com/office/drawing/2014/main" val="4265180317"/>
                    </a:ext>
                  </a:extLst>
                </a:gridCol>
                <a:gridCol w="823627">
                  <a:extLst>
                    <a:ext uri="{9D8B030D-6E8A-4147-A177-3AD203B41FA5}">
                      <a16:colId xmlns:a16="http://schemas.microsoft.com/office/drawing/2014/main" val="3446332408"/>
                    </a:ext>
                  </a:extLst>
                </a:gridCol>
                <a:gridCol w="782052">
                  <a:extLst>
                    <a:ext uri="{9D8B030D-6E8A-4147-A177-3AD203B41FA5}">
                      <a16:colId xmlns:a16="http://schemas.microsoft.com/office/drawing/2014/main" val="3862001845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985492162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924851758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726702980"/>
                    </a:ext>
                  </a:extLst>
                </a:gridCol>
                <a:gridCol w="773321">
                  <a:extLst>
                    <a:ext uri="{9D8B030D-6E8A-4147-A177-3AD203B41FA5}">
                      <a16:colId xmlns:a16="http://schemas.microsoft.com/office/drawing/2014/main" val="1016631387"/>
                    </a:ext>
                  </a:extLst>
                </a:gridCol>
              </a:tblGrid>
              <a:tr h="281787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Train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Validation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Test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2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Accuracy %</a:t>
                      </a:r>
                      <a:endParaRPr lang="en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ROC-AUC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Accuracy %</a:t>
                      </a:r>
                      <a:endParaRPr lang="en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ROC-AUC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Accuracy</a:t>
                      </a:r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%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ROC-AUC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632551"/>
                  </a:ext>
                </a:extLst>
              </a:tr>
              <a:tr h="264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Logistic Regression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75.66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77.16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74.47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2314680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SVM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75.79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76.55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73.93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813313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KNN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81.49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77.77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77.26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24265"/>
                  </a:ext>
                </a:extLst>
              </a:tr>
              <a:tr h="2386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XG Boost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86.61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83.1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81.64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5689070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Decision Tree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86.41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80.76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73.62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498261"/>
                  </a:ext>
                </a:extLst>
              </a:tr>
              <a:tr h="280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Random Forest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99.97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91.8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90.81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8161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4D175-0368-4DA2-5468-F3F5A00D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42327"/>
              </p:ext>
            </p:extLst>
          </p:nvPr>
        </p:nvGraphicFramePr>
        <p:xfrm>
          <a:off x="1307431" y="2639856"/>
          <a:ext cx="6184231" cy="204236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22978">
                  <a:extLst>
                    <a:ext uri="{9D8B030D-6E8A-4147-A177-3AD203B41FA5}">
                      <a16:colId xmlns:a16="http://schemas.microsoft.com/office/drawing/2014/main" val="4265180317"/>
                    </a:ext>
                  </a:extLst>
                </a:gridCol>
                <a:gridCol w="823627">
                  <a:extLst>
                    <a:ext uri="{9D8B030D-6E8A-4147-A177-3AD203B41FA5}">
                      <a16:colId xmlns:a16="http://schemas.microsoft.com/office/drawing/2014/main" val="3446332408"/>
                    </a:ext>
                  </a:extLst>
                </a:gridCol>
                <a:gridCol w="782052">
                  <a:extLst>
                    <a:ext uri="{9D8B030D-6E8A-4147-A177-3AD203B41FA5}">
                      <a16:colId xmlns:a16="http://schemas.microsoft.com/office/drawing/2014/main" val="3862001845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985492162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924851758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726702980"/>
                    </a:ext>
                  </a:extLst>
                </a:gridCol>
                <a:gridCol w="773321">
                  <a:extLst>
                    <a:ext uri="{9D8B030D-6E8A-4147-A177-3AD203B41FA5}">
                      <a16:colId xmlns:a16="http://schemas.microsoft.com/office/drawing/2014/main" val="1016631387"/>
                    </a:ext>
                  </a:extLst>
                </a:gridCol>
              </a:tblGrid>
              <a:tr h="281787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Train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Validation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Test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2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Accuracy %</a:t>
                      </a:r>
                      <a:endParaRPr lang="en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ROC-AUC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Accuracy %</a:t>
                      </a:r>
                      <a:endParaRPr lang="en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ROC-AUC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Accuracy %</a:t>
                      </a:r>
                      <a:endParaRPr lang="en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ROC-AUC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632551"/>
                  </a:ext>
                </a:extLst>
              </a:tr>
              <a:tr h="264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Logistic Regression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80.54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79.82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80.55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2314680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SVM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80.53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80.78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80.78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813313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KNN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83.07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79.25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79.52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24265"/>
                  </a:ext>
                </a:extLst>
              </a:tr>
              <a:tr h="2386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XG Boost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88.73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84.42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85.87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5689070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Decision Tree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93.26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85.45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85.64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498261"/>
                  </a:ext>
                </a:extLst>
              </a:tr>
              <a:tr h="280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Random Forest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99.99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91.16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91.16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816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A84200-06FC-3F34-1CE3-9F70D1C0D9B9}"/>
              </a:ext>
            </a:extLst>
          </p:cNvPr>
          <p:cNvSpPr txBox="1"/>
          <p:nvPr/>
        </p:nvSpPr>
        <p:spPr>
          <a:xfrm>
            <a:off x="1191126" y="2055358"/>
            <a:ext cx="6436895" cy="386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4A1FD-08DA-AA4D-656C-0E4C24235ACE}"/>
              </a:ext>
            </a:extLst>
          </p:cNvPr>
          <p:cNvSpPr txBox="1"/>
          <p:nvPr/>
        </p:nvSpPr>
        <p:spPr>
          <a:xfrm>
            <a:off x="1191126" y="4395337"/>
            <a:ext cx="6436895" cy="386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2B216-29EC-C398-F2E4-1F0D37C42F8E}"/>
              </a:ext>
            </a:extLst>
          </p:cNvPr>
          <p:cNvSpPr/>
          <p:nvPr/>
        </p:nvSpPr>
        <p:spPr>
          <a:xfrm>
            <a:off x="7885454" y="1821763"/>
            <a:ext cx="1036135" cy="467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Result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A9F74B-6285-B4CC-F168-58FC0FAA71C5}"/>
              </a:ext>
            </a:extLst>
          </p:cNvPr>
          <p:cNvSpPr/>
          <p:nvPr/>
        </p:nvSpPr>
        <p:spPr>
          <a:xfrm>
            <a:off x="7952874" y="4099983"/>
            <a:ext cx="1036135" cy="467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Result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AC6E05-D56E-29C7-FC26-A06FBFBD51B2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628021" y="2055358"/>
            <a:ext cx="257433" cy="19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8AB115-DB5A-39EF-8B20-431ADCF39C8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7628021" y="4333578"/>
            <a:ext cx="324853" cy="25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47873A-6F66-314A-DA33-2A444F3CAD50}"/>
              </a:ext>
            </a:extLst>
          </p:cNvPr>
          <p:cNvSpPr txBox="1"/>
          <p:nvPr/>
        </p:nvSpPr>
        <p:spPr>
          <a:xfrm>
            <a:off x="364956" y="-38033"/>
            <a:ext cx="71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Model Performance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en-IN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2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84F06-90B7-912B-34A1-FB378CDE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02" y="632452"/>
            <a:ext cx="3102374" cy="211737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EA2976-DE14-269A-3F59-8A6A2151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18891"/>
              </p:ext>
            </p:extLst>
          </p:nvPr>
        </p:nvGraphicFramePr>
        <p:xfrm>
          <a:off x="938444" y="3139619"/>
          <a:ext cx="3594027" cy="822960"/>
        </p:xfrm>
        <a:graphic>
          <a:graphicData uri="http://schemas.openxmlformats.org/drawingml/2006/table">
            <a:tbl>
              <a:tblPr firstRow="1" bandRow="1">
                <a:tableStyleId>{2956FB3A-A873-4552-A289-B10F76F4576F}</a:tableStyleId>
              </a:tblPr>
              <a:tblGrid>
                <a:gridCol w="1274630">
                  <a:extLst>
                    <a:ext uri="{9D8B030D-6E8A-4147-A177-3AD203B41FA5}">
                      <a16:colId xmlns:a16="http://schemas.microsoft.com/office/drawing/2014/main" val="475713996"/>
                    </a:ext>
                  </a:extLst>
                </a:gridCol>
                <a:gridCol w="1274630">
                  <a:extLst>
                    <a:ext uri="{9D8B030D-6E8A-4147-A177-3AD203B41FA5}">
                      <a16:colId xmlns:a16="http://schemas.microsoft.com/office/drawing/2014/main" val="2128435648"/>
                    </a:ext>
                  </a:extLst>
                </a:gridCol>
                <a:gridCol w="1044767">
                  <a:extLst>
                    <a:ext uri="{9D8B030D-6E8A-4147-A177-3AD203B41FA5}">
                      <a16:colId xmlns:a16="http://schemas.microsoft.com/office/drawing/2014/main" val="93583301"/>
                    </a:ext>
                  </a:extLst>
                </a:gridCol>
              </a:tblGrid>
              <a:tr h="254992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Non-elimination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63724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Non-elimination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1604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7652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147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1622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00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1A4DA3-A054-15C5-36B9-5EE0C19CA6AC}"/>
              </a:ext>
            </a:extLst>
          </p:cNvPr>
          <p:cNvSpPr txBox="1"/>
          <p:nvPr/>
        </p:nvSpPr>
        <p:spPr>
          <a:xfrm>
            <a:off x="388702" y="3524963"/>
            <a:ext cx="74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Actual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5F624-85DD-90B1-C971-03B94809FFA6}"/>
              </a:ext>
            </a:extLst>
          </p:cNvPr>
          <p:cNvSpPr txBox="1"/>
          <p:nvPr/>
        </p:nvSpPr>
        <p:spPr>
          <a:xfrm>
            <a:off x="3028232" y="2929643"/>
            <a:ext cx="135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Predicted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4C6944-8232-1304-229C-A20C38A7D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69500"/>
              </p:ext>
            </p:extLst>
          </p:nvPr>
        </p:nvGraphicFramePr>
        <p:xfrm>
          <a:off x="5384967" y="3189347"/>
          <a:ext cx="3594027" cy="822960"/>
        </p:xfrm>
        <a:graphic>
          <a:graphicData uri="http://schemas.openxmlformats.org/drawingml/2006/table">
            <a:tbl>
              <a:tblPr firstRow="1" bandRow="1">
                <a:tableStyleId>{2956FB3A-A873-4552-A289-B10F76F4576F}</a:tableStyleId>
              </a:tblPr>
              <a:tblGrid>
                <a:gridCol w="1274630">
                  <a:extLst>
                    <a:ext uri="{9D8B030D-6E8A-4147-A177-3AD203B41FA5}">
                      <a16:colId xmlns:a16="http://schemas.microsoft.com/office/drawing/2014/main" val="475713996"/>
                    </a:ext>
                  </a:extLst>
                </a:gridCol>
                <a:gridCol w="1274630">
                  <a:extLst>
                    <a:ext uri="{9D8B030D-6E8A-4147-A177-3AD203B41FA5}">
                      <a16:colId xmlns:a16="http://schemas.microsoft.com/office/drawing/2014/main" val="2128435648"/>
                    </a:ext>
                  </a:extLst>
                </a:gridCol>
                <a:gridCol w="1044767">
                  <a:extLst>
                    <a:ext uri="{9D8B030D-6E8A-4147-A177-3AD203B41FA5}">
                      <a16:colId xmlns:a16="http://schemas.microsoft.com/office/drawing/2014/main" val="93583301"/>
                    </a:ext>
                  </a:extLst>
                </a:gridCol>
              </a:tblGrid>
              <a:tr h="254992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Non-elimination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63724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Non-elimination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1618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7652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168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1573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003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CEF148-0805-1C7F-52A2-9EA0D8ABBEA9}"/>
              </a:ext>
            </a:extLst>
          </p:cNvPr>
          <p:cNvSpPr txBox="1"/>
          <p:nvPr/>
        </p:nvSpPr>
        <p:spPr>
          <a:xfrm>
            <a:off x="4882273" y="3580149"/>
            <a:ext cx="74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Actual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3336E-BB82-453B-33D5-35A25EDD57BD}"/>
              </a:ext>
            </a:extLst>
          </p:cNvPr>
          <p:cNvSpPr txBox="1"/>
          <p:nvPr/>
        </p:nvSpPr>
        <p:spPr>
          <a:xfrm>
            <a:off x="7447807" y="2972806"/>
            <a:ext cx="135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Predicted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55E549-EB70-A5E8-2501-61ECEA04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02" y="717766"/>
            <a:ext cx="2996592" cy="2018431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DDDD997-994E-4680-1BF7-A9AA04F73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44703"/>
              </p:ext>
            </p:extLst>
          </p:nvPr>
        </p:nvGraphicFramePr>
        <p:xfrm>
          <a:off x="977975" y="4172555"/>
          <a:ext cx="3594025" cy="72580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18805">
                  <a:extLst>
                    <a:ext uri="{9D8B030D-6E8A-4147-A177-3AD203B41FA5}">
                      <a16:colId xmlns:a16="http://schemas.microsoft.com/office/drawing/2014/main" val="1272932866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3422934007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3836548962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355561826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2799765801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56054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on-</a:t>
                      </a:r>
                      <a:r>
                        <a:rPr lang="en-I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eli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1745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95691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liminate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1763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87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A86CF47-E036-F7C3-AB52-10FC3F086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6784"/>
              </p:ext>
            </p:extLst>
          </p:nvPr>
        </p:nvGraphicFramePr>
        <p:xfrm>
          <a:off x="5713484" y="4172555"/>
          <a:ext cx="3265510" cy="7050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3102">
                  <a:extLst>
                    <a:ext uri="{9D8B030D-6E8A-4147-A177-3AD203B41FA5}">
                      <a16:colId xmlns:a16="http://schemas.microsoft.com/office/drawing/2014/main" val="2077238934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1783296054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3850494236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1205151405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2767601513"/>
                    </a:ext>
                  </a:extLst>
                </a:gridCol>
              </a:tblGrid>
              <a:tr h="273032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4328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on-</a:t>
                      </a:r>
                      <a:r>
                        <a:rPr lang="en-I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eli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1773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1469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liminate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1741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14076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B3776A5-5A27-430B-2464-4EC1CA8344C1}"/>
              </a:ext>
            </a:extLst>
          </p:cNvPr>
          <p:cNvSpPr txBox="1"/>
          <p:nvPr/>
        </p:nvSpPr>
        <p:spPr>
          <a:xfrm>
            <a:off x="322780" y="2598700"/>
            <a:ext cx="223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: 91.8 %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F3EA8-D407-592A-4E77-767272749C3D}"/>
              </a:ext>
            </a:extLst>
          </p:cNvPr>
          <p:cNvSpPr txBox="1"/>
          <p:nvPr/>
        </p:nvSpPr>
        <p:spPr>
          <a:xfrm>
            <a:off x="322780" y="3037365"/>
            <a:ext cx="202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Confusion Matrix: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800A8-7F5F-06C7-3045-D44BC3FA06A2}"/>
              </a:ext>
            </a:extLst>
          </p:cNvPr>
          <p:cNvCxnSpPr/>
          <p:nvPr/>
        </p:nvCxnSpPr>
        <p:spPr>
          <a:xfrm>
            <a:off x="4660939" y="285065"/>
            <a:ext cx="0" cy="463643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159581-E79E-D8E1-EB78-4B6002255BBA}"/>
              </a:ext>
            </a:extLst>
          </p:cNvPr>
          <p:cNvSpPr txBox="1"/>
          <p:nvPr/>
        </p:nvSpPr>
        <p:spPr>
          <a:xfrm>
            <a:off x="182393" y="800869"/>
            <a:ext cx="132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ROC-AUC</a:t>
            </a:r>
          </a:p>
          <a:p>
            <a:r>
              <a:rPr lang="en-US" dirty="0"/>
              <a:t>       0.97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AED4F-9077-D5F4-8909-8BBB62B477AA}"/>
              </a:ext>
            </a:extLst>
          </p:cNvPr>
          <p:cNvSpPr txBox="1"/>
          <p:nvPr/>
        </p:nvSpPr>
        <p:spPr>
          <a:xfrm>
            <a:off x="4758031" y="2657429"/>
            <a:ext cx="223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: 90.81 %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36A8D-BD78-1B47-BF0C-FECB2F51A38D}"/>
              </a:ext>
            </a:extLst>
          </p:cNvPr>
          <p:cNvSpPr txBox="1"/>
          <p:nvPr/>
        </p:nvSpPr>
        <p:spPr>
          <a:xfrm>
            <a:off x="4758031" y="3025044"/>
            <a:ext cx="202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Confusion Matrix: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924ED-FC47-F75C-864C-EC2E300EAE6A}"/>
              </a:ext>
            </a:extLst>
          </p:cNvPr>
          <p:cNvSpPr txBox="1"/>
          <p:nvPr/>
        </p:nvSpPr>
        <p:spPr>
          <a:xfrm>
            <a:off x="345148" y="-24458"/>
            <a:ext cx="591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Random Forest Result for Elimination &amp;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Non-elimination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en-IN" sz="1600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1731CE-981B-3450-E979-6EB31529B749}"/>
              </a:ext>
            </a:extLst>
          </p:cNvPr>
          <p:cNvSpPr txBox="1"/>
          <p:nvPr/>
        </p:nvSpPr>
        <p:spPr>
          <a:xfrm>
            <a:off x="4744697" y="766130"/>
            <a:ext cx="132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ROC-AUC</a:t>
            </a:r>
          </a:p>
          <a:p>
            <a:r>
              <a:rPr lang="en-US" dirty="0"/>
              <a:t>       0.96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74BEA8-463D-ECBA-5D24-D87AA903A6DA}"/>
              </a:ext>
            </a:extLst>
          </p:cNvPr>
          <p:cNvCxnSpPr/>
          <p:nvPr/>
        </p:nvCxnSpPr>
        <p:spPr>
          <a:xfrm>
            <a:off x="345148" y="569881"/>
            <a:ext cx="845370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BB89E0-E0D5-C82C-0D28-4072269F109B}"/>
              </a:ext>
            </a:extLst>
          </p:cNvPr>
          <p:cNvSpPr txBox="1"/>
          <p:nvPr/>
        </p:nvSpPr>
        <p:spPr>
          <a:xfrm>
            <a:off x="2081463" y="279024"/>
            <a:ext cx="163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7694C-EFB9-8202-32DE-D09111E56C22}"/>
              </a:ext>
            </a:extLst>
          </p:cNvPr>
          <p:cNvSpPr txBox="1"/>
          <p:nvPr/>
        </p:nvSpPr>
        <p:spPr>
          <a:xfrm>
            <a:off x="6629660" y="252613"/>
            <a:ext cx="163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2645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C0F46-01B1-EA85-0407-F4926C39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7" y="649874"/>
            <a:ext cx="7789465" cy="3763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2491C6-F204-181F-F437-897479578C4E}"/>
              </a:ext>
            </a:extLst>
          </p:cNvPr>
          <p:cNvSpPr txBox="1"/>
          <p:nvPr/>
        </p:nvSpPr>
        <p:spPr>
          <a:xfrm>
            <a:off x="300788" y="0"/>
            <a:ext cx="8614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features using Random Forest for Elimination &amp; Non-elimination</a:t>
            </a:r>
            <a:endParaRPr lang="en-IN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3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415625" y="304866"/>
            <a:ext cx="76809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Topics:</a:t>
            </a:r>
            <a:endParaRPr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71" name="Google Shape;771;p36"/>
          <p:cNvSpPr txBox="1">
            <a:spLocks noGrp="1"/>
          </p:cNvSpPr>
          <p:nvPr>
            <p:ph type="subTitle" idx="5"/>
          </p:nvPr>
        </p:nvSpPr>
        <p:spPr>
          <a:xfrm>
            <a:off x="415625" y="1400725"/>
            <a:ext cx="365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01</a:t>
            </a:r>
            <a:endParaRPr sz="1600" dirty="0"/>
          </a:p>
        </p:txBody>
      </p:sp>
      <p:sp>
        <p:nvSpPr>
          <p:cNvPr id="772" name="Google Shape;772;p36"/>
          <p:cNvSpPr txBox="1">
            <a:spLocks noGrp="1"/>
          </p:cNvSpPr>
          <p:nvPr>
            <p:ph type="subTitle" idx="6"/>
          </p:nvPr>
        </p:nvSpPr>
        <p:spPr>
          <a:xfrm>
            <a:off x="780266" y="1400725"/>
            <a:ext cx="101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｜</a:t>
            </a:r>
            <a:endParaRPr sz="1600"/>
          </a:p>
        </p:txBody>
      </p:sp>
      <p:sp>
        <p:nvSpPr>
          <p:cNvPr id="773" name="Google Shape;773;p36"/>
          <p:cNvSpPr txBox="1">
            <a:spLocks noGrp="1"/>
          </p:cNvSpPr>
          <p:nvPr>
            <p:ph type="subTitle" idx="8"/>
          </p:nvPr>
        </p:nvSpPr>
        <p:spPr>
          <a:xfrm>
            <a:off x="415625" y="1767750"/>
            <a:ext cx="365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02</a:t>
            </a:r>
            <a:endParaRPr sz="1600" dirty="0"/>
          </a:p>
        </p:txBody>
      </p:sp>
      <p:sp>
        <p:nvSpPr>
          <p:cNvPr id="774" name="Google Shape;774;p36"/>
          <p:cNvSpPr txBox="1">
            <a:spLocks noGrp="1"/>
          </p:cNvSpPr>
          <p:nvPr>
            <p:ph type="subTitle" idx="9"/>
          </p:nvPr>
        </p:nvSpPr>
        <p:spPr>
          <a:xfrm>
            <a:off x="780266" y="1767750"/>
            <a:ext cx="101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｜</a:t>
            </a:r>
            <a:endParaRPr sz="1600"/>
          </a:p>
        </p:txBody>
      </p:sp>
      <p:sp>
        <p:nvSpPr>
          <p:cNvPr id="775" name="Google Shape;775;p36"/>
          <p:cNvSpPr txBox="1">
            <a:spLocks noGrp="1"/>
          </p:cNvSpPr>
          <p:nvPr>
            <p:ph type="subTitle" idx="14"/>
          </p:nvPr>
        </p:nvSpPr>
        <p:spPr>
          <a:xfrm>
            <a:off x="415625" y="2134775"/>
            <a:ext cx="365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03</a:t>
            </a:r>
            <a:endParaRPr sz="1600" dirty="0"/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15"/>
          </p:nvPr>
        </p:nvSpPr>
        <p:spPr>
          <a:xfrm>
            <a:off x="780266" y="2134775"/>
            <a:ext cx="101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｜</a:t>
            </a:r>
            <a:endParaRPr sz="1600"/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17"/>
          </p:nvPr>
        </p:nvSpPr>
        <p:spPr>
          <a:xfrm>
            <a:off x="415625" y="2501800"/>
            <a:ext cx="365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04</a:t>
            </a:r>
            <a:endParaRPr sz="1600"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subTitle" idx="18"/>
          </p:nvPr>
        </p:nvSpPr>
        <p:spPr>
          <a:xfrm>
            <a:off x="780266" y="2501800"/>
            <a:ext cx="101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｜</a:t>
            </a:r>
            <a:endParaRPr sz="1600"/>
          </a:p>
        </p:txBody>
      </p:sp>
      <p:sp>
        <p:nvSpPr>
          <p:cNvPr id="779" name="Google Shape;779;p36"/>
          <p:cNvSpPr txBox="1">
            <a:spLocks noGrp="1"/>
          </p:cNvSpPr>
          <p:nvPr>
            <p:ph type="subTitle" idx="20"/>
          </p:nvPr>
        </p:nvSpPr>
        <p:spPr>
          <a:xfrm>
            <a:off x="415625" y="2868825"/>
            <a:ext cx="365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05</a:t>
            </a:r>
            <a:endParaRPr sz="1600" dirty="0"/>
          </a:p>
        </p:txBody>
      </p:sp>
      <p:sp>
        <p:nvSpPr>
          <p:cNvPr id="780" name="Google Shape;780;p36"/>
          <p:cNvSpPr txBox="1">
            <a:spLocks noGrp="1"/>
          </p:cNvSpPr>
          <p:nvPr>
            <p:ph type="subTitle" idx="21"/>
          </p:nvPr>
        </p:nvSpPr>
        <p:spPr>
          <a:xfrm>
            <a:off x="780266" y="2868825"/>
            <a:ext cx="101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｜</a:t>
            </a:r>
            <a:endParaRPr sz="1600"/>
          </a:p>
        </p:txBody>
      </p:sp>
      <p:sp>
        <p:nvSpPr>
          <p:cNvPr id="781" name="Google Shape;781;p36"/>
          <p:cNvSpPr txBox="1">
            <a:spLocks noGrp="1"/>
          </p:cNvSpPr>
          <p:nvPr>
            <p:ph type="subTitle" idx="23"/>
          </p:nvPr>
        </p:nvSpPr>
        <p:spPr>
          <a:xfrm>
            <a:off x="415625" y="3235850"/>
            <a:ext cx="365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06</a:t>
            </a:r>
            <a:endParaRPr sz="1600"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subTitle" idx="24"/>
          </p:nvPr>
        </p:nvSpPr>
        <p:spPr>
          <a:xfrm>
            <a:off x="780266" y="3235850"/>
            <a:ext cx="1017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｜</a:t>
            </a:r>
            <a:endParaRPr sz="1600" dirty="0"/>
          </a:p>
        </p:txBody>
      </p:sp>
      <p:sp>
        <p:nvSpPr>
          <p:cNvPr id="790" name="Google Shape;790;p36"/>
          <p:cNvSpPr txBox="1">
            <a:spLocks noGrp="1"/>
          </p:cNvSpPr>
          <p:nvPr>
            <p:ph type="subTitle" idx="4"/>
          </p:nvPr>
        </p:nvSpPr>
        <p:spPr>
          <a:xfrm>
            <a:off x="1021075" y="1502483"/>
            <a:ext cx="77073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600" dirty="0"/>
              <a:t>Data Preparation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91" name="Google Shape;791;p36"/>
          <p:cNvSpPr txBox="1">
            <a:spLocks noGrp="1"/>
          </p:cNvSpPr>
          <p:nvPr>
            <p:ph type="subTitle" idx="7"/>
          </p:nvPr>
        </p:nvSpPr>
        <p:spPr>
          <a:xfrm>
            <a:off x="1021075" y="1869508"/>
            <a:ext cx="77073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600" dirty="0"/>
              <a:t>Exploratory Data Analysis at Initial Stage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92" name="Google Shape;792;p36"/>
          <p:cNvSpPr txBox="1">
            <a:spLocks noGrp="1"/>
          </p:cNvSpPr>
          <p:nvPr>
            <p:ph type="subTitle" idx="13"/>
          </p:nvPr>
        </p:nvSpPr>
        <p:spPr>
          <a:xfrm>
            <a:off x="1021075" y="2237822"/>
            <a:ext cx="77073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600" dirty="0"/>
              <a:t>Exploratory Data Analysis at Final Stage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93" name="Google Shape;793;p36"/>
          <p:cNvSpPr txBox="1">
            <a:spLocks noGrp="1"/>
          </p:cNvSpPr>
          <p:nvPr>
            <p:ph type="subTitle" idx="16"/>
          </p:nvPr>
        </p:nvSpPr>
        <p:spPr>
          <a:xfrm>
            <a:off x="1021075" y="2604847"/>
            <a:ext cx="77073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600" dirty="0"/>
              <a:t>Feature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94" name="Google Shape;794;p36"/>
          <p:cNvSpPr txBox="1">
            <a:spLocks noGrp="1"/>
          </p:cNvSpPr>
          <p:nvPr>
            <p:ph type="subTitle" idx="19"/>
          </p:nvPr>
        </p:nvSpPr>
        <p:spPr>
          <a:xfrm>
            <a:off x="1021075" y="2975450"/>
            <a:ext cx="77073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600" dirty="0"/>
              <a:t>Model Performance Evaluation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95" name="Google Shape;795;p36"/>
          <p:cNvSpPr txBox="1">
            <a:spLocks noGrp="1"/>
          </p:cNvSpPr>
          <p:nvPr>
            <p:ph type="subTitle" idx="22"/>
          </p:nvPr>
        </p:nvSpPr>
        <p:spPr>
          <a:xfrm>
            <a:off x="1021075" y="3366050"/>
            <a:ext cx="77073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600" dirty="0"/>
              <a:t>Residual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" name="Google Shape;781;p36">
            <a:extLst>
              <a:ext uri="{FF2B5EF4-FFF2-40B4-BE49-F238E27FC236}">
                <a16:creationId xmlns:a16="http://schemas.microsoft.com/office/drawing/2014/main" id="{73DB7EB4-C6AD-CCAC-C09D-E185DB36C520}"/>
              </a:ext>
            </a:extLst>
          </p:cNvPr>
          <p:cNvSpPr txBox="1">
            <a:spLocks/>
          </p:cNvSpPr>
          <p:nvPr/>
        </p:nvSpPr>
        <p:spPr>
          <a:xfrm>
            <a:off x="409467" y="3593268"/>
            <a:ext cx="365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" sz="1600" dirty="0"/>
              <a:t>07</a:t>
            </a:r>
          </a:p>
        </p:txBody>
      </p:sp>
      <p:sp>
        <p:nvSpPr>
          <p:cNvPr id="3" name="Google Shape;781;p36">
            <a:extLst>
              <a:ext uri="{FF2B5EF4-FFF2-40B4-BE49-F238E27FC236}">
                <a16:creationId xmlns:a16="http://schemas.microsoft.com/office/drawing/2014/main" id="{BA8B1B73-9FF4-4372-E843-03930DE937B4}"/>
              </a:ext>
            </a:extLst>
          </p:cNvPr>
          <p:cNvSpPr txBox="1">
            <a:spLocks/>
          </p:cNvSpPr>
          <p:nvPr/>
        </p:nvSpPr>
        <p:spPr>
          <a:xfrm>
            <a:off x="409467" y="3940824"/>
            <a:ext cx="365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" sz="1600" dirty="0"/>
              <a:t>08</a:t>
            </a:r>
          </a:p>
        </p:txBody>
      </p:sp>
      <p:sp>
        <p:nvSpPr>
          <p:cNvPr id="6" name="Google Shape;782;p36">
            <a:extLst>
              <a:ext uri="{FF2B5EF4-FFF2-40B4-BE49-F238E27FC236}">
                <a16:creationId xmlns:a16="http://schemas.microsoft.com/office/drawing/2014/main" id="{6F69553B-A38A-E407-B9CE-5B31FA969E7D}"/>
              </a:ext>
            </a:extLst>
          </p:cNvPr>
          <p:cNvSpPr txBox="1">
            <a:spLocks/>
          </p:cNvSpPr>
          <p:nvPr/>
        </p:nvSpPr>
        <p:spPr>
          <a:xfrm>
            <a:off x="774428" y="3593268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" sz="1600" dirty="0"/>
              <a:t>｜</a:t>
            </a:r>
          </a:p>
        </p:txBody>
      </p:sp>
      <p:sp>
        <p:nvSpPr>
          <p:cNvPr id="7" name="Google Shape;782;p36">
            <a:extLst>
              <a:ext uri="{FF2B5EF4-FFF2-40B4-BE49-F238E27FC236}">
                <a16:creationId xmlns:a16="http://schemas.microsoft.com/office/drawing/2014/main" id="{4953913C-286E-294B-AD34-17AB4D1C917C}"/>
              </a:ext>
            </a:extLst>
          </p:cNvPr>
          <p:cNvSpPr txBox="1">
            <a:spLocks/>
          </p:cNvSpPr>
          <p:nvPr/>
        </p:nvSpPr>
        <p:spPr>
          <a:xfrm>
            <a:off x="766560" y="3956855"/>
            <a:ext cx="10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" sz="1600" dirty="0"/>
              <a:t>｜</a:t>
            </a:r>
          </a:p>
        </p:txBody>
      </p:sp>
      <p:sp>
        <p:nvSpPr>
          <p:cNvPr id="10" name="Google Shape;795;p36">
            <a:extLst>
              <a:ext uri="{FF2B5EF4-FFF2-40B4-BE49-F238E27FC236}">
                <a16:creationId xmlns:a16="http://schemas.microsoft.com/office/drawing/2014/main" id="{2D09292F-2F81-B9D1-D5B7-D0E66662351E}"/>
              </a:ext>
            </a:extLst>
          </p:cNvPr>
          <p:cNvSpPr txBox="1">
            <a:spLocks/>
          </p:cNvSpPr>
          <p:nvPr/>
        </p:nvSpPr>
        <p:spPr>
          <a:xfrm>
            <a:off x="1021075" y="3702744"/>
            <a:ext cx="7707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600" dirty="0"/>
              <a:t>Business Insights Discussion </a:t>
            </a:r>
          </a:p>
          <a:p>
            <a:pPr marL="0" indent="0"/>
            <a:endParaRPr lang="en-US" sz="1600" dirty="0"/>
          </a:p>
        </p:txBody>
      </p:sp>
      <p:sp>
        <p:nvSpPr>
          <p:cNvPr id="11" name="Google Shape;795;p36">
            <a:extLst>
              <a:ext uri="{FF2B5EF4-FFF2-40B4-BE49-F238E27FC236}">
                <a16:creationId xmlns:a16="http://schemas.microsoft.com/office/drawing/2014/main" id="{556CD8C5-DA80-98DF-10E9-DD131FD44A6F}"/>
              </a:ext>
            </a:extLst>
          </p:cNvPr>
          <p:cNvSpPr txBox="1">
            <a:spLocks/>
          </p:cNvSpPr>
          <p:nvPr/>
        </p:nvSpPr>
        <p:spPr>
          <a:xfrm>
            <a:off x="1021075" y="4092987"/>
            <a:ext cx="7707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600" dirty="0"/>
              <a:t>Conclusion</a:t>
            </a:r>
          </a:p>
          <a:p>
            <a:pPr marL="0" indent="0"/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EA2976-DE14-269A-3F59-8A6A2151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15787"/>
              </p:ext>
            </p:extLst>
          </p:nvPr>
        </p:nvGraphicFramePr>
        <p:xfrm>
          <a:off x="938444" y="3139619"/>
          <a:ext cx="3594027" cy="822960"/>
        </p:xfrm>
        <a:graphic>
          <a:graphicData uri="http://schemas.openxmlformats.org/drawingml/2006/table">
            <a:tbl>
              <a:tblPr firstRow="1" bandRow="1">
                <a:tableStyleId>{2956FB3A-A873-4552-A289-B10F76F4576F}</a:tableStyleId>
              </a:tblPr>
              <a:tblGrid>
                <a:gridCol w="1274630">
                  <a:extLst>
                    <a:ext uri="{9D8B030D-6E8A-4147-A177-3AD203B41FA5}">
                      <a16:colId xmlns:a16="http://schemas.microsoft.com/office/drawing/2014/main" val="475713996"/>
                    </a:ext>
                  </a:extLst>
                </a:gridCol>
                <a:gridCol w="1274630">
                  <a:extLst>
                    <a:ext uri="{9D8B030D-6E8A-4147-A177-3AD203B41FA5}">
                      <a16:colId xmlns:a16="http://schemas.microsoft.com/office/drawing/2014/main" val="2128435648"/>
                    </a:ext>
                  </a:extLst>
                </a:gridCol>
                <a:gridCol w="1044767">
                  <a:extLst>
                    <a:ext uri="{9D8B030D-6E8A-4147-A177-3AD203B41FA5}">
                      <a16:colId xmlns:a16="http://schemas.microsoft.com/office/drawing/2014/main" val="93583301"/>
                    </a:ext>
                  </a:extLst>
                </a:gridCol>
              </a:tblGrid>
              <a:tr h="254992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Non-elimination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63724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Non-elimination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1267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7652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00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1A4DA3-A054-15C5-36B9-5EE0C19CA6AC}"/>
              </a:ext>
            </a:extLst>
          </p:cNvPr>
          <p:cNvSpPr txBox="1"/>
          <p:nvPr/>
        </p:nvSpPr>
        <p:spPr>
          <a:xfrm>
            <a:off x="388702" y="3524963"/>
            <a:ext cx="74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Actual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5F624-85DD-90B1-C971-03B94809FFA6}"/>
              </a:ext>
            </a:extLst>
          </p:cNvPr>
          <p:cNvSpPr txBox="1"/>
          <p:nvPr/>
        </p:nvSpPr>
        <p:spPr>
          <a:xfrm>
            <a:off x="3028232" y="2929643"/>
            <a:ext cx="135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Predicted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4C6944-8232-1304-229C-A20C38A7D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10590"/>
              </p:ext>
            </p:extLst>
          </p:nvPr>
        </p:nvGraphicFramePr>
        <p:xfrm>
          <a:off x="5384967" y="3189347"/>
          <a:ext cx="3594027" cy="822960"/>
        </p:xfrm>
        <a:graphic>
          <a:graphicData uri="http://schemas.openxmlformats.org/drawingml/2006/table">
            <a:tbl>
              <a:tblPr firstRow="1" bandRow="1">
                <a:tableStyleId>{2956FB3A-A873-4552-A289-B10F76F4576F}</a:tableStyleId>
              </a:tblPr>
              <a:tblGrid>
                <a:gridCol w="1274630">
                  <a:extLst>
                    <a:ext uri="{9D8B030D-6E8A-4147-A177-3AD203B41FA5}">
                      <a16:colId xmlns:a16="http://schemas.microsoft.com/office/drawing/2014/main" val="475713996"/>
                    </a:ext>
                  </a:extLst>
                </a:gridCol>
                <a:gridCol w="1274630">
                  <a:extLst>
                    <a:ext uri="{9D8B030D-6E8A-4147-A177-3AD203B41FA5}">
                      <a16:colId xmlns:a16="http://schemas.microsoft.com/office/drawing/2014/main" val="2128435648"/>
                    </a:ext>
                  </a:extLst>
                </a:gridCol>
                <a:gridCol w="1044767">
                  <a:extLst>
                    <a:ext uri="{9D8B030D-6E8A-4147-A177-3AD203B41FA5}">
                      <a16:colId xmlns:a16="http://schemas.microsoft.com/office/drawing/2014/main" val="93583301"/>
                    </a:ext>
                  </a:extLst>
                </a:gridCol>
              </a:tblGrid>
              <a:tr h="254992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Non-elimination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63724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Non-elimination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1216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7652"/>
                  </a:ext>
                </a:extLst>
              </a:tr>
              <a:tr h="254992">
                <a:tc>
                  <a:txBody>
                    <a:bodyPr/>
                    <a:lstStyle/>
                    <a:p>
                      <a:r>
                        <a:rPr lang="en-US" sz="1200" dirty="0"/>
                        <a:t>Elimination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1165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003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CEF148-0805-1C7F-52A2-9EA0D8ABBEA9}"/>
              </a:ext>
            </a:extLst>
          </p:cNvPr>
          <p:cNvSpPr txBox="1"/>
          <p:nvPr/>
        </p:nvSpPr>
        <p:spPr>
          <a:xfrm>
            <a:off x="4882273" y="3580149"/>
            <a:ext cx="74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Actual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3336E-BB82-453B-33D5-35A25EDD57BD}"/>
              </a:ext>
            </a:extLst>
          </p:cNvPr>
          <p:cNvSpPr txBox="1"/>
          <p:nvPr/>
        </p:nvSpPr>
        <p:spPr>
          <a:xfrm>
            <a:off x="7447807" y="2972806"/>
            <a:ext cx="135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Predicted</a:t>
            </a:r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DDDD997-994E-4680-1BF7-A9AA04F73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67232"/>
              </p:ext>
            </p:extLst>
          </p:nvPr>
        </p:nvGraphicFramePr>
        <p:xfrm>
          <a:off x="977975" y="4172555"/>
          <a:ext cx="3594025" cy="72580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18805">
                  <a:extLst>
                    <a:ext uri="{9D8B030D-6E8A-4147-A177-3AD203B41FA5}">
                      <a16:colId xmlns:a16="http://schemas.microsoft.com/office/drawing/2014/main" val="1272932866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3422934007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3836548962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355561826"/>
                    </a:ext>
                  </a:extLst>
                </a:gridCol>
                <a:gridCol w="718805">
                  <a:extLst>
                    <a:ext uri="{9D8B030D-6E8A-4147-A177-3AD203B41FA5}">
                      <a16:colId xmlns:a16="http://schemas.microsoft.com/office/drawing/2014/main" val="2799765801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56054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on-</a:t>
                      </a:r>
                      <a:r>
                        <a:rPr lang="en-I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eli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1315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95691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liminate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1297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87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A86CF47-E036-F7C3-AB52-10FC3F086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57149"/>
              </p:ext>
            </p:extLst>
          </p:nvPr>
        </p:nvGraphicFramePr>
        <p:xfrm>
          <a:off x="5713484" y="4172555"/>
          <a:ext cx="3265510" cy="7050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3102">
                  <a:extLst>
                    <a:ext uri="{9D8B030D-6E8A-4147-A177-3AD203B41FA5}">
                      <a16:colId xmlns:a16="http://schemas.microsoft.com/office/drawing/2014/main" val="2077238934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1783296054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3850494236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1205151405"/>
                    </a:ext>
                  </a:extLst>
                </a:gridCol>
                <a:gridCol w="653102">
                  <a:extLst>
                    <a:ext uri="{9D8B030D-6E8A-4147-A177-3AD203B41FA5}">
                      <a16:colId xmlns:a16="http://schemas.microsoft.com/office/drawing/2014/main" val="2767601513"/>
                    </a:ext>
                  </a:extLst>
                </a:gridCol>
              </a:tblGrid>
              <a:tr h="273032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4328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on-</a:t>
                      </a:r>
                      <a:r>
                        <a:rPr lang="en-I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eli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1277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1469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liminate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1335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14076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B3776A5-5A27-430B-2464-4EC1CA8344C1}"/>
              </a:ext>
            </a:extLst>
          </p:cNvPr>
          <p:cNvSpPr txBox="1"/>
          <p:nvPr/>
        </p:nvSpPr>
        <p:spPr>
          <a:xfrm>
            <a:off x="322780" y="2598700"/>
            <a:ext cx="223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: 91.16 %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F3EA8-D407-592A-4E77-767272749C3D}"/>
              </a:ext>
            </a:extLst>
          </p:cNvPr>
          <p:cNvSpPr txBox="1"/>
          <p:nvPr/>
        </p:nvSpPr>
        <p:spPr>
          <a:xfrm>
            <a:off x="322780" y="3037365"/>
            <a:ext cx="202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Confusion Matrix: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800A8-7F5F-06C7-3045-D44BC3FA06A2}"/>
              </a:ext>
            </a:extLst>
          </p:cNvPr>
          <p:cNvCxnSpPr/>
          <p:nvPr/>
        </p:nvCxnSpPr>
        <p:spPr>
          <a:xfrm>
            <a:off x="4660939" y="285065"/>
            <a:ext cx="0" cy="463643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159581-E79E-D8E1-EB78-4B6002255BBA}"/>
              </a:ext>
            </a:extLst>
          </p:cNvPr>
          <p:cNvSpPr txBox="1"/>
          <p:nvPr/>
        </p:nvSpPr>
        <p:spPr>
          <a:xfrm>
            <a:off x="182393" y="800869"/>
            <a:ext cx="132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ROC-AUC</a:t>
            </a:r>
          </a:p>
          <a:p>
            <a:r>
              <a:rPr lang="en-US" dirty="0"/>
              <a:t>       0.97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AED4F-9077-D5F4-8909-8BBB62B477AA}"/>
              </a:ext>
            </a:extLst>
          </p:cNvPr>
          <p:cNvSpPr txBox="1"/>
          <p:nvPr/>
        </p:nvSpPr>
        <p:spPr>
          <a:xfrm>
            <a:off x="4758031" y="2657429"/>
            <a:ext cx="223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: 91.16 %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36A8D-BD78-1B47-BF0C-FECB2F51A38D}"/>
              </a:ext>
            </a:extLst>
          </p:cNvPr>
          <p:cNvSpPr txBox="1"/>
          <p:nvPr/>
        </p:nvSpPr>
        <p:spPr>
          <a:xfrm>
            <a:off x="4758031" y="3025044"/>
            <a:ext cx="202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Confusion Matrix: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924ED-FC47-F75C-864C-EC2E300EAE6A}"/>
              </a:ext>
            </a:extLst>
          </p:cNvPr>
          <p:cNvSpPr txBox="1"/>
          <p:nvPr/>
        </p:nvSpPr>
        <p:spPr>
          <a:xfrm>
            <a:off x="345148" y="-24458"/>
            <a:ext cx="591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Random Forest Result for Urination &amp;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Defecation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en-IN" sz="1600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1731CE-981B-3450-E979-6EB31529B749}"/>
              </a:ext>
            </a:extLst>
          </p:cNvPr>
          <p:cNvSpPr txBox="1"/>
          <p:nvPr/>
        </p:nvSpPr>
        <p:spPr>
          <a:xfrm>
            <a:off x="4744697" y="766130"/>
            <a:ext cx="132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ROC-AUC</a:t>
            </a:r>
          </a:p>
          <a:p>
            <a:r>
              <a:rPr lang="en-US" dirty="0"/>
              <a:t>       0.97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74BEA8-463D-ECBA-5D24-D87AA903A6DA}"/>
              </a:ext>
            </a:extLst>
          </p:cNvPr>
          <p:cNvCxnSpPr/>
          <p:nvPr/>
        </p:nvCxnSpPr>
        <p:spPr>
          <a:xfrm>
            <a:off x="345148" y="569881"/>
            <a:ext cx="845370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BB89E0-E0D5-C82C-0D28-4072269F109B}"/>
              </a:ext>
            </a:extLst>
          </p:cNvPr>
          <p:cNvSpPr txBox="1"/>
          <p:nvPr/>
        </p:nvSpPr>
        <p:spPr>
          <a:xfrm>
            <a:off x="2081463" y="279024"/>
            <a:ext cx="163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7694C-EFB9-8202-32DE-D09111E56C22}"/>
              </a:ext>
            </a:extLst>
          </p:cNvPr>
          <p:cNvSpPr txBox="1"/>
          <p:nvPr/>
        </p:nvSpPr>
        <p:spPr>
          <a:xfrm>
            <a:off x="6629660" y="252613"/>
            <a:ext cx="163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FBE65-C3CC-E835-1E8A-894BFCB2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45" y="694986"/>
            <a:ext cx="2918478" cy="1953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42B026-EE19-CCF2-4DFF-0EF0679FA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325" y="715251"/>
            <a:ext cx="3003208" cy="20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78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EAFB5-B72F-6522-0A63-9ECCCB32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10" y="1043517"/>
            <a:ext cx="6909521" cy="3311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73950-FA17-4824-222F-C5674153CD1B}"/>
              </a:ext>
            </a:extLst>
          </p:cNvPr>
          <p:cNvSpPr txBox="1"/>
          <p:nvPr/>
        </p:nvSpPr>
        <p:spPr>
          <a:xfrm>
            <a:off x="300788" y="0"/>
            <a:ext cx="814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features using Random Forest for Urination and Defecation:</a:t>
            </a:r>
            <a:endParaRPr lang="en-IN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42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5047026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6872004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dirty="0"/>
              <a:t>Residual Analysis</a:t>
            </a:r>
          </a:p>
        </p:txBody>
      </p:sp>
    </p:spTree>
    <p:extLst>
      <p:ext uri="{BB962C8B-B14F-4D97-AF65-F5344CB8AC3E}">
        <p14:creationId xmlns:p14="http://schemas.microsoft.com/office/powerpoint/2010/main" val="3841355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9F9416-31BE-C4D6-E48E-3C8E1A155AAA}"/>
              </a:ext>
            </a:extLst>
          </p:cNvPr>
          <p:cNvSpPr txBox="1"/>
          <p:nvPr/>
        </p:nvSpPr>
        <p:spPr>
          <a:xfrm>
            <a:off x="269749" y="3101368"/>
            <a:ext cx="404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Urination Rows 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94%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Defecation Rows 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6%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803;p37">
            <a:extLst>
              <a:ext uri="{FF2B5EF4-FFF2-40B4-BE49-F238E27FC236}">
                <a16:creationId xmlns:a16="http://schemas.microsoft.com/office/drawing/2014/main" id="{7A2B352A-9086-CCBE-E80C-12C5967EB04F}"/>
              </a:ext>
            </a:extLst>
          </p:cNvPr>
          <p:cNvSpPr txBox="1">
            <a:spLocks/>
          </p:cNvSpPr>
          <p:nvPr/>
        </p:nvSpPr>
        <p:spPr>
          <a:xfrm>
            <a:off x="217482" y="2666188"/>
            <a:ext cx="4045937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sz="16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Elimination Misidentified as Non-elimination: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803;p37">
            <a:extLst>
              <a:ext uri="{FF2B5EF4-FFF2-40B4-BE49-F238E27FC236}">
                <a16:creationId xmlns:a16="http://schemas.microsoft.com/office/drawing/2014/main" id="{99CE7EDD-B4BD-1AA2-22EE-5CAEB5CC4FA3}"/>
              </a:ext>
            </a:extLst>
          </p:cNvPr>
          <p:cNvSpPr txBox="1">
            <a:spLocks/>
          </p:cNvSpPr>
          <p:nvPr/>
        </p:nvSpPr>
        <p:spPr>
          <a:xfrm>
            <a:off x="412662" y="0"/>
            <a:ext cx="8087399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Case-1: Residual Analysis of Elimination &amp; Non-elimination:</a:t>
            </a:r>
            <a:endParaRPr 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9225D-ED81-3388-7F40-B1698A86CBC0}"/>
              </a:ext>
            </a:extLst>
          </p:cNvPr>
          <p:cNvSpPr txBox="1"/>
          <p:nvPr/>
        </p:nvSpPr>
        <p:spPr>
          <a:xfrm>
            <a:off x="217482" y="1911062"/>
            <a:ext cx="471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8.74 %  Non-elimination misidentified as Elimination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9.65 % Elimination misidentified as Non-elimination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7E2FDE-1FEA-46E6-5D8F-DA35AAB80E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177136"/>
              </p:ext>
            </p:extLst>
          </p:nvPr>
        </p:nvGraphicFramePr>
        <p:xfrm>
          <a:off x="4929561" y="715500"/>
          <a:ext cx="4045937" cy="117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3EE3FE77-2D4A-EE01-2C3C-B6D963B6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16177"/>
              </p:ext>
            </p:extLst>
          </p:nvPr>
        </p:nvGraphicFramePr>
        <p:xfrm>
          <a:off x="788480" y="846469"/>
          <a:ext cx="4015168" cy="914400"/>
        </p:xfrm>
        <a:graphic>
          <a:graphicData uri="http://schemas.openxmlformats.org/drawingml/2006/table">
            <a:tbl>
              <a:tblPr firstRow="1" bandRow="1">
                <a:tableStyleId>{2956FB3A-A873-4552-A289-B10F76F4576F}</a:tableStyleId>
              </a:tblPr>
              <a:tblGrid>
                <a:gridCol w="1423988">
                  <a:extLst>
                    <a:ext uri="{9D8B030D-6E8A-4147-A177-3AD203B41FA5}">
                      <a16:colId xmlns:a16="http://schemas.microsoft.com/office/drawing/2014/main" val="475713996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128435648"/>
                    </a:ext>
                  </a:extLst>
                </a:gridCol>
                <a:gridCol w="1167192">
                  <a:extLst>
                    <a:ext uri="{9D8B030D-6E8A-4147-A177-3AD203B41FA5}">
                      <a16:colId xmlns:a16="http://schemas.microsoft.com/office/drawing/2014/main" val="93583301"/>
                    </a:ext>
                  </a:extLst>
                </a:gridCol>
              </a:tblGrid>
              <a:tr h="291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Non-elimination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Elimination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63724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r>
                        <a:rPr lang="en-US" dirty="0"/>
                        <a:t>Non-elimination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7652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r>
                        <a:rPr lang="en-US" dirty="0"/>
                        <a:t>Elimination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003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DE03DB-0ADD-85A5-BBAB-181ECB1CA188}"/>
              </a:ext>
            </a:extLst>
          </p:cNvPr>
          <p:cNvSpPr txBox="1"/>
          <p:nvPr/>
        </p:nvSpPr>
        <p:spPr>
          <a:xfrm>
            <a:off x="217482" y="1303669"/>
            <a:ext cx="7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Actual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B50C3-B4DF-EB81-3317-AD708208A716}"/>
              </a:ext>
            </a:extLst>
          </p:cNvPr>
          <p:cNvSpPr txBox="1"/>
          <p:nvPr/>
        </p:nvSpPr>
        <p:spPr>
          <a:xfrm>
            <a:off x="3219888" y="606075"/>
            <a:ext cx="135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Predicted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3BFE936-52DD-B82B-AD12-1A3D0EBE6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571736"/>
              </p:ext>
            </p:extLst>
          </p:nvPr>
        </p:nvGraphicFramePr>
        <p:xfrm>
          <a:off x="2346103" y="3409145"/>
          <a:ext cx="4043700" cy="130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1893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92285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3F50FF6-7707-3D56-43AE-9CE13D4CB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220873"/>
              </p:ext>
            </p:extLst>
          </p:nvPr>
        </p:nvGraphicFramePr>
        <p:xfrm>
          <a:off x="346325" y="622816"/>
          <a:ext cx="3981450" cy="1233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246E880-16C7-D48F-5C6D-D4AD5B533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78567"/>
              </p:ext>
            </p:extLst>
          </p:nvPr>
        </p:nvGraphicFramePr>
        <p:xfrm>
          <a:off x="351087" y="1946790"/>
          <a:ext cx="4005263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25DDD49-4996-DEBD-0501-F5DE7B373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035547"/>
              </p:ext>
            </p:extLst>
          </p:nvPr>
        </p:nvGraphicFramePr>
        <p:xfrm>
          <a:off x="370137" y="3318391"/>
          <a:ext cx="3995738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8857990-76C0-B921-FA96-52EDBF5C4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033583"/>
              </p:ext>
            </p:extLst>
          </p:nvPr>
        </p:nvGraphicFramePr>
        <p:xfrm>
          <a:off x="4708774" y="641865"/>
          <a:ext cx="4019551" cy="1271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1005FB9-43DB-4B21-635C-DFD2C1DB5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488456"/>
              </p:ext>
            </p:extLst>
          </p:nvPr>
        </p:nvGraphicFramePr>
        <p:xfrm>
          <a:off x="4708774" y="1964090"/>
          <a:ext cx="4038600" cy="128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1D896C0-D706-3977-945D-9DFF67CBB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572389"/>
              </p:ext>
            </p:extLst>
          </p:nvPr>
        </p:nvGraphicFramePr>
        <p:xfrm>
          <a:off x="4708775" y="3371349"/>
          <a:ext cx="3990975" cy="122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EE58481-F6EC-D3F1-945E-E866B455F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070410"/>
              </p:ext>
            </p:extLst>
          </p:nvPr>
        </p:nvGraphicFramePr>
        <p:xfrm>
          <a:off x="346325" y="630592"/>
          <a:ext cx="3990975" cy="1225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8B9430C-D675-AE4F-19E8-711BE95BD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723383"/>
              </p:ext>
            </p:extLst>
          </p:nvPr>
        </p:nvGraphicFramePr>
        <p:xfrm>
          <a:off x="360612" y="1954565"/>
          <a:ext cx="4005263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Google Shape;803;p37">
            <a:extLst>
              <a:ext uri="{FF2B5EF4-FFF2-40B4-BE49-F238E27FC236}">
                <a16:creationId xmlns:a16="http://schemas.microsoft.com/office/drawing/2014/main" id="{44AF9176-00B7-4DA2-BDFF-77B5A6EA6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612" y="90928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Analysis of Elimination, Misidentified as Non-elimination: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3EEFB-9637-A3E9-55B0-AA6B700E740C}"/>
              </a:ext>
            </a:extLst>
          </p:cNvPr>
          <p:cNvSpPr txBox="1"/>
          <p:nvPr/>
        </p:nvSpPr>
        <p:spPr>
          <a:xfrm>
            <a:off x="206126" y="4542563"/>
            <a:ext cx="8493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Those elimination has features value nearer to non-elimination values are misidentified as non-elimination</a:t>
            </a:r>
          </a:p>
        </p:txBody>
      </p:sp>
    </p:spTree>
    <p:extLst>
      <p:ext uri="{BB962C8B-B14F-4D97-AF65-F5344CB8AC3E}">
        <p14:creationId xmlns:p14="http://schemas.microsoft.com/office/powerpoint/2010/main" val="131581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92285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21" name="Google Shape;803;p37">
            <a:extLst>
              <a:ext uri="{FF2B5EF4-FFF2-40B4-BE49-F238E27FC236}">
                <a16:creationId xmlns:a16="http://schemas.microsoft.com/office/drawing/2014/main" id="{44AF9176-00B7-4DA2-BDFF-77B5A6EA6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284" y="108994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Analysis of Non-elimination, Misidentified as Elimination: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3EEFB-9637-A3E9-55B0-AA6B700E740C}"/>
              </a:ext>
            </a:extLst>
          </p:cNvPr>
          <p:cNvSpPr txBox="1"/>
          <p:nvPr/>
        </p:nvSpPr>
        <p:spPr>
          <a:xfrm>
            <a:off x="206126" y="4542563"/>
            <a:ext cx="8493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Those non-elimination has features value nearer to elimination values are misidentified as elimination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C0B889-800F-5B93-209D-5A1251753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789371"/>
              </p:ext>
            </p:extLst>
          </p:nvPr>
        </p:nvGraphicFramePr>
        <p:xfrm>
          <a:off x="235743" y="411955"/>
          <a:ext cx="4005263" cy="134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61072C-9DF7-ED82-7D76-38D8CC0B9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377434"/>
              </p:ext>
            </p:extLst>
          </p:nvPr>
        </p:nvGraphicFramePr>
        <p:xfrm>
          <a:off x="283368" y="1876872"/>
          <a:ext cx="3957638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1BA2DD-9206-8557-B033-BFE522F78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42603"/>
              </p:ext>
            </p:extLst>
          </p:nvPr>
        </p:nvGraphicFramePr>
        <p:xfrm>
          <a:off x="354284" y="3143043"/>
          <a:ext cx="3976688" cy="136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654589A-0433-3892-49C7-D6220E394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783725"/>
              </p:ext>
            </p:extLst>
          </p:nvPr>
        </p:nvGraphicFramePr>
        <p:xfrm>
          <a:off x="4483893" y="431006"/>
          <a:ext cx="4152900" cy="134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A9548A-CE1C-D2A2-A09F-85686E037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54693"/>
              </p:ext>
            </p:extLst>
          </p:nvPr>
        </p:nvGraphicFramePr>
        <p:xfrm>
          <a:off x="4355307" y="1852405"/>
          <a:ext cx="4281486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0B78DD-77C7-5692-AB77-98B09FD20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959266"/>
              </p:ext>
            </p:extLst>
          </p:nvPr>
        </p:nvGraphicFramePr>
        <p:xfrm>
          <a:off x="4401888" y="3178314"/>
          <a:ext cx="4326437" cy="132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14013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946083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19" name="Google Shape;803;p37">
            <a:extLst>
              <a:ext uri="{FF2B5EF4-FFF2-40B4-BE49-F238E27FC236}">
                <a16:creationId xmlns:a16="http://schemas.microsoft.com/office/drawing/2014/main" id="{99CE7EDD-B4BD-1AA2-22EE-5CAEB5CC4FA3}"/>
              </a:ext>
            </a:extLst>
          </p:cNvPr>
          <p:cNvSpPr txBox="1">
            <a:spLocks/>
          </p:cNvSpPr>
          <p:nvPr/>
        </p:nvSpPr>
        <p:spPr>
          <a:xfrm>
            <a:off x="415625" y="51248"/>
            <a:ext cx="8087399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Case-2: Residual Analysis of Urination &amp; Defecation:</a:t>
            </a:r>
            <a:endParaRPr 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3009E7-58A8-0CF8-519E-6C6C8BAAA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683876"/>
              </p:ext>
            </p:extLst>
          </p:nvPr>
        </p:nvGraphicFramePr>
        <p:xfrm>
          <a:off x="4681728" y="334396"/>
          <a:ext cx="4216107" cy="1223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B4D87CB-BE57-0876-74B0-FC6A6BA2C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983963"/>
              </p:ext>
            </p:extLst>
          </p:nvPr>
        </p:nvGraphicFramePr>
        <p:xfrm>
          <a:off x="1721565" y="1993905"/>
          <a:ext cx="2362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C8DB91A-73AB-372D-83F5-4F7096BF0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925368"/>
              </p:ext>
            </p:extLst>
          </p:nvPr>
        </p:nvGraphicFramePr>
        <p:xfrm>
          <a:off x="5269780" y="1993905"/>
          <a:ext cx="2362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B9B9B7-AECB-89EE-66A6-908679275AED}"/>
              </a:ext>
            </a:extLst>
          </p:cNvPr>
          <p:cNvSpPr txBox="1"/>
          <p:nvPr/>
        </p:nvSpPr>
        <p:spPr>
          <a:xfrm>
            <a:off x="535720" y="793096"/>
            <a:ext cx="423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4.78 % Defecation misidentified as Urination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12.73 % Urination misidentified as Defecation</a:t>
            </a:r>
          </a:p>
        </p:txBody>
      </p:sp>
    </p:spTree>
    <p:extLst>
      <p:ext uri="{BB962C8B-B14F-4D97-AF65-F5344CB8AC3E}">
        <p14:creationId xmlns:p14="http://schemas.microsoft.com/office/powerpoint/2010/main" val="2737724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92285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21" name="Google Shape;803;p37">
            <a:extLst>
              <a:ext uri="{FF2B5EF4-FFF2-40B4-BE49-F238E27FC236}">
                <a16:creationId xmlns:a16="http://schemas.microsoft.com/office/drawing/2014/main" id="{44AF9176-00B7-4DA2-BDFF-77B5A6EA6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049" y="69177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Analysis of Urination Misidentified as Defecation: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3EEFB-9637-A3E9-55B0-AA6B700E740C}"/>
              </a:ext>
            </a:extLst>
          </p:cNvPr>
          <p:cNvSpPr txBox="1"/>
          <p:nvPr/>
        </p:nvSpPr>
        <p:spPr>
          <a:xfrm>
            <a:off x="206126" y="4542563"/>
            <a:ext cx="8493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Urination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has features value nearer 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Defecation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 are misidentified as Defecation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96B3DF-70FD-1AFB-A6FA-ABEDCD816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21313"/>
              </p:ext>
            </p:extLst>
          </p:nvPr>
        </p:nvGraphicFramePr>
        <p:xfrm>
          <a:off x="4629149" y="502443"/>
          <a:ext cx="3600450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BF0BA2-1826-5F8A-DAF7-9036ABEA0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416195"/>
              </p:ext>
            </p:extLst>
          </p:nvPr>
        </p:nvGraphicFramePr>
        <p:xfrm>
          <a:off x="657224" y="502444"/>
          <a:ext cx="3686175" cy="1271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4642C7-852D-E520-6A0C-92EE8ECD4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281429"/>
              </p:ext>
            </p:extLst>
          </p:nvPr>
        </p:nvGraphicFramePr>
        <p:xfrm>
          <a:off x="647699" y="1902618"/>
          <a:ext cx="3733800" cy="134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CEC3E2-E818-582E-4EC6-201BD97E3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042007"/>
              </p:ext>
            </p:extLst>
          </p:nvPr>
        </p:nvGraphicFramePr>
        <p:xfrm>
          <a:off x="4629150" y="1893093"/>
          <a:ext cx="3867150" cy="134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776964-2B72-4028-4834-D0E9C3D2E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71732"/>
              </p:ext>
            </p:extLst>
          </p:nvPr>
        </p:nvGraphicFramePr>
        <p:xfrm>
          <a:off x="4629149" y="3331368"/>
          <a:ext cx="3857625" cy="130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CD99C5-61E0-3E92-788B-DC36171F06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831621"/>
              </p:ext>
            </p:extLst>
          </p:nvPr>
        </p:nvGraphicFramePr>
        <p:xfrm>
          <a:off x="695325" y="3340893"/>
          <a:ext cx="3676650" cy="130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5563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211640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21" name="Google Shape;803;p37">
            <a:extLst>
              <a:ext uri="{FF2B5EF4-FFF2-40B4-BE49-F238E27FC236}">
                <a16:creationId xmlns:a16="http://schemas.microsoft.com/office/drawing/2014/main" id="{44AF9176-00B7-4DA2-BDFF-77B5A6EA6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049" y="63751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Analysis of Defecation Misidentified as Urination: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3EEFB-9637-A3E9-55B0-AA6B700E740C}"/>
              </a:ext>
            </a:extLst>
          </p:cNvPr>
          <p:cNvSpPr txBox="1"/>
          <p:nvPr/>
        </p:nvSpPr>
        <p:spPr>
          <a:xfrm>
            <a:off x="206126" y="4542563"/>
            <a:ext cx="8493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Those Defecation has features value nearer to Urination values are misidentified as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Urination</a:t>
            </a: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A89E78-FC89-2FC3-5ACE-FC38A1DD8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743109"/>
              </p:ext>
            </p:extLst>
          </p:nvPr>
        </p:nvGraphicFramePr>
        <p:xfrm>
          <a:off x="4572001" y="592930"/>
          <a:ext cx="3890962" cy="124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2B8F11-3964-83AB-DEE5-620A56EA0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465054"/>
              </p:ext>
            </p:extLst>
          </p:nvPr>
        </p:nvGraphicFramePr>
        <p:xfrm>
          <a:off x="604837" y="602456"/>
          <a:ext cx="3819525" cy="124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306B63F-23D3-0941-EFEF-B2C2CEABE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394949"/>
              </p:ext>
            </p:extLst>
          </p:nvPr>
        </p:nvGraphicFramePr>
        <p:xfrm>
          <a:off x="614362" y="1983581"/>
          <a:ext cx="3838575" cy="121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8DA8CB0-D29D-952B-2BA4-DFE4426BA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523296"/>
              </p:ext>
            </p:extLst>
          </p:nvPr>
        </p:nvGraphicFramePr>
        <p:xfrm>
          <a:off x="4586288" y="1974055"/>
          <a:ext cx="3924300" cy="1223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6CFC955-A7AF-45DF-0725-49BCFB773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024082"/>
              </p:ext>
            </p:extLst>
          </p:nvPr>
        </p:nvGraphicFramePr>
        <p:xfrm>
          <a:off x="614362" y="3336131"/>
          <a:ext cx="3857625" cy="121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565FAA8-DFEF-06CE-280E-A87E823B8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711862"/>
              </p:ext>
            </p:extLst>
          </p:nvPr>
        </p:nvGraphicFramePr>
        <p:xfrm>
          <a:off x="4595813" y="3355181"/>
          <a:ext cx="3943350" cy="118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056792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211640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21" name="Google Shape;803;p37">
            <a:extLst>
              <a:ext uri="{FF2B5EF4-FFF2-40B4-BE49-F238E27FC236}">
                <a16:creationId xmlns:a16="http://schemas.microsoft.com/office/drawing/2014/main" id="{44AF9176-00B7-4DA2-BDFF-77B5A6EA6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25" y="89452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Performance Evaluation After adding a new feature “load/sec”: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DB6AC-6035-3721-40F5-5E0F833B994C}"/>
              </a:ext>
            </a:extLst>
          </p:cNvPr>
          <p:cNvSpPr txBox="1"/>
          <p:nvPr/>
        </p:nvSpPr>
        <p:spPr>
          <a:xfrm>
            <a:off x="415625" y="397369"/>
            <a:ext cx="78577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Test accuracy improved. It was 91.16 % now it is 92.76 %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Misidentified as defecation was 170 now it has decreased to 103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Misidentified as urination was 61 now it has increased to 86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31A5E-9F02-5AF7-AE38-ED9B54090320}"/>
              </a:ext>
            </a:extLst>
          </p:cNvPr>
          <p:cNvSpPr txBox="1"/>
          <p:nvPr/>
        </p:nvSpPr>
        <p:spPr>
          <a:xfrm>
            <a:off x="437332" y="1162079"/>
            <a:ext cx="2778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Previous Performance:</a:t>
            </a:r>
            <a:endParaRPr lang="en-IN" sz="16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D2D13-26F1-03DD-C9A0-5E643B29394C}"/>
              </a:ext>
            </a:extLst>
          </p:cNvPr>
          <p:cNvSpPr txBox="1"/>
          <p:nvPr/>
        </p:nvSpPr>
        <p:spPr>
          <a:xfrm>
            <a:off x="4855099" y="1138760"/>
            <a:ext cx="257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Current Performance:</a:t>
            </a:r>
            <a:endParaRPr lang="en-IN" sz="16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86289-9F41-AA3C-A36A-C3CD721CC9AF}"/>
              </a:ext>
            </a:extLst>
          </p:cNvPr>
          <p:cNvSpPr txBox="1"/>
          <p:nvPr/>
        </p:nvSpPr>
        <p:spPr>
          <a:xfrm>
            <a:off x="374463" y="2859438"/>
            <a:ext cx="215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ROC-AUC Score: 0.97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A44B1-A23C-F352-5095-051A94C8D16C}"/>
              </a:ext>
            </a:extLst>
          </p:cNvPr>
          <p:cNvSpPr txBox="1"/>
          <p:nvPr/>
        </p:nvSpPr>
        <p:spPr>
          <a:xfrm>
            <a:off x="4476668" y="2770542"/>
            <a:ext cx="215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ROC-AUC Score: 0.98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066DB-4FBD-031F-1806-0202C06637A6}"/>
              </a:ext>
            </a:extLst>
          </p:cNvPr>
          <p:cNvSpPr txBox="1"/>
          <p:nvPr/>
        </p:nvSpPr>
        <p:spPr>
          <a:xfrm>
            <a:off x="374463" y="2098927"/>
            <a:ext cx="7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  <a:endParaRPr lang="en-IN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FE5430B-072A-BF55-D7C6-E33A65D1E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25112"/>
              </p:ext>
            </p:extLst>
          </p:nvPr>
        </p:nvGraphicFramePr>
        <p:xfrm>
          <a:off x="5025008" y="1612945"/>
          <a:ext cx="3872304" cy="986919"/>
        </p:xfrm>
        <a:graphic>
          <a:graphicData uri="http://schemas.openxmlformats.org/drawingml/2006/table">
            <a:tbl>
              <a:tblPr firstRow="1" bandRow="1">
                <a:tableStyleId>{2956FB3A-A873-4552-A289-B10F76F4576F}</a:tableStyleId>
              </a:tblPr>
              <a:tblGrid>
                <a:gridCol w="1290768">
                  <a:extLst>
                    <a:ext uri="{9D8B030D-6E8A-4147-A177-3AD203B41FA5}">
                      <a16:colId xmlns:a16="http://schemas.microsoft.com/office/drawing/2014/main" val="475713996"/>
                    </a:ext>
                  </a:extLst>
                </a:gridCol>
                <a:gridCol w="1290768">
                  <a:extLst>
                    <a:ext uri="{9D8B030D-6E8A-4147-A177-3AD203B41FA5}">
                      <a16:colId xmlns:a16="http://schemas.microsoft.com/office/drawing/2014/main" val="2128435648"/>
                    </a:ext>
                  </a:extLst>
                </a:gridCol>
                <a:gridCol w="1290768">
                  <a:extLst>
                    <a:ext uri="{9D8B030D-6E8A-4147-A177-3AD203B41FA5}">
                      <a16:colId xmlns:a16="http://schemas.microsoft.com/office/drawing/2014/main" val="93583301"/>
                    </a:ext>
                  </a:extLst>
                </a:gridCol>
              </a:tblGrid>
              <a:tr h="3289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Defecation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Urination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63724"/>
                  </a:ext>
                </a:extLst>
              </a:tr>
              <a:tr h="328973">
                <a:tc>
                  <a:txBody>
                    <a:bodyPr/>
                    <a:lstStyle/>
                    <a:p>
                      <a:r>
                        <a:rPr lang="en-US" dirty="0"/>
                        <a:t>Defecation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7652"/>
                  </a:ext>
                </a:extLst>
              </a:tr>
              <a:tr h="328973">
                <a:tc>
                  <a:txBody>
                    <a:bodyPr/>
                    <a:lstStyle/>
                    <a:p>
                      <a:r>
                        <a:rPr lang="en-US" dirty="0"/>
                        <a:t>Urination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003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577A2A-79A2-6960-EA7F-B8AF475A3F49}"/>
              </a:ext>
            </a:extLst>
          </p:cNvPr>
          <p:cNvSpPr txBox="1"/>
          <p:nvPr/>
        </p:nvSpPr>
        <p:spPr>
          <a:xfrm>
            <a:off x="7090467" y="1360358"/>
            <a:ext cx="107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1069A-A5F1-8C65-FCA2-AA9AFA7DBAD7}"/>
              </a:ext>
            </a:extLst>
          </p:cNvPr>
          <p:cNvSpPr txBox="1"/>
          <p:nvPr/>
        </p:nvSpPr>
        <p:spPr>
          <a:xfrm>
            <a:off x="4476668" y="2091400"/>
            <a:ext cx="7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  <a:endParaRPr lang="en-IN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14344F35-78CE-495E-8563-8F8037861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33841"/>
              </p:ext>
            </p:extLst>
          </p:nvPr>
        </p:nvGraphicFramePr>
        <p:xfrm>
          <a:off x="976488" y="1668135"/>
          <a:ext cx="3260370" cy="914400"/>
        </p:xfrm>
        <a:graphic>
          <a:graphicData uri="http://schemas.openxmlformats.org/drawingml/2006/table">
            <a:tbl>
              <a:tblPr firstRow="1" bandRow="1">
                <a:tableStyleId>{2956FB3A-A873-4552-A289-B10F76F4576F}</a:tableStyleId>
              </a:tblPr>
              <a:tblGrid>
                <a:gridCol w="1086790">
                  <a:extLst>
                    <a:ext uri="{9D8B030D-6E8A-4147-A177-3AD203B41FA5}">
                      <a16:colId xmlns:a16="http://schemas.microsoft.com/office/drawing/2014/main" val="475713996"/>
                    </a:ext>
                  </a:extLst>
                </a:gridCol>
                <a:gridCol w="1086790">
                  <a:extLst>
                    <a:ext uri="{9D8B030D-6E8A-4147-A177-3AD203B41FA5}">
                      <a16:colId xmlns:a16="http://schemas.microsoft.com/office/drawing/2014/main" val="2128435648"/>
                    </a:ext>
                  </a:extLst>
                </a:gridCol>
                <a:gridCol w="1086790">
                  <a:extLst>
                    <a:ext uri="{9D8B030D-6E8A-4147-A177-3AD203B41FA5}">
                      <a16:colId xmlns:a16="http://schemas.microsoft.com/office/drawing/2014/main" val="93583301"/>
                    </a:ext>
                  </a:extLst>
                </a:gridCol>
              </a:tblGrid>
              <a:tr h="291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Defecation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Urination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63724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r>
                        <a:rPr lang="en-US" dirty="0"/>
                        <a:t>Defecation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7652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r>
                        <a:rPr lang="en-US" dirty="0"/>
                        <a:t>Urination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003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51C9D0-02C5-CB16-24FA-DF733A526ECC}"/>
              </a:ext>
            </a:extLst>
          </p:cNvPr>
          <p:cNvSpPr txBox="1"/>
          <p:nvPr/>
        </p:nvSpPr>
        <p:spPr>
          <a:xfrm>
            <a:off x="2680375" y="1422568"/>
            <a:ext cx="135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A6BA9F-4037-A32C-C1EA-DA0CD3738E18}"/>
              </a:ext>
            </a:extLst>
          </p:cNvPr>
          <p:cNvCxnSpPr>
            <a:cxnSpLocks/>
          </p:cNvCxnSpPr>
          <p:nvPr/>
        </p:nvCxnSpPr>
        <p:spPr>
          <a:xfrm>
            <a:off x="4476668" y="1360358"/>
            <a:ext cx="0" cy="34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6B796-81D7-296F-C696-7780201CD3D6}"/>
              </a:ext>
            </a:extLst>
          </p:cNvPr>
          <p:cNvSpPr txBox="1"/>
          <p:nvPr/>
        </p:nvSpPr>
        <p:spPr>
          <a:xfrm>
            <a:off x="72424" y="3182508"/>
            <a:ext cx="423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4.78 % Defecation misidentified as Urination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12.73 % Urination misidentified as Defecation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FFDB6-FAF5-604F-390C-5348C750F2BE}"/>
              </a:ext>
            </a:extLst>
          </p:cNvPr>
          <p:cNvSpPr txBox="1"/>
          <p:nvPr/>
        </p:nvSpPr>
        <p:spPr>
          <a:xfrm>
            <a:off x="4723422" y="3121585"/>
            <a:ext cx="424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6.73 % Defecation misidentified as Urination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7.71 % Urination misidentified as Defecation</a:t>
            </a:r>
          </a:p>
        </p:txBody>
      </p:sp>
    </p:spTree>
    <p:extLst>
      <p:ext uri="{BB962C8B-B14F-4D97-AF65-F5344CB8AC3E}">
        <p14:creationId xmlns:p14="http://schemas.microsoft.com/office/powerpoint/2010/main" val="28019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13746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3643382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13746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6872004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dirty="0"/>
              <a:t>Business Insights Discussion</a:t>
            </a:r>
          </a:p>
        </p:txBody>
      </p:sp>
    </p:spTree>
    <p:extLst>
      <p:ext uri="{BB962C8B-B14F-4D97-AF65-F5344CB8AC3E}">
        <p14:creationId xmlns:p14="http://schemas.microsoft.com/office/powerpoint/2010/main" val="716058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21105" y="461282"/>
            <a:ext cx="8411383" cy="4220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600" dirty="0"/>
              <a:t>These are the weightage of features which impact predicting elimination or non-elimination:</a:t>
            </a: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D1E3-DDD0-7B24-8465-8682C69A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52" y="919982"/>
            <a:ext cx="5971838" cy="2903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34B7C-6D97-EE1A-971C-3EC0AC7C1745}"/>
              </a:ext>
            </a:extLst>
          </p:cNvPr>
          <p:cNvSpPr txBox="1"/>
          <p:nvPr/>
        </p:nvSpPr>
        <p:spPr>
          <a:xfrm>
            <a:off x="2805252" y="967952"/>
            <a:ext cx="5802297" cy="882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A6CA8-0412-0D27-93DE-287707E027DE}"/>
              </a:ext>
            </a:extLst>
          </p:cNvPr>
          <p:cNvSpPr/>
          <p:nvPr/>
        </p:nvSpPr>
        <p:spPr>
          <a:xfrm>
            <a:off x="749758" y="1266086"/>
            <a:ext cx="1644824" cy="544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4 Features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A0DBB0-946C-FE9E-005F-8759A3DA196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94582" y="1409020"/>
            <a:ext cx="410670" cy="12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B5D6BF-CAA1-2141-8306-5E1E7CFA01AF}"/>
              </a:ext>
            </a:extLst>
          </p:cNvPr>
          <p:cNvSpPr txBox="1"/>
          <p:nvPr/>
        </p:nvSpPr>
        <p:spPr>
          <a:xfrm>
            <a:off x="486536" y="1834326"/>
            <a:ext cx="217126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Velocity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(13.84%)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Duration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(13.29%)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Energy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(11.46%)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Momentum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(10.68%)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Google Shape;803;p37">
            <a:extLst>
              <a:ext uri="{FF2B5EF4-FFF2-40B4-BE49-F238E27FC236}">
                <a16:creationId xmlns:a16="http://schemas.microsoft.com/office/drawing/2014/main" id="{E163A5F0-B9D0-B6B0-EEDF-7062B8C3A16D}"/>
              </a:ext>
            </a:extLst>
          </p:cNvPr>
          <p:cNvSpPr txBox="1">
            <a:spLocks/>
          </p:cNvSpPr>
          <p:nvPr/>
        </p:nvSpPr>
        <p:spPr>
          <a:xfrm>
            <a:off x="366858" y="73367"/>
            <a:ext cx="8312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 for Elimination or Non-elimination:</a:t>
            </a:r>
            <a:endParaRPr 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29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52997" y="85628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 for Elimination or Non-elimination: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4505" y="372315"/>
            <a:ext cx="7679864" cy="344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600" dirty="0"/>
              <a:t>These values are indicating that cat will eliminate or not: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74ACA6-D770-D170-F5B2-8DDDCCD3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85506"/>
              </p:ext>
            </p:extLst>
          </p:nvPr>
        </p:nvGraphicFramePr>
        <p:xfrm>
          <a:off x="1000266" y="958904"/>
          <a:ext cx="7242099" cy="206361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475149">
                  <a:extLst>
                    <a:ext uri="{9D8B030D-6E8A-4147-A177-3AD203B41FA5}">
                      <a16:colId xmlns:a16="http://schemas.microsoft.com/office/drawing/2014/main" val="4274827844"/>
                    </a:ext>
                  </a:extLst>
                </a:gridCol>
                <a:gridCol w="2230688">
                  <a:extLst>
                    <a:ext uri="{9D8B030D-6E8A-4147-A177-3AD203B41FA5}">
                      <a16:colId xmlns:a16="http://schemas.microsoft.com/office/drawing/2014/main" val="3309930122"/>
                    </a:ext>
                  </a:extLst>
                </a:gridCol>
                <a:gridCol w="2536262">
                  <a:extLst>
                    <a:ext uri="{9D8B030D-6E8A-4147-A177-3AD203B41FA5}">
                      <a16:colId xmlns:a16="http://schemas.microsoft.com/office/drawing/2014/main" val="942227092"/>
                    </a:ext>
                  </a:extLst>
                </a:gridCol>
              </a:tblGrid>
              <a:tr h="1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630" marR="69630" marT="34815" marB="348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</a:rPr>
                        <a:t>Non-elimination</a:t>
                      </a:r>
                    </a:p>
                  </a:txBody>
                  <a:tcPr marL="69630" marR="69630" marT="34815" marB="348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 marL="69630" marR="69630" marT="34815" marB="348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3415"/>
                  </a:ext>
                </a:extLst>
              </a:tr>
              <a:tr h="212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Duration 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75.90 </a:t>
                      </a: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Sec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130.34 </a:t>
                      </a: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Sec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4067124352"/>
                  </a:ext>
                </a:extLst>
              </a:tr>
              <a:tr h="2701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Change in load 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17.90 </a:t>
                      </a:r>
                      <a:r>
                        <a:rPr lang="en-IN" sz="1100" b="0" dirty="0">
                          <a:solidFill>
                            <a:schemeClr val="bg1"/>
                          </a:solidFill>
                          <a:effectLst/>
                        </a:rPr>
                        <a:t>Newton/ sec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24.54 </a:t>
                      </a:r>
                      <a:r>
                        <a:rPr lang="en-IN" sz="1100" b="0" dirty="0">
                          <a:solidFill>
                            <a:schemeClr val="bg1"/>
                          </a:solidFill>
                          <a:effectLst/>
                        </a:rPr>
                        <a:t>Newton/ sec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345218757"/>
                  </a:ext>
                </a:extLst>
              </a:tr>
              <a:tr h="212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Jerk (m/s</a:t>
                      </a:r>
                      <a:r>
                        <a:rPr lang="en-IN" sz="1100" b="1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1.69 m/s^3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2.08 m/s^3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843555045"/>
                  </a:ext>
                </a:extLst>
              </a:tr>
              <a:tr h="2701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Velocity (m/s)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4.51 m/s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10.12 m/s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4251712245"/>
                  </a:ext>
                </a:extLst>
              </a:tr>
              <a:tr h="2701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Energy (Joule)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90.67 Joule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430.08 Joule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1368179240"/>
                  </a:ext>
                </a:extLst>
              </a:tr>
              <a:tr h="2529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Power (Watt)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1.80 Watt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6.21 Watt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925000921"/>
                  </a:ext>
                </a:extLst>
              </a:tr>
              <a:tr h="273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Momentum (Newton-Sec)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20.06 Newton-sec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49.29 Newton-sec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16573288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3497C-CAF1-537E-28C6-A1B440C37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74270"/>
              </p:ext>
            </p:extLst>
          </p:nvPr>
        </p:nvGraphicFramePr>
        <p:xfrm>
          <a:off x="1000266" y="3423938"/>
          <a:ext cx="7242098" cy="14388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475147">
                  <a:extLst>
                    <a:ext uri="{9D8B030D-6E8A-4147-A177-3AD203B41FA5}">
                      <a16:colId xmlns:a16="http://schemas.microsoft.com/office/drawing/2014/main" val="2140170931"/>
                    </a:ext>
                  </a:extLst>
                </a:gridCol>
                <a:gridCol w="2230688">
                  <a:extLst>
                    <a:ext uri="{9D8B030D-6E8A-4147-A177-3AD203B41FA5}">
                      <a16:colId xmlns:a16="http://schemas.microsoft.com/office/drawing/2014/main" val="1338983815"/>
                    </a:ext>
                  </a:extLst>
                </a:gridCol>
                <a:gridCol w="2536263">
                  <a:extLst>
                    <a:ext uri="{9D8B030D-6E8A-4147-A177-3AD203B41FA5}">
                      <a16:colId xmlns:a16="http://schemas.microsoft.com/office/drawing/2014/main" val="1296009533"/>
                    </a:ext>
                  </a:extLst>
                </a:gridCol>
              </a:tblGrid>
              <a:tr h="242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630" marR="69630" marT="34815" marB="348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</a:rPr>
                        <a:t>Non-elimination</a:t>
                      </a:r>
                    </a:p>
                  </a:txBody>
                  <a:tcPr marL="69630" marR="69630" marT="34815" marB="348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Elimination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 marL="69630" marR="69630" marT="34815" marB="348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Variance 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0.92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177721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Maximum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10.53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12.36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1804071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0.16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0.27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1799666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Skewness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5.40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4.61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200204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Kurtosis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45.28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38.12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18068385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D76D90-415F-C7E3-DF05-D3320074FB56}"/>
              </a:ext>
            </a:extLst>
          </p:cNvPr>
          <p:cNvSpPr txBox="1"/>
          <p:nvPr/>
        </p:nvSpPr>
        <p:spPr>
          <a:xfrm>
            <a:off x="414505" y="3099163"/>
            <a:ext cx="208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Statistical Features: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553E4-490B-4973-2A19-CB6100B01A6C}"/>
              </a:ext>
            </a:extLst>
          </p:cNvPr>
          <p:cNvSpPr txBox="1"/>
          <p:nvPr/>
        </p:nvSpPr>
        <p:spPr>
          <a:xfrm>
            <a:off x="414505" y="678759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Practical Features: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925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52997" y="85628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 for Elimination or Non-elimination: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4505" y="372315"/>
            <a:ext cx="7679864" cy="344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600" dirty="0"/>
              <a:t>Graph of 4 important features: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8C4516-E0DA-0BF4-015A-0AD4AEE6E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375498"/>
              </p:ext>
            </p:extLst>
          </p:nvPr>
        </p:nvGraphicFramePr>
        <p:xfrm>
          <a:off x="1396630" y="641378"/>
          <a:ext cx="2817628" cy="1726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0B02EA-8118-FF12-42CA-DF9109AFC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015370"/>
              </p:ext>
            </p:extLst>
          </p:nvPr>
        </p:nvGraphicFramePr>
        <p:xfrm>
          <a:off x="4442416" y="612257"/>
          <a:ext cx="3304954" cy="1792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99F759-CA5C-DFAB-5973-386BD48AC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587643"/>
              </p:ext>
            </p:extLst>
          </p:nvPr>
        </p:nvGraphicFramePr>
        <p:xfrm>
          <a:off x="1407706" y="2473471"/>
          <a:ext cx="2806552" cy="1781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B1084E-2F62-FB30-84C4-3E804DF0A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51993"/>
              </p:ext>
            </p:extLst>
          </p:nvPr>
        </p:nvGraphicFramePr>
        <p:xfrm>
          <a:off x="4431340" y="2572636"/>
          <a:ext cx="2950535" cy="195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14691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4" y="461282"/>
            <a:ext cx="8411383" cy="4220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600" dirty="0"/>
              <a:t>These are the weightage of features which impact predicting elimination or non-elimination:</a:t>
            </a: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A6CA8-0412-0D27-93DE-287707E027DE}"/>
              </a:ext>
            </a:extLst>
          </p:cNvPr>
          <p:cNvSpPr/>
          <p:nvPr/>
        </p:nvSpPr>
        <p:spPr>
          <a:xfrm>
            <a:off x="749758" y="1266086"/>
            <a:ext cx="1644824" cy="544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5D6BF-CAA1-2141-8306-5E1E7CFA01AF}"/>
              </a:ext>
            </a:extLst>
          </p:cNvPr>
          <p:cNvSpPr txBox="1"/>
          <p:nvPr/>
        </p:nvSpPr>
        <p:spPr>
          <a:xfrm>
            <a:off x="486536" y="1834326"/>
            <a:ext cx="235969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Energy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(16.36 %)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Duration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(14.47 %)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Momentum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(13.89 %)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Power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(12.89 %)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Jerk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(11.94 %)</a:t>
            </a:r>
          </a:p>
        </p:txBody>
      </p:sp>
      <p:sp>
        <p:nvSpPr>
          <p:cNvPr id="13" name="Google Shape;803;p37">
            <a:extLst>
              <a:ext uri="{FF2B5EF4-FFF2-40B4-BE49-F238E27FC236}">
                <a16:creationId xmlns:a16="http://schemas.microsoft.com/office/drawing/2014/main" id="{E163A5F0-B9D0-B6B0-EEDF-7062B8C3A16D}"/>
              </a:ext>
            </a:extLst>
          </p:cNvPr>
          <p:cNvSpPr txBox="1">
            <a:spLocks/>
          </p:cNvSpPr>
          <p:nvPr/>
        </p:nvSpPr>
        <p:spPr>
          <a:xfrm>
            <a:off x="366858" y="73367"/>
            <a:ext cx="8312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 Medium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 for Urination &amp; Defecation :</a:t>
            </a:r>
            <a:endParaRPr 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5077E-1D83-26B5-E01B-9D2E5B5F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05" y="845216"/>
            <a:ext cx="6277851" cy="3038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CAA530-46EB-C155-8ECB-934C1378596A}"/>
              </a:ext>
            </a:extLst>
          </p:cNvPr>
          <p:cNvSpPr txBox="1"/>
          <p:nvPr/>
        </p:nvSpPr>
        <p:spPr>
          <a:xfrm>
            <a:off x="2846234" y="907015"/>
            <a:ext cx="5792344" cy="1511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6D22F3-258F-0D75-5976-90F3B95D3D71}"/>
              </a:ext>
            </a:extLst>
          </p:cNvPr>
          <p:cNvCxnSpPr>
            <a:stCxn id="7" idx="3"/>
          </p:cNvCxnSpPr>
          <p:nvPr/>
        </p:nvCxnSpPr>
        <p:spPr>
          <a:xfrm flipV="1">
            <a:off x="2394582" y="1438656"/>
            <a:ext cx="451652" cy="9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7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52997" y="36860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 for Urination &amp; Defecation 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4505" y="394402"/>
            <a:ext cx="7679864" cy="344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600" dirty="0"/>
              <a:t>These values are indicating that cat will eliminate or not: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74ACA6-D770-D170-F5B2-8DDDCCD3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37447"/>
              </p:ext>
            </p:extLst>
          </p:nvPr>
        </p:nvGraphicFramePr>
        <p:xfrm>
          <a:off x="1000266" y="1131256"/>
          <a:ext cx="7242099" cy="2054547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475149">
                  <a:extLst>
                    <a:ext uri="{9D8B030D-6E8A-4147-A177-3AD203B41FA5}">
                      <a16:colId xmlns:a16="http://schemas.microsoft.com/office/drawing/2014/main" val="4274827844"/>
                    </a:ext>
                  </a:extLst>
                </a:gridCol>
                <a:gridCol w="2230688">
                  <a:extLst>
                    <a:ext uri="{9D8B030D-6E8A-4147-A177-3AD203B41FA5}">
                      <a16:colId xmlns:a16="http://schemas.microsoft.com/office/drawing/2014/main" val="3309930122"/>
                    </a:ext>
                  </a:extLst>
                </a:gridCol>
                <a:gridCol w="2536262">
                  <a:extLst>
                    <a:ext uri="{9D8B030D-6E8A-4147-A177-3AD203B41FA5}">
                      <a16:colId xmlns:a16="http://schemas.microsoft.com/office/drawing/2014/main" val="942227092"/>
                    </a:ext>
                  </a:extLst>
                </a:gridCol>
              </a:tblGrid>
              <a:tr h="292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Defecation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Urination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3415"/>
                  </a:ext>
                </a:extLst>
              </a:tr>
              <a:tr h="212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169.86 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103.53 sec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124352"/>
                  </a:ext>
                </a:extLst>
              </a:tr>
              <a:tr h="2701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load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 N/sec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 N/sec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5218757"/>
                  </a:ext>
                </a:extLst>
              </a:tr>
              <a:tr h="212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Acceleration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 m/s^2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 m/s^2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555045"/>
                  </a:ext>
                </a:extLst>
              </a:tr>
              <a:tr h="2701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2.73 m/s^3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1.70 m/s^3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1712245"/>
                  </a:ext>
                </a:extLst>
              </a:tr>
              <a:tr h="2701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882.58 Joule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174.15 Joule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79240"/>
                  </a:ext>
                </a:extLst>
              </a:tr>
              <a:tr h="2529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11.38 watt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3.39 watt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5000921"/>
                  </a:ext>
                </a:extLst>
              </a:tr>
              <a:tr h="273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Momentum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74.36 N-sec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33.043371 N-sec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3288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D76D90-415F-C7E3-DF05-D3320074FB56}"/>
              </a:ext>
            </a:extLst>
          </p:cNvPr>
          <p:cNvSpPr txBox="1"/>
          <p:nvPr/>
        </p:nvSpPr>
        <p:spPr>
          <a:xfrm>
            <a:off x="414505" y="3412502"/>
            <a:ext cx="208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Statistical Features: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553E4-490B-4973-2A19-CB6100B01A6C}"/>
              </a:ext>
            </a:extLst>
          </p:cNvPr>
          <p:cNvSpPr txBox="1"/>
          <p:nvPr/>
        </p:nvSpPr>
        <p:spPr>
          <a:xfrm>
            <a:off x="414505" y="766778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Practical Features: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B2F92E-249D-27F9-0099-E0270925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88165"/>
              </p:ext>
            </p:extLst>
          </p:nvPr>
        </p:nvGraphicFramePr>
        <p:xfrm>
          <a:off x="1000266" y="3776980"/>
          <a:ext cx="7242099" cy="859536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475147">
                  <a:extLst>
                    <a:ext uri="{9D8B030D-6E8A-4147-A177-3AD203B41FA5}">
                      <a16:colId xmlns:a16="http://schemas.microsoft.com/office/drawing/2014/main" val="1352337998"/>
                    </a:ext>
                  </a:extLst>
                </a:gridCol>
                <a:gridCol w="2230689">
                  <a:extLst>
                    <a:ext uri="{9D8B030D-6E8A-4147-A177-3AD203B41FA5}">
                      <a16:colId xmlns:a16="http://schemas.microsoft.com/office/drawing/2014/main" val="1092366818"/>
                    </a:ext>
                  </a:extLst>
                </a:gridCol>
                <a:gridCol w="2536263">
                  <a:extLst>
                    <a:ext uri="{9D8B030D-6E8A-4147-A177-3AD203B41FA5}">
                      <a16:colId xmlns:a16="http://schemas.microsoft.com/office/drawing/2014/main" val="3220004648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Features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Defecation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Urination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173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0.38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723118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Skewness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4.06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5.12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245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21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52997" y="85628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 for Urination &amp; Defecation 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4505" y="372315"/>
            <a:ext cx="7679864" cy="344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600" dirty="0"/>
              <a:t>Graph of 5 important features: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2539F3-E13E-E9AF-5C00-477594A0E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589373"/>
              </p:ext>
            </p:extLst>
          </p:nvPr>
        </p:nvGraphicFramePr>
        <p:xfrm>
          <a:off x="3367717" y="732543"/>
          <a:ext cx="2533211" cy="180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59EF30-7ECF-409F-E1E7-71B55E9B5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640708"/>
              </p:ext>
            </p:extLst>
          </p:nvPr>
        </p:nvGraphicFramePr>
        <p:xfrm>
          <a:off x="275477" y="732543"/>
          <a:ext cx="2796907" cy="180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CC207E-51E9-4BCD-A9E3-A47B4348F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602215"/>
              </p:ext>
            </p:extLst>
          </p:nvPr>
        </p:nvGraphicFramePr>
        <p:xfrm>
          <a:off x="6132486" y="732543"/>
          <a:ext cx="2533211" cy="1839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53145A-2FE1-1D9D-6C49-416EAEED8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743377"/>
              </p:ext>
            </p:extLst>
          </p:nvPr>
        </p:nvGraphicFramePr>
        <p:xfrm>
          <a:off x="1356992" y="2817536"/>
          <a:ext cx="3060073" cy="188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2B8968-DC2A-144A-A1EC-FD4D7AB41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338650"/>
              </p:ext>
            </p:extLst>
          </p:nvPr>
        </p:nvGraphicFramePr>
        <p:xfrm>
          <a:off x="5042402" y="2817537"/>
          <a:ext cx="2789828" cy="188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96363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13746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6872004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05166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05488-4539-F074-2FEC-0A985DE22AF8}"/>
              </a:ext>
            </a:extLst>
          </p:cNvPr>
          <p:cNvSpPr txBox="1"/>
          <p:nvPr/>
        </p:nvSpPr>
        <p:spPr>
          <a:xfrm>
            <a:off x="457200" y="423610"/>
            <a:ext cx="85063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</a:rPr>
              <a:t>Load sensors value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Weight of cat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70C0"/>
                </a:solidFill>
              </a:rPr>
              <a:t>Duration </a:t>
            </a:r>
            <a:r>
              <a:rPr lang="en-US" sz="1600" dirty="0"/>
              <a:t>of the activity are the most important parameter to generate other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0070C0"/>
                </a:solidFill>
              </a:rPr>
              <a:t>Non-elimination</a:t>
            </a:r>
            <a:r>
              <a:rPr lang="en-US" sz="1600" dirty="0"/>
              <a:t> initially there is some disturbance and then there is </a:t>
            </a:r>
            <a:r>
              <a:rPr lang="en-US" sz="1600" dirty="0">
                <a:solidFill>
                  <a:srgbClr val="0070C0"/>
                </a:solidFill>
              </a:rPr>
              <a:t>no disturbance </a:t>
            </a:r>
            <a:r>
              <a:rPr lang="en-US" sz="1600" dirty="0"/>
              <a:t>in load sensor. Which indicates </a:t>
            </a:r>
            <a:r>
              <a:rPr lang="en-US" sz="1600" dirty="0">
                <a:solidFill>
                  <a:srgbClr val="0070C0"/>
                </a:solidFill>
              </a:rPr>
              <a:t>cat is not doing anything </a:t>
            </a:r>
            <a:r>
              <a:rPr lang="en-US" sz="1600" dirty="0"/>
              <a:t>inside the liter after entering.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0070C0"/>
                </a:solidFill>
              </a:rPr>
              <a:t>Urination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defecation</a:t>
            </a:r>
            <a:r>
              <a:rPr lang="en-US" sz="1600" dirty="0"/>
              <a:t> in load sensor’s values in </a:t>
            </a:r>
            <a:r>
              <a:rPr lang="en-US" sz="1600" dirty="0">
                <a:solidFill>
                  <a:srgbClr val="0070C0"/>
                </a:solidFill>
              </a:rPr>
              <a:t>between two disturbance </a:t>
            </a:r>
            <a:r>
              <a:rPr lang="en-US" sz="1600" dirty="0"/>
              <a:t>there is </a:t>
            </a:r>
            <a:r>
              <a:rPr lang="en-US" sz="1600" dirty="0">
                <a:solidFill>
                  <a:srgbClr val="0070C0"/>
                </a:solidFill>
              </a:rPr>
              <a:t>not much change </a:t>
            </a:r>
            <a:r>
              <a:rPr lang="en-US" sz="1600" dirty="0"/>
              <a:t>in values. It indicates cat is urinating or defecating at that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For </a:t>
            </a:r>
            <a:r>
              <a:rPr lang="en-IN" sz="1600" dirty="0">
                <a:solidFill>
                  <a:srgbClr val="0070C0"/>
                </a:solidFill>
              </a:rPr>
              <a:t>Defecation</a:t>
            </a:r>
            <a:r>
              <a:rPr lang="en-IN" sz="1600" dirty="0"/>
              <a:t> cat is </a:t>
            </a:r>
            <a:r>
              <a:rPr lang="en-IN" sz="1600" dirty="0">
                <a:solidFill>
                  <a:srgbClr val="0070C0"/>
                </a:solidFill>
              </a:rPr>
              <a:t>digging and filling more number of time </a:t>
            </a:r>
            <a:r>
              <a:rPr lang="en-IN" sz="1600" dirty="0"/>
              <a:t>as compared to Urination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All the cats are not behaving similar.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Time taken for  </a:t>
            </a:r>
            <a:r>
              <a:rPr lang="en-IN" sz="1600" dirty="0">
                <a:solidFill>
                  <a:srgbClr val="0070C0"/>
                </a:solidFill>
              </a:rPr>
              <a:t>Non-elimination &lt; Urination &lt; Defecation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Most important features that helps in classification of activities are </a:t>
            </a:r>
            <a:r>
              <a:rPr lang="en-IN" sz="1600" dirty="0">
                <a:solidFill>
                  <a:srgbClr val="0070C0"/>
                </a:solidFill>
              </a:rPr>
              <a:t>Energy, Duration, Momentum, Power, Jerk, Median, Change in load, Skewness </a:t>
            </a:r>
            <a:r>
              <a:rPr lang="en-IN" sz="1600" dirty="0"/>
              <a:t>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Load, Velocity, Energy, Power, Momentum for </a:t>
            </a:r>
            <a:r>
              <a:rPr lang="en-IN" sz="1600" dirty="0">
                <a:solidFill>
                  <a:srgbClr val="0070C0"/>
                </a:solidFill>
              </a:rPr>
              <a:t>Non-elimination &lt; Urination &lt; Defecation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Skewness and Kurtosis for </a:t>
            </a:r>
            <a:r>
              <a:rPr lang="en-IN" sz="1600" dirty="0">
                <a:solidFill>
                  <a:srgbClr val="0070C0"/>
                </a:solidFill>
              </a:rPr>
              <a:t>Non-elimination &gt; Urination &gt; Defecation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Those non-elimination </a:t>
            </a:r>
            <a:r>
              <a:rPr lang="en-IN" sz="1600" dirty="0">
                <a:solidFill>
                  <a:srgbClr val="0070C0"/>
                </a:solidFill>
              </a:rPr>
              <a:t>misidentified</a:t>
            </a:r>
            <a:r>
              <a:rPr lang="en-IN" sz="1600" dirty="0"/>
              <a:t> as elimination has value </a:t>
            </a:r>
            <a:r>
              <a:rPr lang="en-IN" sz="1600" dirty="0">
                <a:solidFill>
                  <a:srgbClr val="0070C0"/>
                </a:solidFill>
              </a:rPr>
              <a:t>nearer to non-elimination </a:t>
            </a:r>
            <a:r>
              <a:rPr lang="en-IN" sz="1600" dirty="0"/>
              <a:t>and vice versa.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Among Elimination </a:t>
            </a:r>
            <a:r>
              <a:rPr lang="en-IN" sz="1600" dirty="0">
                <a:solidFill>
                  <a:srgbClr val="0070C0"/>
                </a:solidFill>
              </a:rPr>
              <a:t>misidentified as non-elimination</a:t>
            </a:r>
            <a:r>
              <a:rPr lang="en-IN" sz="1600" dirty="0"/>
              <a:t>, </a:t>
            </a:r>
            <a:r>
              <a:rPr lang="en-IN" sz="1600" dirty="0">
                <a:solidFill>
                  <a:srgbClr val="0070C0"/>
                </a:solidFill>
              </a:rPr>
              <a:t>maximum are from urination</a:t>
            </a: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Model can predict the activity with about </a:t>
            </a:r>
            <a:r>
              <a:rPr lang="en-IN" sz="1400" dirty="0">
                <a:solidFill>
                  <a:srgbClr val="0070C0"/>
                </a:solidFill>
              </a:rPr>
              <a:t>91%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E67F7-C222-D2D7-1BD2-A9AC06D9FE9F}"/>
              </a:ext>
            </a:extLst>
          </p:cNvPr>
          <p:cNvSpPr txBox="1"/>
          <p:nvPr/>
        </p:nvSpPr>
        <p:spPr>
          <a:xfrm>
            <a:off x="360947" y="0"/>
            <a:ext cx="17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Conclusions: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11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3"/>
          <p:cNvSpPr txBox="1">
            <a:spLocks noGrp="1"/>
          </p:cNvSpPr>
          <p:nvPr>
            <p:ph type="subTitle" idx="1"/>
          </p:nvPr>
        </p:nvSpPr>
        <p:spPr>
          <a:xfrm>
            <a:off x="3396050" y="2125925"/>
            <a:ext cx="4648200" cy="2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139" name="Google Shape;1139;p53"/>
          <p:cNvSpPr txBox="1">
            <a:spLocks noGrp="1"/>
          </p:cNvSpPr>
          <p:nvPr>
            <p:ph type="subTitle" idx="2"/>
          </p:nvPr>
        </p:nvSpPr>
        <p:spPr>
          <a:xfrm>
            <a:off x="3396050" y="2452499"/>
            <a:ext cx="4648200" cy="1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Ajit Kr Mishra</a:t>
            </a:r>
            <a:endParaRPr dirty="0"/>
          </a:p>
        </p:txBody>
      </p:sp>
      <p:sp>
        <p:nvSpPr>
          <p:cNvPr id="1140" name="Google Shape;1140;p53"/>
          <p:cNvSpPr txBox="1">
            <a:spLocks noGrp="1"/>
          </p:cNvSpPr>
          <p:nvPr>
            <p:ph type="subTitle" idx="3"/>
          </p:nvPr>
        </p:nvSpPr>
        <p:spPr>
          <a:xfrm>
            <a:off x="3396050" y="2671599"/>
            <a:ext cx="46482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jit.mishra@tigeranalytics.com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7003815677</a:t>
            </a:r>
            <a:endParaRPr dirty="0"/>
          </a:p>
        </p:txBody>
      </p:sp>
      <p:sp>
        <p:nvSpPr>
          <p:cNvPr id="1141" name="Google Shape;1141;p53"/>
          <p:cNvSpPr txBox="1">
            <a:spLocks noGrp="1"/>
          </p:cNvSpPr>
          <p:nvPr>
            <p:ph type="title"/>
          </p:nvPr>
        </p:nvSpPr>
        <p:spPr>
          <a:xfrm>
            <a:off x="3396050" y="1066800"/>
            <a:ext cx="46482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403593" y="107796"/>
            <a:ext cx="1888663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vided: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C8864146-4AC8-B229-44A2-E41E45AE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060" y="1573886"/>
            <a:ext cx="917611" cy="91761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3F560CE-27E1-70A1-ABFB-3A99F1EF98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69" t="10662" r="13141" b="20001"/>
          <a:stretch/>
        </p:blipFill>
        <p:spPr>
          <a:xfrm>
            <a:off x="6971788" y="1573886"/>
            <a:ext cx="891341" cy="91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53E6E-E398-0E50-39AD-86E808A17C67}"/>
              </a:ext>
            </a:extLst>
          </p:cNvPr>
          <p:cNvSpPr txBox="1"/>
          <p:nvPr/>
        </p:nvSpPr>
        <p:spPr>
          <a:xfrm>
            <a:off x="1252859" y="2491497"/>
            <a:ext cx="16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13,075 CSV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6BAD0-FBE2-307A-5633-12F4FB1F72F7}"/>
              </a:ext>
            </a:extLst>
          </p:cNvPr>
          <p:cNvSpPr txBox="1"/>
          <p:nvPr/>
        </p:nvSpPr>
        <p:spPr>
          <a:xfrm>
            <a:off x="6583451" y="2503350"/>
            <a:ext cx="166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13,075 JSON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Icon">
            <a:extLst>
              <a:ext uri="{FF2B5EF4-FFF2-40B4-BE49-F238E27FC236}">
                <a16:creationId xmlns:a16="http://schemas.microsoft.com/office/drawing/2014/main" id="{0ABDEC5F-4F70-7059-F530-E9F6CC4D5F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50" t="29908" r="14558" b="29877"/>
          <a:stretch/>
        </p:blipFill>
        <p:spPr>
          <a:xfrm>
            <a:off x="1654212" y="3305399"/>
            <a:ext cx="865306" cy="486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64C308-A3B6-B32D-FD7D-E77F7EBFCC72}"/>
              </a:ext>
            </a:extLst>
          </p:cNvPr>
          <p:cNvSpPr txBox="1"/>
          <p:nvPr/>
        </p:nvSpPr>
        <p:spPr>
          <a:xfrm>
            <a:off x="712745" y="3886454"/>
            <a:ext cx="248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Load Sensor’s data at 0.025 second time interval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0A0BB2-E0E3-5752-14D6-0A3BADAFF8C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086865" y="2799274"/>
            <a:ext cx="0" cy="50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837C32-1B2C-BB9A-58A6-F1BC4D94E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494" t="13883" r="15486" b="30117"/>
          <a:stretch/>
        </p:blipFill>
        <p:spPr>
          <a:xfrm>
            <a:off x="6984805" y="3056852"/>
            <a:ext cx="865306" cy="74525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36B255-DEEF-75D7-E933-12C1E80BBA0D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417458" y="2811127"/>
            <a:ext cx="0" cy="24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77400C-AC80-CE55-7E9A-C6488BA44C91}"/>
              </a:ext>
            </a:extLst>
          </p:cNvPr>
          <p:cNvSpPr txBox="1"/>
          <p:nvPr/>
        </p:nvSpPr>
        <p:spPr>
          <a:xfrm>
            <a:off x="6863486" y="3886454"/>
            <a:ext cx="14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DB207016-6406-DDA0-A646-C357C70B04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25" t="27105" r="24364" b="34471"/>
          <a:stretch/>
        </p:blipFill>
        <p:spPr>
          <a:xfrm>
            <a:off x="4093575" y="296358"/>
            <a:ext cx="956848" cy="8516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FAF9AA-B060-7F23-F706-09E214208891}"/>
              </a:ext>
            </a:extLst>
          </p:cNvPr>
          <p:cNvSpPr txBox="1"/>
          <p:nvPr/>
        </p:nvSpPr>
        <p:spPr>
          <a:xfrm>
            <a:off x="4114798" y="61178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07E7-0D21-CFA1-B4A7-F90DFE315CB9}"/>
              </a:ext>
            </a:extLst>
          </p:cNvPr>
          <p:cNvSpPr txBox="1"/>
          <p:nvPr/>
        </p:nvSpPr>
        <p:spPr>
          <a:xfrm>
            <a:off x="7850111" y="3217371"/>
            <a:ext cx="96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Cat’s Details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012D98-EE10-0D02-976C-E6C264F08F4F}"/>
              </a:ext>
            </a:extLst>
          </p:cNvPr>
          <p:cNvSpPr txBox="1"/>
          <p:nvPr/>
        </p:nvSpPr>
        <p:spPr>
          <a:xfrm>
            <a:off x="3854618" y="1069682"/>
            <a:ext cx="1500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ifferent device)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BD8D51C-C3BA-484D-11F8-A48E79706211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 rot="5400000">
            <a:off x="3247598" y="216728"/>
            <a:ext cx="196427" cy="251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AB0C7CD-A9BF-0511-7957-64D7554881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1307" y="52943"/>
            <a:ext cx="252355" cy="28454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6" grpId="0"/>
      <p:bldP spid="20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354580" y="3677602"/>
            <a:ext cx="2993595" cy="3385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Preparation: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361244" y="3960648"/>
            <a:ext cx="8312700" cy="9514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At first labeled all the csv files with their activity (Defecation, Urination &amp; Non-elimination)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Each csv files are converted to one row in the final datasheet for modelling.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Final data sheet has 13075 rows.</a:t>
            </a: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5FA19-0CD9-1824-BFCC-F2A1128AD903}"/>
              </a:ext>
            </a:extLst>
          </p:cNvPr>
          <p:cNvSpPr txBox="1"/>
          <p:nvPr/>
        </p:nvSpPr>
        <p:spPr>
          <a:xfrm>
            <a:off x="361244" y="821168"/>
            <a:ext cx="50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  <a:p>
            <a:r>
              <a:rPr lang="en-US" dirty="0"/>
              <a:t>X2</a:t>
            </a:r>
          </a:p>
          <a:p>
            <a:r>
              <a:rPr lang="en-US" dirty="0"/>
              <a:t>X3</a:t>
            </a:r>
          </a:p>
          <a:p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8699E9-9C07-2732-4742-EB0A6C5ADC5F}"/>
              </a:ext>
            </a:extLst>
          </p:cNvPr>
          <p:cNvCxnSpPr/>
          <p:nvPr/>
        </p:nvCxnSpPr>
        <p:spPr>
          <a:xfrm>
            <a:off x="778933" y="925068"/>
            <a:ext cx="643467" cy="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CAE103-FAA1-BA6B-FD9C-44651FC6FF7A}"/>
              </a:ext>
            </a:extLst>
          </p:cNvPr>
          <p:cNvCxnSpPr/>
          <p:nvPr/>
        </p:nvCxnSpPr>
        <p:spPr>
          <a:xfrm flipV="1">
            <a:off x="778933" y="1026668"/>
            <a:ext cx="632178" cy="12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CE4D48-5299-6C8D-B098-466831C4DDBB}"/>
              </a:ext>
            </a:extLst>
          </p:cNvPr>
          <p:cNvCxnSpPr/>
          <p:nvPr/>
        </p:nvCxnSpPr>
        <p:spPr>
          <a:xfrm>
            <a:off x="778933" y="1150846"/>
            <a:ext cx="632178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FB90B0-5FC8-966C-67E7-E128923F34B8}"/>
              </a:ext>
            </a:extLst>
          </p:cNvPr>
          <p:cNvCxnSpPr/>
          <p:nvPr/>
        </p:nvCxnSpPr>
        <p:spPr>
          <a:xfrm flipV="1">
            <a:off x="778933" y="1275024"/>
            <a:ext cx="632178" cy="9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FDAD12-EC3D-ED17-8D2E-20049C752EB7}"/>
              </a:ext>
            </a:extLst>
          </p:cNvPr>
          <p:cNvSpPr txBox="1"/>
          <p:nvPr/>
        </p:nvSpPr>
        <p:spPr>
          <a:xfrm>
            <a:off x="1501421" y="891822"/>
            <a:ext cx="94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X2-X1</a:t>
            </a:r>
          </a:p>
          <a:p>
            <a:r>
              <a:rPr lang="en-US" dirty="0"/>
              <a:t>X3-X2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D36D7-BF54-D4D8-F018-E009D1E9418B}"/>
              </a:ext>
            </a:extLst>
          </p:cNvPr>
          <p:cNvSpPr txBox="1"/>
          <p:nvPr/>
        </p:nvSpPr>
        <p:spPr>
          <a:xfrm>
            <a:off x="302761" y="578090"/>
            <a:ext cx="632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LC0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20542-C952-49FC-B6DF-E820AA9662AB}"/>
              </a:ext>
            </a:extLst>
          </p:cNvPr>
          <p:cNvSpPr txBox="1"/>
          <p:nvPr/>
        </p:nvSpPr>
        <p:spPr>
          <a:xfrm>
            <a:off x="2943034" y="519728"/>
            <a:ext cx="2788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Change _LC0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A6B987-7343-5DAB-1D5B-A76FCFF1F8A8}"/>
              </a:ext>
            </a:extLst>
          </p:cNvPr>
          <p:cNvCxnSpPr/>
          <p:nvPr/>
        </p:nvCxnSpPr>
        <p:spPr>
          <a:xfrm>
            <a:off x="2201333" y="1026668"/>
            <a:ext cx="959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97F36B-630E-876F-F534-50AAA03115ED}"/>
              </a:ext>
            </a:extLst>
          </p:cNvPr>
          <p:cNvCxnSpPr/>
          <p:nvPr/>
        </p:nvCxnSpPr>
        <p:spPr>
          <a:xfrm>
            <a:off x="2201333" y="1258090"/>
            <a:ext cx="959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87002F-CCEB-D687-57A2-D04CC9914B9C}"/>
              </a:ext>
            </a:extLst>
          </p:cNvPr>
          <p:cNvSpPr txBox="1"/>
          <p:nvPr/>
        </p:nvSpPr>
        <p:spPr>
          <a:xfrm>
            <a:off x="3206044" y="902823"/>
            <a:ext cx="108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 X2-X1 |</a:t>
            </a:r>
          </a:p>
          <a:p>
            <a:r>
              <a:rPr lang="en-US" dirty="0"/>
              <a:t>| X3-X2 |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37E66-71F8-4453-DC4B-910D381515A3}"/>
              </a:ext>
            </a:extLst>
          </p:cNvPr>
          <p:cNvSpPr txBox="1"/>
          <p:nvPr/>
        </p:nvSpPr>
        <p:spPr>
          <a:xfrm>
            <a:off x="4978398" y="517014"/>
            <a:ext cx="207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all load sensors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D6ABEF-7BD2-D401-0950-6A4F308AEA3F}"/>
              </a:ext>
            </a:extLst>
          </p:cNvPr>
          <p:cNvCxnSpPr>
            <a:cxnSpLocks/>
          </p:cNvCxnSpPr>
          <p:nvPr/>
        </p:nvCxnSpPr>
        <p:spPr>
          <a:xfrm>
            <a:off x="4233334" y="1062499"/>
            <a:ext cx="1433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DC25DE-D974-4891-51EE-926BB4FD3511}"/>
              </a:ext>
            </a:extLst>
          </p:cNvPr>
          <p:cNvCxnSpPr>
            <a:cxnSpLocks/>
          </p:cNvCxnSpPr>
          <p:nvPr/>
        </p:nvCxnSpPr>
        <p:spPr>
          <a:xfrm>
            <a:off x="4233334" y="1280668"/>
            <a:ext cx="1433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76C738-908A-6F00-E4B6-E19527E48AAF}"/>
              </a:ext>
            </a:extLst>
          </p:cNvPr>
          <p:cNvSpPr txBox="1"/>
          <p:nvPr/>
        </p:nvSpPr>
        <p:spPr>
          <a:xfrm>
            <a:off x="5650090" y="925068"/>
            <a:ext cx="19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∑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dirty="0"/>
              <a:t>| X2-X1 |</a:t>
            </a:r>
          </a:p>
          <a:p>
            <a:r>
              <a:rPr lang="en-GB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∑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dirty="0"/>
              <a:t>| X3-X2 |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BD168C-C747-2219-4BCD-308565A9CB8E}"/>
              </a:ext>
            </a:extLst>
          </p:cNvPr>
          <p:cNvSpPr/>
          <p:nvPr/>
        </p:nvSpPr>
        <p:spPr>
          <a:xfrm>
            <a:off x="7217791" y="689380"/>
            <a:ext cx="1852833" cy="847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of load with time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9C3BDA-2AD1-0D51-B5E1-24754B773F53}"/>
              </a:ext>
            </a:extLst>
          </p:cNvPr>
          <p:cNvSpPr txBox="1"/>
          <p:nvPr/>
        </p:nvSpPr>
        <p:spPr>
          <a:xfrm>
            <a:off x="246322" y="1524055"/>
            <a:ext cx="121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Files: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F004001-46CF-C8FC-840D-92172150FE6B}"/>
              </a:ext>
            </a:extLst>
          </p:cNvPr>
          <p:cNvSpPr/>
          <p:nvPr/>
        </p:nvSpPr>
        <p:spPr>
          <a:xfrm>
            <a:off x="6694314" y="990418"/>
            <a:ext cx="513645" cy="245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483984-DE8B-51CD-F26B-70022C872DC6}"/>
              </a:ext>
            </a:extLst>
          </p:cNvPr>
          <p:cNvCxnSpPr>
            <a:cxnSpLocks/>
          </p:cNvCxnSpPr>
          <p:nvPr/>
        </p:nvCxnSpPr>
        <p:spPr>
          <a:xfrm>
            <a:off x="246322" y="833479"/>
            <a:ext cx="504390" cy="81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61FA3D-4080-FCD7-90C8-E7EDEE9EAC0E}"/>
              </a:ext>
            </a:extLst>
          </p:cNvPr>
          <p:cNvCxnSpPr/>
          <p:nvPr/>
        </p:nvCxnSpPr>
        <p:spPr>
          <a:xfrm flipV="1">
            <a:off x="2874825" y="816619"/>
            <a:ext cx="1746172" cy="177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4E5116-0F78-EE1D-E55A-BA1EFFA324B8}"/>
              </a:ext>
            </a:extLst>
          </p:cNvPr>
          <p:cNvCxnSpPr/>
          <p:nvPr/>
        </p:nvCxnSpPr>
        <p:spPr>
          <a:xfrm flipV="1">
            <a:off x="5046019" y="800553"/>
            <a:ext cx="1746172" cy="177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71BF626-2947-BD25-6E2E-BB4B422DD9F1}"/>
              </a:ext>
            </a:extLst>
          </p:cNvPr>
          <p:cNvSpPr/>
          <p:nvPr/>
        </p:nvSpPr>
        <p:spPr>
          <a:xfrm>
            <a:off x="2874825" y="2680871"/>
            <a:ext cx="1290660" cy="31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Elimination</a:t>
            </a:r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92450C-AB10-A8A3-CD99-EE538B0B68BC}"/>
              </a:ext>
            </a:extLst>
          </p:cNvPr>
          <p:cNvSpPr/>
          <p:nvPr/>
        </p:nvSpPr>
        <p:spPr>
          <a:xfrm>
            <a:off x="2891781" y="3328048"/>
            <a:ext cx="1416300" cy="31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Non-elimination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1F28C9-249C-122B-DF88-20F545F3C195}"/>
              </a:ext>
            </a:extLst>
          </p:cNvPr>
          <p:cNvSpPr/>
          <p:nvPr/>
        </p:nvSpPr>
        <p:spPr>
          <a:xfrm>
            <a:off x="4950179" y="2381428"/>
            <a:ext cx="1290660" cy="31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Urination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89511F-2CD1-79B8-2DE3-47E3F7CB7A45}"/>
              </a:ext>
            </a:extLst>
          </p:cNvPr>
          <p:cNvSpPr/>
          <p:nvPr/>
        </p:nvSpPr>
        <p:spPr>
          <a:xfrm>
            <a:off x="4950179" y="2941025"/>
            <a:ext cx="1290660" cy="31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Defecation</a:t>
            </a:r>
            <a:endParaRPr lang="en-IN"/>
          </a:p>
        </p:txBody>
      </p: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BF472FE9-22AC-F9C1-F4BA-F2DAE9015C0A}"/>
              </a:ext>
            </a:extLst>
          </p:cNvPr>
          <p:cNvCxnSpPr>
            <a:cxnSpLocks/>
          </p:cNvCxnSpPr>
          <p:nvPr/>
        </p:nvCxnSpPr>
        <p:spPr>
          <a:xfrm>
            <a:off x="1032932" y="29902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Thought Bubble: Cloud 791">
            <a:extLst>
              <a:ext uri="{FF2B5EF4-FFF2-40B4-BE49-F238E27FC236}">
                <a16:creationId xmlns:a16="http://schemas.microsoft.com/office/drawing/2014/main" id="{B0FD6B75-E335-9DCC-CDDA-E61CB9C165F8}"/>
              </a:ext>
            </a:extLst>
          </p:cNvPr>
          <p:cNvSpPr/>
          <p:nvPr/>
        </p:nvSpPr>
        <p:spPr>
          <a:xfrm>
            <a:off x="595424" y="2381428"/>
            <a:ext cx="2186204" cy="58890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  <a:endParaRPr lang="en-IN" dirty="0"/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471AC369-D131-1DBF-8D92-034F67A5B011}"/>
              </a:ext>
            </a:extLst>
          </p:cNvPr>
          <p:cNvSpPr txBox="1"/>
          <p:nvPr/>
        </p:nvSpPr>
        <p:spPr>
          <a:xfrm>
            <a:off x="236122" y="332281"/>
            <a:ext cx="1210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400" b="1" dirty="0">
                <a:solidFill>
                  <a:schemeClr val="accent1"/>
                </a:solidFill>
              </a:rPr>
              <a:t>CSV Files:</a:t>
            </a:r>
          </a:p>
        </p:txBody>
      </p: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E165B962-ED36-33EB-C1E4-95F4E44D5228}"/>
              </a:ext>
            </a:extLst>
          </p:cNvPr>
          <p:cNvCxnSpPr/>
          <p:nvPr/>
        </p:nvCxnSpPr>
        <p:spPr>
          <a:xfrm flipV="1">
            <a:off x="1066297" y="821168"/>
            <a:ext cx="1746172" cy="177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8" name="TextBox 797">
            <a:extLst>
              <a:ext uri="{FF2B5EF4-FFF2-40B4-BE49-F238E27FC236}">
                <a16:creationId xmlns:a16="http://schemas.microsoft.com/office/drawing/2014/main" id="{AF3E4976-5FE6-B6B0-B7E2-2D735C1C7543}"/>
              </a:ext>
            </a:extLst>
          </p:cNvPr>
          <p:cNvSpPr txBox="1"/>
          <p:nvPr/>
        </p:nvSpPr>
        <p:spPr>
          <a:xfrm>
            <a:off x="246089" y="1816475"/>
            <a:ext cx="409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Name: To analyze different cats separately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DAD339CF-A85C-4D4D-855D-C8BDE3037C09}"/>
              </a:ext>
            </a:extLst>
          </p:cNvPr>
          <p:cNvSpPr txBox="1"/>
          <p:nvPr/>
        </p:nvSpPr>
        <p:spPr>
          <a:xfrm>
            <a:off x="230958" y="2084125"/>
            <a:ext cx="336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Weight: to create new features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16FC6225-6F9E-2470-6D1F-917840056C1F}"/>
              </a:ext>
            </a:extLst>
          </p:cNvPr>
          <p:cNvSpPr txBox="1"/>
          <p:nvPr/>
        </p:nvSpPr>
        <p:spPr>
          <a:xfrm>
            <a:off x="230958" y="-7370"/>
            <a:ext cx="240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Preparation:</a:t>
            </a:r>
            <a:endParaRPr lang="en-IN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79213-BEBB-7854-E746-91D7FEC246F5}"/>
              </a:ext>
            </a:extLst>
          </p:cNvPr>
          <p:cNvSpPr txBox="1"/>
          <p:nvPr/>
        </p:nvSpPr>
        <p:spPr>
          <a:xfrm>
            <a:off x="255178" y="3035579"/>
            <a:ext cx="1384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Activity:</a:t>
            </a:r>
            <a:endParaRPr lang="en-IN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096DBD6-566E-4F3D-6588-A9BC051215F1}"/>
              </a:ext>
            </a:extLst>
          </p:cNvPr>
          <p:cNvCxnSpPr>
            <a:cxnSpLocks/>
            <a:stCxn id="7" idx="3"/>
            <a:endCxn id="60" idx="1"/>
          </p:cNvCxnSpPr>
          <p:nvPr/>
        </p:nvCxnSpPr>
        <p:spPr>
          <a:xfrm flipV="1">
            <a:off x="1639531" y="2837312"/>
            <a:ext cx="1235294" cy="367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2A22EE1-A4D7-ED5D-8936-92588F134DFD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1639531" y="3204856"/>
            <a:ext cx="1252250" cy="2796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BA5876-F434-026E-711C-09D32A36E115}"/>
              </a:ext>
            </a:extLst>
          </p:cNvPr>
          <p:cNvCxnSpPr>
            <a:cxnSpLocks/>
          </p:cNvCxnSpPr>
          <p:nvPr/>
        </p:nvCxnSpPr>
        <p:spPr>
          <a:xfrm flipV="1">
            <a:off x="4179653" y="2537869"/>
            <a:ext cx="784694" cy="299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E5A5FB3-F51E-F341-578C-E7465026011A}"/>
              </a:ext>
            </a:extLst>
          </p:cNvPr>
          <p:cNvCxnSpPr>
            <a:cxnSpLocks/>
          </p:cNvCxnSpPr>
          <p:nvPr/>
        </p:nvCxnSpPr>
        <p:spPr>
          <a:xfrm>
            <a:off x="4179653" y="2837312"/>
            <a:ext cx="784694" cy="2601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594260-0876-7BEF-376F-AD821931DEF3}"/>
              </a:ext>
            </a:extLst>
          </p:cNvPr>
          <p:cNvSpPr txBox="1"/>
          <p:nvPr/>
        </p:nvSpPr>
        <p:spPr>
          <a:xfrm>
            <a:off x="1072094" y="537007"/>
            <a:ext cx="1941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load_LC0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5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/>
      <p:bldP spid="804" grpId="0" build="p"/>
      <p:bldP spid="2" grpId="0"/>
      <p:bldP spid="11" grpId="0"/>
      <p:bldP spid="13" grpId="0"/>
      <p:bldP spid="14" grpId="0"/>
      <p:bldP spid="20" grpId="0"/>
      <p:bldP spid="21" grpId="0"/>
      <p:bldP spid="27" grpId="0"/>
      <p:bldP spid="33" grpId="0" animBg="1"/>
      <p:bldP spid="35" grpId="0"/>
      <p:bldP spid="36" grpId="0" animBg="1"/>
      <p:bldP spid="60" grpId="0" animBg="1"/>
      <p:bldP spid="61" grpId="0" animBg="1"/>
      <p:bldP spid="62" grpId="0" animBg="1"/>
      <p:bldP spid="63" grpId="0" animBg="1"/>
      <p:bldP spid="792" grpId="0" animBg="1"/>
      <p:bldP spid="794" grpId="0"/>
      <p:bldP spid="800" grpId="0"/>
      <p:bldP spid="7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378414" y="1822625"/>
            <a:ext cx="1374600" cy="11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/>
          </p:nvPr>
        </p:nvSpPr>
        <p:spPr>
          <a:xfrm>
            <a:off x="409329" y="2787467"/>
            <a:ext cx="7120360" cy="3323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dirty="0"/>
              <a:t>Exploratory Data Analysis at Initial Stage</a:t>
            </a:r>
          </a:p>
        </p:txBody>
      </p:sp>
    </p:spTree>
    <p:extLst>
      <p:ext uri="{BB962C8B-B14F-4D97-AF65-F5344CB8AC3E}">
        <p14:creationId xmlns:p14="http://schemas.microsoft.com/office/powerpoint/2010/main" val="167236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296359" y="78795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load sensors plot with time stamp: 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282223" y="758367"/>
            <a:ext cx="381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the plot of load with time stamp of different 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we can notice the duration of the 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Variation in the line is representing cat is doing any 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42568-7DC3-1FF4-10F7-50A7EA81B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92" y="143072"/>
            <a:ext cx="4170435" cy="46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>
            <a:spLocks noGrp="1"/>
          </p:cNvSpPr>
          <p:nvPr>
            <p:ph type="title"/>
          </p:nvPr>
        </p:nvSpPr>
        <p:spPr>
          <a:xfrm>
            <a:off x="415625" y="49735"/>
            <a:ext cx="8312700" cy="4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90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load sensors plot of change in load with time stamp :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4" name="Google Shape;804;p37"/>
          <p:cNvSpPr txBox="1">
            <a:spLocks noGrp="1"/>
          </p:cNvSpPr>
          <p:nvPr>
            <p:ph type="body" idx="1"/>
          </p:nvPr>
        </p:nvSpPr>
        <p:spPr>
          <a:xfrm>
            <a:off x="415625" y="1043517"/>
            <a:ext cx="8312700" cy="36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0E19-60BF-135E-2060-98491BF74A2E}"/>
              </a:ext>
            </a:extLst>
          </p:cNvPr>
          <p:cNvSpPr txBox="1"/>
          <p:nvPr/>
        </p:nvSpPr>
        <p:spPr>
          <a:xfrm>
            <a:off x="168855" y="788224"/>
            <a:ext cx="3818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the plot of all 4 load sensors value with differential sum of load with timestamp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we can see all the four load sensors are reacting at the same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 values are representing load is increasing with time and vice versa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 differential loads are near about zero means cats are not moving and not doing any activities.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9B90B-52CA-0475-7701-306FEE92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62" y="729488"/>
            <a:ext cx="4874033" cy="39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63932"/>
      </p:ext>
    </p:extLst>
  </p:cSld>
  <p:clrMapOvr>
    <a:masterClrMapping/>
  </p:clrMapOvr>
</p:sld>
</file>

<file path=ppt/theme/theme1.xml><?xml version="1.0" encoding="utf-8"?>
<a:theme xmlns:a="http://schemas.openxmlformats.org/drawingml/2006/main" name="Tiger Template">
  <a:themeElements>
    <a:clrScheme name="Tiger">
      <a:dk1>
        <a:srgbClr val="FFFFFF"/>
      </a:dk1>
      <a:lt1>
        <a:srgbClr val="000000"/>
      </a:lt1>
      <a:dk2>
        <a:srgbClr val="EBEBEB"/>
      </a:dk2>
      <a:lt2>
        <a:srgbClr val="4F4F4F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2538</Words>
  <Application>Microsoft Office PowerPoint</Application>
  <PresentationFormat>On-screen Show (16:9)</PresentationFormat>
  <Paragraphs>722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Poppins</vt:lpstr>
      <vt:lpstr>Calibri</vt:lpstr>
      <vt:lpstr>Arial Black</vt:lpstr>
      <vt:lpstr>Palatino Linotype</vt:lpstr>
      <vt:lpstr>Poppins Medium</vt:lpstr>
      <vt:lpstr>Trebuchet MS</vt:lpstr>
      <vt:lpstr>Arial</vt:lpstr>
      <vt:lpstr>Wingdings</vt:lpstr>
      <vt:lpstr>Times New Roman</vt:lpstr>
      <vt:lpstr>Tiger Template</vt:lpstr>
      <vt:lpstr>A ase study on cat’s activity prediction</vt:lpstr>
      <vt:lpstr>Correctly classify the events as Elimination or Non-elimination and further classify the elimination events into Urination and Defecation</vt:lpstr>
      <vt:lpstr>Topics: </vt:lpstr>
      <vt:lpstr>01</vt:lpstr>
      <vt:lpstr>Data Provided:</vt:lpstr>
      <vt:lpstr>Data Preparation:</vt:lpstr>
      <vt:lpstr>02</vt:lpstr>
      <vt:lpstr>4 load sensors plot with time stamp: </vt:lpstr>
      <vt:lpstr>4 load sensors plot of change in load with time stamp :</vt:lpstr>
      <vt:lpstr>3 different activity with time stamp: </vt:lpstr>
      <vt:lpstr>03</vt:lpstr>
      <vt:lpstr>Outlier Analysis:</vt:lpstr>
      <vt:lpstr>PowerPoint Presentation</vt:lpstr>
      <vt:lpstr>Comparison of number of rows with different activities:</vt:lpstr>
      <vt:lpstr> Does digging up and covering activity differ between urination and defecation? If so, how?</vt:lpstr>
      <vt:lpstr>PowerPoint Presentation</vt:lpstr>
      <vt:lpstr> Relationship of weight with duration and Differential load of one cat:</vt:lpstr>
      <vt:lpstr>04</vt:lpstr>
      <vt:lpstr>Created Features:</vt:lpstr>
      <vt:lpstr>Relationship of features with target variables:</vt:lpstr>
      <vt:lpstr>Relationship of features with target variables:</vt:lpstr>
      <vt:lpstr>Relationship of features with target variables:</vt:lpstr>
      <vt:lpstr>Comparison between different cat’s behavior:</vt:lpstr>
      <vt:lpstr> Correlation between Features: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06</vt:lpstr>
      <vt:lpstr>PowerPoint Presentation</vt:lpstr>
      <vt:lpstr>Pattern Analysis of Elimination, Misidentified as Non-elimination:</vt:lpstr>
      <vt:lpstr>Pattern Analysis of Non-elimination, Misidentified as Elimination:</vt:lpstr>
      <vt:lpstr>PowerPoint Presentation</vt:lpstr>
      <vt:lpstr>Pattern Analysis of Urination Misidentified as Defecation:</vt:lpstr>
      <vt:lpstr>Pattern Analysis of Defecation Misidentified as Urination:</vt:lpstr>
      <vt:lpstr>Model Performance Evaluation After adding a new feature “load/sec”:</vt:lpstr>
      <vt:lpstr>07</vt:lpstr>
      <vt:lpstr>PowerPoint Presentation</vt:lpstr>
      <vt:lpstr>Business Insights for Elimination or Non-elimination:</vt:lpstr>
      <vt:lpstr>Business Insights for Elimination or Non-elimination:</vt:lpstr>
      <vt:lpstr>PowerPoint Presentation</vt:lpstr>
      <vt:lpstr>Business Insights for Urination &amp; Defecation :</vt:lpstr>
      <vt:lpstr>Business Insights for Urination &amp; Defecation :</vt:lpstr>
      <vt:lpstr>08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cat’s activity prediction</dc:title>
  <cp:lastModifiedBy>Ajit Mishra</cp:lastModifiedBy>
  <cp:revision>16</cp:revision>
  <dcterms:modified xsi:type="dcterms:W3CDTF">2022-12-15T09:10:49Z</dcterms:modified>
</cp:coreProperties>
</file>