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gde, Prasanna" initials="HP" lastIdx="1" clrIdx="0">
    <p:extLst>
      <p:ext uri="{19B8F6BF-5375-455C-9EA6-DF929625EA0E}">
        <p15:presenceInfo xmlns:p15="http://schemas.microsoft.com/office/powerpoint/2012/main" userId="S::Prasanna.Hegde@Weatherford.com::b65e0b59-7dee-4984-b913-b10e7140c3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B92-DAA5-4D6E-A2D3-45191ED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ED8FF-9DC3-4A32-84DD-7B7255AB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4904-37EF-44A5-A8C5-96309F35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EAA8-9523-4E7C-B530-609E1958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0167-B8ED-42E4-A045-8AB96068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E0B-0CC0-44C2-B7DB-EC33E9A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D54BC-ED1F-43EA-B917-F73A350A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BF1B-7FE4-4185-9454-9D147ED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E978-424A-4B2C-9540-667F3FC4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A2C4-DF03-4540-BA59-9C5E7F1A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88D5A-6318-4700-80C2-F6B27933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1271C-4090-40DD-8C6B-83D8C5A4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2C86-59C5-4DD8-975F-A32FE50C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BBD3-EE9C-4D69-82C0-7B71479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D0FC-87F8-4277-9BF6-308C1834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0CD2-03DE-463F-BC63-D2243EB7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02E5-9638-4725-A240-EBAC225C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8514-94BD-41F3-9FAA-9B41189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4CD-8DF8-4D73-ABD1-6C3EBC47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F85A-1A34-4E99-BF45-B2C37583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B0F3-D01B-40CE-9BDB-DD597FA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B2F2-09FD-4916-A38B-47ADECEA5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ADC6-F8BA-44B1-970B-F0775184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AF55-A842-49FC-9334-C0824D8B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F26B-7762-4065-B23D-A36409F9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3AEC-63C9-492F-8847-7F03D19C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DCD1-79B2-48F5-9097-3E4621C97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6051-617B-4CFE-ADE9-D82F9509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2E31-0036-49C2-A19A-2DA10B13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1C6B-BEE8-4D4E-A117-6CCC1C6A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90B44-24F7-4C8E-8B19-0E936247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393-BFBF-4451-ADC0-FD738AB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F838-F56F-4E23-ADCF-B4BAB5EC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D0BB2-B7B8-487C-B763-6D42F66F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06AB-B3C7-45F9-94C4-E855A8CB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75C39-8FBB-4499-823D-E9ABDFDA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151A6-D59A-4B85-BED8-92ABC374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CC7D5-A8CC-43CB-AB85-751EA6B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A6F30-FE36-4446-807B-6173BC65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D7D3-B15D-40E6-9CD1-9DD45C37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B616F-3795-4A07-9ABB-6D4D6B3D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674D5-8CF1-4449-9271-D3058790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BF5A6-620A-43E0-B3A4-7B2D1A2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8461D-3764-413A-9DA1-20776515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7FA13-450A-4AAB-AC8A-E6566E21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D3BFC-F6D4-418D-8BBA-A22098CC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71A9-EC85-40FD-BB8B-56DC018F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184A-BF03-4310-A21B-C738D6F0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5731-3C31-4B0F-82D8-53DA3762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0039-BF71-48A9-B434-05F4A13B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C1D9-B365-43BC-BCFF-896E475C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48D0-F029-45A8-9D51-0F10EA61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AE7-0BE9-4F3A-A23E-3D76A6E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65EDA-54FC-4406-A78C-39BEBB922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AB1C-5B4F-44C5-8407-A6F39F71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8C2D-C91D-4ACA-897B-D2A79178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A6B8-6DAD-4410-BDBE-E364B544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15A9-02F3-493E-AAE2-9FC5F890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E376B-0AF6-4222-B2C1-6D4F4A7B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D8F8-DDB2-4A80-BC9B-74835C6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D5D0-58B5-49B5-8017-F92AFE2C6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3B01-C34D-4024-A988-86CC387BFDA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0F37-6F00-4B5C-A2BE-AF82D1F66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8229-6212-49F5-BD0F-45D3736F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1CE8-17F7-406A-9D5A-02FCFEEE3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049-5C02-49AB-8DEF-6D890B9AE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Taxi Corp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1C4BF-B132-48A2-B5B7-DF4CDD71B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</a:t>
            </a:r>
          </a:p>
        </p:txBody>
      </p:sp>
    </p:spTree>
    <p:extLst>
      <p:ext uri="{BB962C8B-B14F-4D97-AF65-F5344CB8AC3E}">
        <p14:creationId xmlns:p14="http://schemas.microsoft.com/office/powerpoint/2010/main" val="15767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AB7E92-AC72-485C-BA6D-C87700BD69AF}"/>
              </a:ext>
            </a:extLst>
          </p:cNvPr>
          <p:cNvSpPr/>
          <p:nvPr/>
        </p:nvSpPr>
        <p:spPr>
          <a:xfrm>
            <a:off x="870438" y="1424354"/>
            <a:ext cx="7359162" cy="44049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D34F-C4ED-4985-B8A5-1A55A2D6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2" y="138298"/>
            <a:ext cx="9381393" cy="1053061"/>
          </a:xfrm>
        </p:spPr>
        <p:txBody>
          <a:bodyPr/>
          <a:lstStyle/>
          <a:p>
            <a:r>
              <a:rPr lang="en-US"/>
              <a:t>Solution Architecture on 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EF5C-12D8-4B5F-8CD0-B410F969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2" y="1178168"/>
            <a:ext cx="11843237" cy="55415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3AFF5-E70D-4609-9EB8-73013C6542BE}"/>
              </a:ext>
            </a:extLst>
          </p:cNvPr>
          <p:cNvSpPr/>
          <p:nvPr/>
        </p:nvSpPr>
        <p:spPr>
          <a:xfrm>
            <a:off x="1057651" y="1848544"/>
            <a:ext cx="1781171" cy="94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  URL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AEEA1-378D-4065-9FD3-5A4D1FFD1FB0}"/>
              </a:ext>
            </a:extLst>
          </p:cNvPr>
          <p:cNvSpPr/>
          <p:nvPr/>
        </p:nvSpPr>
        <p:spPr>
          <a:xfrm>
            <a:off x="9964436" y="2462828"/>
            <a:ext cx="147160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 Atlas Cluster URL for AWS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12D22-ECDF-4923-A9A9-653C38C68671}"/>
              </a:ext>
            </a:extLst>
          </p:cNvPr>
          <p:cNvSpPr/>
          <p:nvPr/>
        </p:nvSpPr>
        <p:spPr>
          <a:xfrm>
            <a:off x="6307011" y="3306344"/>
            <a:ext cx="1575292" cy="73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Server2 (EC2)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914AD-8EB0-4D05-9388-C449D04535EF}"/>
              </a:ext>
            </a:extLst>
          </p:cNvPr>
          <p:cNvCxnSpPr>
            <a:cxnSpLocks/>
          </p:cNvCxnSpPr>
          <p:nvPr/>
        </p:nvCxnSpPr>
        <p:spPr>
          <a:xfrm flipV="1">
            <a:off x="5587507" y="2112353"/>
            <a:ext cx="0" cy="15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B4C93D-A7AB-4EEB-86CB-79DB2D1FB25E}"/>
              </a:ext>
            </a:extLst>
          </p:cNvPr>
          <p:cNvCxnSpPr>
            <a:cxnSpLocks/>
          </p:cNvCxnSpPr>
          <p:nvPr/>
        </p:nvCxnSpPr>
        <p:spPr>
          <a:xfrm flipV="1">
            <a:off x="1588476" y="2877417"/>
            <a:ext cx="0" cy="8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4C4434-BCD6-4051-AE9A-692C0D06A3DB}"/>
              </a:ext>
            </a:extLst>
          </p:cNvPr>
          <p:cNvCxnSpPr>
            <a:cxnSpLocks/>
          </p:cNvCxnSpPr>
          <p:nvPr/>
        </p:nvCxnSpPr>
        <p:spPr>
          <a:xfrm>
            <a:off x="2674700" y="2413106"/>
            <a:ext cx="110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681A3-90D9-4C47-A8AB-EAE619BA7BF4}"/>
              </a:ext>
            </a:extLst>
          </p:cNvPr>
          <p:cNvSpPr/>
          <p:nvPr/>
        </p:nvSpPr>
        <p:spPr>
          <a:xfrm>
            <a:off x="6307011" y="1938781"/>
            <a:ext cx="1447065" cy="78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 1 (EC2)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9A0E4-47AD-4AAE-8E65-F461F79DE454}"/>
              </a:ext>
            </a:extLst>
          </p:cNvPr>
          <p:cNvSpPr/>
          <p:nvPr/>
        </p:nvSpPr>
        <p:spPr>
          <a:xfrm>
            <a:off x="3790218" y="1960515"/>
            <a:ext cx="1781170" cy="21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Groups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668BCE-898C-4AF5-9B27-F87099EF7020}"/>
              </a:ext>
            </a:extLst>
          </p:cNvPr>
          <p:cNvCxnSpPr>
            <a:cxnSpLocks/>
          </p:cNvCxnSpPr>
          <p:nvPr/>
        </p:nvCxnSpPr>
        <p:spPr>
          <a:xfrm>
            <a:off x="5621211" y="23307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B18933-82D0-4716-83AA-AC80FDF6CC56}"/>
              </a:ext>
            </a:extLst>
          </p:cNvPr>
          <p:cNvSpPr/>
          <p:nvPr/>
        </p:nvSpPr>
        <p:spPr>
          <a:xfrm>
            <a:off x="981808" y="3775741"/>
            <a:ext cx="229479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D1D38B-0D10-49EF-852B-C97DAA10AFFA}"/>
              </a:ext>
            </a:extLst>
          </p:cNvPr>
          <p:cNvCxnSpPr>
            <a:cxnSpLocks/>
          </p:cNvCxnSpPr>
          <p:nvPr/>
        </p:nvCxnSpPr>
        <p:spPr>
          <a:xfrm>
            <a:off x="2307243" y="2877417"/>
            <a:ext cx="0" cy="8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6DF03B-DE16-4A7D-BE45-3EAE0DD10B60}"/>
              </a:ext>
            </a:extLst>
          </p:cNvPr>
          <p:cNvCxnSpPr>
            <a:cxnSpLocks/>
          </p:cNvCxnSpPr>
          <p:nvPr/>
        </p:nvCxnSpPr>
        <p:spPr>
          <a:xfrm flipV="1">
            <a:off x="8308731" y="3125609"/>
            <a:ext cx="1573823" cy="1"/>
          </a:xfrm>
          <a:prstGeom prst="line">
            <a:avLst/>
          </a:prstGeom>
          <a:ln w="57150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7C2B0A-315D-46E9-8BC6-3DB99FCFA7CB}"/>
              </a:ext>
            </a:extLst>
          </p:cNvPr>
          <p:cNvCxnSpPr>
            <a:cxnSpLocks/>
          </p:cNvCxnSpPr>
          <p:nvPr/>
        </p:nvCxnSpPr>
        <p:spPr>
          <a:xfrm>
            <a:off x="8308731" y="3427479"/>
            <a:ext cx="1573823" cy="0"/>
          </a:xfrm>
          <a:prstGeom prst="line">
            <a:avLst/>
          </a:prstGeom>
          <a:ln w="57150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64B966-A321-4A5F-BB8B-3FCF58CA554F}"/>
              </a:ext>
            </a:extLst>
          </p:cNvPr>
          <p:cNvCxnSpPr>
            <a:cxnSpLocks/>
          </p:cNvCxnSpPr>
          <p:nvPr/>
        </p:nvCxnSpPr>
        <p:spPr>
          <a:xfrm>
            <a:off x="7030543" y="2890337"/>
            <a:ext cx="0" cy="292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BA4E37-8764-473C-97EB-125E81E93DBB}"/>
              </a:ext>
            </a:extLst>
          </p:cNvPr>
          <p:cNvCxnSpPr>
            <a:cxnSpLocks/>
          </p:cNvCxnSpPr>
          <p:nvPr/>
        </p:nvCxnSpPr>
        <p:spPr>
          <a:xfrm>
            <a:off x="5621211" y="374431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2617C5F-C63F-41A8-A020-FD18E43F541B}"/>
              </a:ext>
            </a:extLst>
          </p:cNvPr>
          <p:cNvSpPr/>
          <p:nvPr/>
        </p:nvSpPr>
        <p:spPr>
          <a:xfrm>
            <a:off x="1057651" y="6040315"/>
            <a:ext cx="7171949" cy="325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Taxi Corp Solution</vt:lpstr>
      <vt:lpstr>Solution Architecture on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Corp Solution</dc:title>
  <dc:creator>Hegde, Prasanna</dc:creator>
  <cp:lastModifiedBy>Hegde, Prasanna</cp:lastModifiedBy>
  <cp:revision>7</cp:revision>
  <dcterms:created xsi:type="dcterms:W3CDTF">2022-04-29T13:59:51Z</dcterms:created>
  <dcterms:modified xsi:type="dcterms:W3CDTF">2022-05-07T12:16:10Z</dcterms:modified>
</cp:coreProperties>
</file>