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8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5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2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746B-C2CA-4308-B6E2-F3BB09C2314B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EE9D-871A-40B5-A51F-67D94585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42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pandas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Merge, Join, </a:t>
            </a:r>
            <a:r>
              <a:rPr lang="en-IN" dirty="0" err="1" smtClean="0"/>
              <a:t>Concat</a:t>
            </a:r>
            <a:r>
              <a:rPr lang="en-IN" dirty="0" smtClean="0"/>
              <a:t>, Append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Comprehensive Pandas </a:t>
            </a:r>
            <a:r>
              <a:rPr lang="en-US" dirty="0" smtClean="0">
                <a:solidFill>
                  <a:srgbClr val="FF0000"/>
                </a:solidFill>
              </a:rPr>
              <a:t>Tutorial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Pandas\m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73" y="1180756"/>
            <a:ext cx="14668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Pandas\e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3" y="1283138"/>
            <a:ext cx="16097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27834" y="2169375"/>
            <a:ext cx="576064" cy="300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9552" y="4869160"/>
            <a:ext cx="139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1130" y="8182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057173" y="8182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6926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merged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63720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Comprehensive Pandas Tutorial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834" y="3429000"/>
            <a:ext cx="51646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 smtClean="0"/>
              <a:t>First element in the </a:t>
            </a:r>
            <a:r>
              <a:rPr lang="en-IN" sz="1600" dirty="0"/>
              <a:t>‘key</a:t>
            </a:r>
            <a:r>
              <a:rPr lang="en-IN" sz="1600" dirty="0" smtClean="0"/>
              <a:t>’ column of left </a:t>
            </a:r>
            <a:r>
              <a:rPr lang="en-IN" sz="1600" dirty="0" err="1" smtClean="0"/>
              <a:t>df</a:t>
            </a:r>
            <a:r>
              <a:rPr lang="en-IN" sz="1600" dirty="0" smtClean="0"/>
              <a:t> is Adam.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Now, do you see Adam in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Yes at index 0. Add that row from both </a:t>
            </a:r>
            <a:r>
              <a:rPr lang="en-IN" sz="1600" dirty="0" err="1" smtClean="0"/>
              <a:t>dfs</a:t>
            </a:r>
            <a:r>
              <a:rPr lang="en-IN" sz="1600" dirty="0" smtClean="0"/>
              <a:t> in the result </a:t>
            </a:r>
            <a:r>
              <a:rPr lang="en-IN" sz="1600" dirty="0" err="1" smtClean="0"/>
              <a:t>df</a:t>
            </a:r>
            <a:r>
              <a:rPr lang="en-IN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Now is there any other Adam in the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Yes at index 1. Hence now add this row as well along with Adam 50 from ‘</a:t>
            </a:r>
            <a:r>
              <a:rPr lang="en-IN" sz="1600" dirty="0" err="1" smtClean="0"/>
              <a:t>eng</a:t>
            </a:r>
            <a:r>
              <a:rPr lang="en-IN" sz="1600" dirty="0" smtClean="0"/>
              <a:t> </a:t>
            </a:r>
            <a:r>
              <a:rPr lang="en-IN" sz="1600" dirty="0" err="1" smtClean="0"/>
              <a:t>df</a:t>
            </a:r>
            <a:r>
              <a:rPr lang="en-IN" sz="1600" dirty="0" smtClean="0"/>
              <a:t>’. Now we’ve run out of Adam’s.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Next element in left </a:t>
            </a:r>
            <a:r>
              <a:rPr lang="en-IN" sz="1600" dirty="0" err="1" smtClean="0"/>
              <a:t>df</a:t>
            </a:r>
            <a:r>
              <a:rPr lang="en-IN" sz="1600" dirty="0" smtClean="0"/>
              <a:t> is Robin. Do you see any Robin in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No, </a:t>
            </a:r>
            <a:r>
              <a:rPr lang="en-IN" sz="1600" b="1" dirty="0" smtClean="0"/>
              <a:t>but because Robin is only in left </a:t>
            </a:r>
            <a:r>
              <a:rPr lang="en-IN" sz="1600" b="1" dirty="0" err="1" smtClean="0"/>
              <a:t>df</a:t>
            </a:r>
            <a:r>
              <a:rPr lang="en-IN" sz="1600" dirty="0" smtClean="0"/>
              <a:t>, discard this row. Same with Mike row.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Finally, after finishing with all ‘key’ elements in left </a:t>
            </a:r>
            <a:r>
              <a:rPr lang="en-IN" sz="1600" dirty="0" err="1" smtClean="0"/>
              <a:t>df</a:t>
            </a:r>
            <a:r>
              <a:rPr lang="en-IN" sz="1600" dirty="0" smtClean="0"/>
              <a:t>, we see Dennis and Mark untouched. But </a:t>
            </a:r>
            <a:r>
              <a:rPr lang="en-IN" sz="1600" b="1" dirty="0" smtClean="0"/>
              <a:t>because this is only in the right </a:t>
            </a:r>
            <a:r>
              <a:rPr lang="en-IN" sz="1600" b="1" dirty="0" err="1" smtClean="0"/>
              <a:t>df</a:t>
            </a:r>
            <a:r>
              <a:rPr lang="en-IN" sz="1600" dirty="0" smtClean="0"/>
              <a:t>, add this row regardless.</a:t>
            </a:r>
            <a:endParaRPr lang="en-IN" sz="1600" dirty="0"/>
          </a:p>
        </p:txBody>
      </p:sp>
      <p:pic>
        <p:nvPicPr>
          <p:cNvPr id="17" name="Picture 2" descr="G:\Pandas\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52736"/>
            <a:ext cx="3600400" cy="235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" y="3861048"/>
            <a:ext cx="3017507" cy="25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987824" y="548680"/>
            <a:ext cx="2875841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how=‘right’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107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 smtClean="0"/>
              <a:t>left_df</a:t>
            </a:r>
            <a:r>
              <a:rPr lang="en-IN" b="1" dirty="0" err="1" smtClean="0"/>
              <a:t>.join</a:t>
            </a:r>
            <a:r>
              <a:rPr lang="en-IN" dirty="0" smtClean="0"/>
              <a:t>(</a:t>
            </a:r>
            <a:r>
              <a:rPr lang="en-IN" i="1" dirty="0" err="1" smtClean="0"/>
              <a:t>right_df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Join is built using </a:t>
            </a:r>
            <a:r>
              <a:rPr lang="en-IN" dirty="0" err="1" smtClean="0"/>
              <a:t>pd.merge</a:t>
            </a:r>
            <a:r>
              <a:rPr lang="en-IN" dirty="0" smtClean="0"/>
              <a:t> internally.</a:t>
            </a:r>
          </a:p>
          <a:p>
            <a:r>
              <a:rPr lang="en-IN" dirty="0" smtClean="0"/>
              <a:t>So you can totally NEVER learn pandas’ join and always rely on pandas’ merge for all your </a:t>
            </a:r>
            <a:r>
              <a:rPr lang="en-IN" dirty="0" err="1" smtClean="0"/>
              <a:t>dataframe</a:t>
            </a:r>
            <a:r>
              <a:rPr lang="en-IN" dirty="0" smtClean="0"/>
              <a:t> joining needs.</a:t>
            </a:r>
          </a:p>
          <a:p>
            <a:r>
              <a:rPr lang="en-IN" dirty="0" smtClean="0"/>
              <a:t>But it is never too bad to learn something which pandas’ developers thought might be useful for us in some scenarios.</a:t>
            </a:r>
            <a:r>
              <a:rPr lang="en-IN" dirty="0"/>
              <a:t> (and we can all safely assume they’re quite </a:t>
            </a:r>
            <a:r>
              <a:rPr lang="en-IN" dirty="0" smtClean="0"/>
              <a:t>brainy people)</a:t>
            </a:r>
          </a:p>
          <a:p>
            <a:r>
              <a:rPr lang="en-IN" dirty="0" smtClean="0"/>
              <a:t>Join is useful when both </a:t>
            </a:r>
            <a:r>
              <a:rPr lang="en-IN" i="1" dirty="0" err="1" smtClean="0"/>
              <a:t>left_df</a:t>
            </a:r>
            <a:r>
              <a:rPr lang="en-IN" dirty="0" smtClean="0"/>
              <a:t> and </a:t>
            </a:r>
            <a:r>
              <a:rPr lang="en-IN" i="1" dirty="0" err="1" smtClean="0"/>
              <a:t>right_df</a:t>
            </a:r>
            <a:r>
              <a:rPr lang="en-IN" dirty="0" smtClean="0"/>
              <a:t> have the columns to be joined upon as their respective indexes.</a:t>
            </a:r>
          </a:p>
          <a:p>
            <a:r>
              <a:rPr lang="en-IN" dirty="0" smtClean="0"/>
              <a:t>This spares us the time to specify the ‘on’ column on which we have to join the </a:t>
            </a:r>
            <a:r>
              <a:rPr lang="en-IN" dirty="0" err="1" smtClean="0"/>
              <a:t>dataframes</a:t>
            </a:r>
            <a:r>
              <a:rPr lang="en-IN" dirty="0" smtClean="0"/>
              <a:t>. They’re automatically assumed by pandas to be joined on the indexes.</a:t>
            </a:r>
          </a:p>
          <a:p>
            <a:r>
              <a:rPr lang="en-IN" dirty="0" smtClean="0"/>
              <a:t>If not, then at least the </a:t>
            </a:r>
            <a:r>
              <a:rPr lang="en-IN" i="1" dirty="0" err="1" smtClean="0"/>
              <a:t>right_df</a:t>
            </a:r>
            <a:r>
              <a:rPr lang="en-IN" dirty="0" smtClean="0"/>
              <a:t> must have the column to joined upon as its index, and we can specify an argument of: </a:t>
            </a:r>
            <a:r>
              <a:rPr lang="en-IN" i="1" dirty="0" smtClean="0"/>
              <a:t>on = ‘</a:t>
            </a:r>
            <a:r>
              <a:rPr lang="en-IN" i="1" dirty="0" err="1" smtClean="0"/>
              <a:t>some_column</a:t>
            </a:r>
            <a:r>
              <a:rPr lang="en-IN" i="1" dirty="0" smtClean="0"/>
              <a:t>‘</a:t>
            </a:r>
            <a:r>
              <a:rPr lang="en-IN" dirty="0" smtClean="0"/>
              <a:t> which is present in </a:t>
            </a:r>
            <a:r>
              <a:rPr lang="en-IN" i="1" dirty="0" err="1" smtClean="0"/>
              <a:t>left_df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dataframes</a:t>
            </a:r>
            <a:r>
              <a:rPr lang="en-IN" dirty="0" smtClean="0"/>
              <a:t> will be glued together using this </a:t>
            </a:r>
            <a:r>
              <a:rPr lang="en-IN" i="1" dirty="0"/>
              <a:t>‘</a:t>
            </a:r>
            <a:r>
              <a:rPr lang="en-IN" i="1" dirty="0" err="1"/>
              <a:t>some_column</a:t>
            </a:r>
            <a:r>
              <a:rPr lang="en-IN" i="1" dirty="0" smtClean="0"/>
              <a:t>‘ </a:t>
            </a:r>
            <a:r>
              <a:rPr lang="en-IN" dirty="0" smtClean="0"/>
              <a:t>of the </a:t>
            </a:r>
            <a:r>
              <a:rPr lang="en-IN" i="1" dirty="0" err="1" smtClean="0"/>
              <a:t>left_df</a:t>
            </a:r>
            <a:r>
              <a:rPr lang="en-IN" i="1" dirty="0" smtClean="0"/>
              <a:t> </a:t>
            </a:r>
            <a:r>
              <a:rPr lang="en-IN" dirty="0" smtClean="0"/>
              <a:t>and the index of the </a:t>
            </a:r>
            <a:r>
              <a:rPr lang="en-IN" i="1" dirty="0" err="1" smtClean="0"/>
              <a:t>right_df</a:t>
            </a:r>
            <a:r>
              <a:rPr lang="en-IN" i="1" dirty="0" smtClean="0"/>
              <a:t>.</a:t>
            </a:r>
          </a:p>
          <a:p>
            <a:r>
              <a:rPr lang="en-IN" b="1" dirty="0" smtClean="0"/>
              <a:t>By default, the ‘how’ parameter is set to ‘</a:t>
            </a:r>
            <a:r>
              <a:rPr lang="en-IN" b="1" i="1" dirty="0" smtClean="0"/>
              <a:t>left’</a:t>
            </a:r>
            <a:r>
              <a:rPr lang="en-IN" b="1" dirty="0" smtClean="0"/>
              <a:t>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9294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06760"/>
            <a:ext cx="13906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78" y="714375"/>
            <a:ext cx="12001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5736" y="18448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.join</a:t>
            </a:r>
            <a:endParaRPr lang="en-IN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16" y="714375"/>
            <a:ext cx="18288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521421" y="1704957"/>
            <a:ext cx="1008113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21" y="4005064"/>
            <a:ext cx="21145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77" y="4152086"/>
            <a:ext cx="12001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657899" y="5256326"/>
            <a:ext cx="1152128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5" descr="G:\Pandas\e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3" y="4538464"/>
            <a:ext cx="16097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0" y="31409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left join by default in both cases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47878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n = ‘name_1’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6460" y="3635732"/>
            <a:ext cx="67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the case where only right </a:t>
            </a:r>
            <a:r>
              <a:rPr lang="en-US" b="1" dirty="0" err="1" smtClean="0"/>
              <a:t>df</a:t>
            </a:r>
            <a:r>
              <a:rPr lang="en-US" b="1" dirty="0" smtClean="0"/>
              <a:t> has keys as index, and left does not: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9752" y="54452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.join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206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pd.concat</a:t>
            </a:r>
            <a:r>
              <a:rPr lang="en-IN" dirty="0" smtClean="0"/>
              <a:t>([df1, df2, …])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concatenate on either </a:t>
            </a:r>
            <a:r>
              <a:rPr lang="en-US" dirty="0" smtClean="0"/>
              <a:t>axes</a:t>
            </a:r>
          </a:p>
          <a:p>
            <a:r>
              <a:rPr lang="en-US" dirty="0" smtClean="0"/>
              <a:t>Only has options for join=‘inner’ and ‘outer’</a:t>
            </a:r>
          </a:p>
          <a:p>
            <a:r>
              <a:rPr lang="en-US" dirty="0" smtClean="0"/>
              <a:t>By default, it does an outer join so that there is no information loss on concatenation</a:t>
            </a:r>
          </a:p>
          <a:p>
            <a:r>
              <a:rPr lang="en-US" dirty="0" smtClean="0"/>
              <a:t>If axis=0, i.e. if </a:t>
            </a:r>
            <a:r>
              <a:rPr lang="en-US" dirty="0" err="1" smtClean="0"/>
              <a:t>dataframes</a:t>
            </a:r>
            <a:r>
              <a:rPr lang="en-US" dirty="0" smtClean="0"/>
              <a:t> are placed one below the other, column names are matched. </a:t>
            </a:r>
            <a:r>
              <a:rPr lang="en-US" dirty="0"/>
              <a:t>New </a:t>
            </a:r>
            <a:r>
              <a:rPr lang="en-US" dirty="0" smtClean="0"/>
              <a:t>columns </a:t>
            </a:r>
            <a:r>
              <a:rPr lang="en-US" dirty="0"/>
              <a:t>are created for each uncommon </a:t>
            </a:r>
            <a:r>
              <a:rPr lang="en-US" dirty="0" smtClean="0"/>
              <a:t>column </a:t>
            </a:r>
            <a:r>
              <a:rPr lang="en-US" dirty="0"/>
              <a:t>in either </a:t>
            </a:r>
            <a:r>
              <a:rPr lang="en-US" dirty="0" err="1"/>
              <a:t>dataframe</a:t>
            </a:r>
            <a:r>
              <a:rPr lang="en-US" dirty="0" smtClean="0"/>
              <a:t>. (join=‘outer’)</a:t>
            </a:r>
          </a:p>
          <a:p>
            <a:r>
              <a:rPr lang="en-US" dirty="0" smtClean="0"/>
              <a:t>If axis=1, i.e. if </a:t>
            </a:r>
            <a:r>
              <a:rPr lang="en-US" dirty="0" err="1" smtClean="0"/>
              <a:t>dataframes</a:t>
            </a:r>
            <a:r>
              <a:rPr lang="en-US" dirty="0" smtClean="0"/>
              <a:t> are placed besides one another, indexes are matched. New rows are created for each uncommon index in either </a:t>
            </a:r>
            <a:r>
              <a:rPr lang="en-US" dirty="0" err="1" smtClean="0"/>
              <a:t>dataframe</a:t>
            </a:r>
            <a:r>
              <a:rPr lang="en-US" dirty="0" smtClean="0"/>
              <a:t>. </a:t>
            </a:r>
            <a:r>
              <a:rPr lang="en-US" dirty="0"/>
              <a:t>(join=‘outer</a:t>
            </a:r>
            <a:r>
              <a:rPr lang="en-US" dirty="0" smtClean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88931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i="1" dirty="0" err="1" smtClean="0"/>
              <a:t>left_obj</a:t>
            </a:r>
            <a:r>
              <a:rPr lang="en-US" b="1" dirty="0" err="1" smtClean="0"/>
              <a:t>.append</a:t>
            </a:r>
            <a:r>
              <a:rPr lang="en-US" dirty="0" smtClean="0"/>
              <a:t>(</a:t>
            </a:r>
            <a:r>
              <a:rPr lang="en-US" i="1" dirty="0" err="1" smtClean="0"/>
              <a:t>right_obj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two objects can be any combination of </a:t>
            </a:r>
            <a:r>
              <a:rPr lang="en-US" sz="2800" dirty="0" err="1" smtClean="0"/>
              <a:t>dataframes</a:t>
            </a:r>
            <a:r>
              <a:rPr lang="en-US" sz="2800" dirty="0" smtClean="0"/>
              <a:t> and series.</a:t>
            </a:r>
          </a:p>
          <a:p>
            <a:r>
              <a:rPr lang="en-US" sz="2800" dirty="0" smtClean="0"/>
              <a:t>Can only append two objects one below the other.</a:t>
            </a:r>
          </a:p>
          <a:p>
            <a:r>
              <a:rPr lang="en-US" sz="2800" dirty="0" smtClean="0"/>
              <a:t>If similar columns, appends to the same column.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36" y="3504803"/>
            <a:ext cx="12001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82" y="3537383"/>
            <a:ext cx="12668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95936" y="4581128"/>
            <a:ext cx="792088" cy="28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72873"/>
            <a:ext cx="979255" cy="338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0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append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dissimilar columns, then makes a different column for each dissimilar column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71" y="3284984"/>
            <a:ext cx="12001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35" y="3284984"/>
            <a:ext cx="13144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336026" y="4181289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95" y="2661853"/>
            <a:ext cx="1503581" cy="3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15188"/>
            <a:ext cx="2676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3568" y="1611957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                              Suppose, we have </a:t>
            </a:r>
            <a:endParaRPr lang="en-IN" sz="2800" b="1" dirty="0"/>
          </a:p>
          <a:p>
            <a:r>
              <a:rPr lang="en-IN" sz="2800" b="1" dirty="0" smtClean="0"/>
              <a:t>          dataframe A         and         </a:t>
            </a:r>
            <a:r>
              <a:rPr lang="en-IN" sz="2800" b="1" dirty="0"/>
              <a:t>dataframe B</a:t>
            </a:r>
          </a:p>
          <a:p>
            <a:endParaRPr lang="en-IN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2628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52120" y="63720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Comprehensive Pandas Tutorial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2068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err="1" smtClean="0"/>
              <a:t>pd.merge</a:t>
            </a:r>
            <a:r>
              <a:rPr lang="en-IN" sz="3600" b="1" dirty="0" smtClean="0"/>
              <a:t>( 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3103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smtClean="0"/>
              <a:t>Inner Join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340768"/>
            <a:ext cx="220866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48" y="1378868"/>
            <a:ext cx="2196852" cy="222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7904" y="1995227"/>
            <a:ext cx="85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 +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3046482" cy="235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52120" y="63720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Comprehensive Pandas Tutorial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Outer Join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340768"/>
            <a:ext cx="220866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48" y="1378868"/>
            <a:ext cx="2196852" cy="222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7904" y="1995227"/>
            <a:ext cx="85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 +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63720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Comprehensive Pandas Tutorial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2969121" cy="242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6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Left Join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340768"/>
            <a:ext cx="220866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48" y="1378868"/>
            <a:ext cx="2196852" cy="222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7904" y="1995227"/>
            <a:ext cx="85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 +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49" y="3573016"/>
            <a:ext cx="2959724" cy="26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52120" y="63720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Comprehensive Pandas Tutorial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5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smtClean="0"/>
              <a:t>Right Join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340768"/>
            <a:ext cx="220866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48" y="1378868"/>
            <a:ext cx="2196852" cy="222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7904" y="1995227"/>
            <a:ext cx="85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 +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257" y="3572991"/>
            <a:ext cx="3017507" cy="25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52120" y="63720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Comprehensive Pandas Tutorial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andas\i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83138"/>
            <a:ext cx="38195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Pandas\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73" y="1180756"/>
            <a:ext cx="14668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Pandas\e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3" y="1283138"/>
            <a:ext cx="16097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27834" y="2169375"/>
            <a:ext cx="576064" cy="300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9552" y="4869160"/>
            <a:ext cx="139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1130" y="8182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057173" y="8182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59125" y="8114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nner merged </a:t>
            </a:r>
            <a:r>
              <a:rPr lang="en-US" dirty="0" err="1" smtClean="0"/>
              <a:t>df</a:t>
            </a:r>
            <a:endParaRPr lang="en-IN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0" y="3875210"/>
            <a:ext cx="3046482" cy="235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52120" y="63720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Comprehensive Pandas Tutorial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834" y="3464362"/>
            <a:ext cx="5164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 smtClean="0"/>
              <a:t>First element in the </a:t>
            </a:r>
            <a:r>
              <a:rPr lang="en-IN" sz="1600" dirty="0"/>
              <a:t>‘key</a:t>
            </a:r>
            <a:r>
              <a:rPr lang="en-IN" sz="1600" dirty="0" smtClean="0"/>
              <a:t>’ column of left </a:t>
            </a:r>
            <a:r>
              <a:rPr lang="en-IN" sz="1600" dirty="0" err="1" smtClean="0"/>
              <a:t>df</a:t>
            </a:r>
            <a:r>
              <a:rPr lang="en-IN" sz="1600" dirty="0" smtClean="0"/>
              <a:t> is Adam.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Now, do you see Adam in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Yes at index 0. Add that row from both </a:t>
            </a:r>
            <a:r>
              <a:rPr lang="en-IN" sz="1600" dirty="0" err="1" smtClean="0"/>
              <a:t>dfs</a:t>
            </a:r>
            <a:r>
              <a:rPr lang="en-IN" sz="1600" dirty="0" smtClean="0"/>
              <a:t> in the result </a:t>
            </a:r>
            <a:r>
              <a:rPr lang="en-IN" sz="1600" dirty="0" err="1" smtClean="0"/>
              <a:t>df</a:t>
            </a:r>
            <a:r>
              <a:rPr lang="en-IN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Now is there any other Adam in the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Yes at index 1. Hence now add this row as well along with Adam 50 from ‘</a:t>
            </a:r>
            <a:r>
              <a:rPr lang="en-IN" sz="1600" dirty="0" err="1" smtClean="0"/>
              <a:t>eng</a:t>
            </a:r>
            <a:r>
              <a:rPr lang="en-IN" sz="1600" dirty="0" smtClean="0"/>
              <a:t> </a:t>
            </a:r>
            <a:r>
              <a:rPr lang="en-IN" sz="1600" dirty="0" err="1" smtClean="0"/>
              <a:t>df</a:t>
            </a:r>
            <a:r>
              <a:rPr lang="en-IN" sz="1600" dirty="0" smtClean="0"/>
              <a:t>’. Now we’ve run out of Adam’s.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Next element in left </a:t>
            </a:r>
            <a:r>
              <a:rPr lang="en-IN" sz="1600" dirty="0" err="1" smtClean="0"/>
              <a:t>df</a:t>
            </a:r>
            <a:r>
              <a:rPr lang="en-IN" sz="1600" dirty="0" smtClean="0"/>
              <a:t> is Robin. Do you see any Robin in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No, hence discard this row.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Continue in the same vein.</a:t>
            </a:r>
            <a:endParaRPr lang="en-IN" sz="16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987824" y="548680"/>
            <a:ext cx="2875841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how=‘inner’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161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548680"/>
            <a:ext cx="2875841" cy="504056"/>
          </a:xfrm>
        </p:spPr>
        <p:txBody>
          <a:bodyPr>
            <a:no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ow=‘outer’</a:t>
            </a:r>
            <a:endParaRPr lang="en-IN" sz="3200" dirty="0"/>
          </a:p>
        </p:txBody>
      </p:sp>
      <p:pic>
        <p:nvPicPr>
          <p:cNvPr id="1027" name="Picture 3" descr="G:\Pandas\m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73" y="1180756"/>
            <a:ext cx="14668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Pandas\e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3" y="1283138"/>
            <a:ext cx="16097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27834" y="2169375"/>
            <a:ext cx="576064" cy="300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9552" y="4869160"/>
            <a:ext cx="139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1130" y="8182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057173" y="8182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6113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merged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63720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Comprehensive Pandas Tutorial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3789040"/>
            <a:ext cx="51646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 smtClean="0"/>
              <a:t>First element in the </a:t>
            </a:r>
            <a:r>
              <a:rPr lang="en-IN" sz="1600" dirty="0"/>
              <a:t>‘key</a:t>
            </a:r>
            <a:r>
              <a:rPr lang="en-IN" sz="1600" dirty="0" smtClean="0"/>
              <a:t>’ column of left </a:t>
            </a:r>
            <a:r>
              <a:rPr lang="en-IN" sz="1600" dirty="0" err="1" smtClean="0"/>
              <a:t>df</a:t>
            </a:r>
            <a:r>
              <a:rPr lang="en-IN" sz="1600" dirty="0" smtClean="0"/>
              <a:t> is Adam.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Now, do you see Adam in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Yes at index 0. Add that row from both </a:t>
            </a:r>
            <a:r>
              <a:rPr lang="en-IN" sz="1600" dirty="0" err="1" smtClean="0"/>
              <a:t>dfs</a:t>
            </a:r>
            <a:r>
              <a:rPr lang="en-IN" sz="1600" dirty="0" smtClean="0"/>
              <a:t> in the result </a:t>
            </a:r>
            <a:r>
              <a:rPr lang="en-IN" sz="1600" dirty="0" err="1" smtClean="0"/>
              <a:t>df</a:t>
            </a:r>
            <a:r>
              <a:rPr lang="en-IN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Now is there any other Adam in the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Yes at index 1. Hence now add this row as well along with Adam 50 from ‘</a:t>
            </a:r>
            <a:r>
              <a:rPr lang="en-IN" sz="1600" dirty="0" err="1" smtClean="0"/>
              <a:t>eng</a:t>
            </a:r>
            <a:r>
              <a:rPr lang="en-IN" sz="1600" dirty="0" smtClean="0"/>
              <a:t> </a:t>
            </a:r>
            <a:r>
              <a:rPr lang="en-IN" sz="1600" dirty="0" err="1" smtClean="0"/>
              <a:t>df</a:t>
            </a:r>
            <a:r>
              <a:rPr lang="en-IN" sz="1600" dirty="0" smtClean="0"/>
              <a:t>’. Now we’ve run out of Adam’s.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Next element in left </a:t>
            </a:r>
            <a:r>
              <a:rPr lang="en-IN" sz="1600" dirty="0" err="1" smtClean="0"/>
              <a:t>df</a:t>
            </a:r>
            <a:r>
              <a:rPr lang="en-IN" sz="1600" dirty="0" smtClean="0"/>
              <a:t> is Robin. Do you see any Robin in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No, </a:t>
            </a:r>
            <a:r>
              <a:rPr lang="en-IN" sz="1600" b="1" dirty="0" smtClean="0"/>
              <a:t>but since this is outer join</a:t>
            </a:r>
            <a:r>
              <a:rPr lang="en-IN" sz="1600" dirty="0" smtClean="0"/>
              <a:t>, add this row regardless and include </a:t>
            </a:r>
            <a:r>
              <a:rPr lang="en-IN" sz="1600" dirty="0" err="1" smtClean="0"/>
              <a:t>NaNs</a:t>
            </a:r>
            <a:r>
              <a:rPr lang="en-IN" sz="1600" dirty="0" smtClean="0"/>
              <a:t> in name_2 &amp; math cols of result </a:t>
            </a:r>
            <a:r>
              <a:rPr lang="en-IN" sz="1600" dirty="0" err="1" smtClean="0"/>
              <a:t>df</a:t>
            </a:r>
            <a:r>
              <a:rPr lang="en-IN" sz="1600" dirty="0" smtClean="0"/>
              <a:t>,  because these two values don’t exist.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Continue in the same vein.</a:t>
            </a:r>
            <a:endParaRPr lang="en-IN" sz="1600" dirty="0"/>
          </a:p>
        </p:txBody>
      </p:sp>
      <p:pic>
        <p:nvPicPr>
          <p:cNvPr id="14" name="Picture 2" descr="G:\Pandas\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20" y="980700"/>
            <a:ext cx="3408073" cy="27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7" y="3933056"/>
            <a:ext cx="2969121" cy="242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23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Pandas\m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73" y="1180756"/>
            <a:ext cx="14668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Pandas\e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3" y="1283138"/>
            <a:ext cx="16097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27834" y="2169375"/>
            <a:ext cx="576064" cy="300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9552" y="4869160"/>
            <a:ext cx="139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1130" y="8182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057173" y="8182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59125" y="8114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merged </a:t>
            </a:r>
            <a:r>
              <a:rPr lang="en-US" dirty="0" err="1" smtClean="0"/>
              <a:t>df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63720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Comprehensive Pandas Tutorial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834" y="3856980"/>
            <a:ext cx="5164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 smtClean="0"/>
              <a:t>First element in the </a:t>
            </a:r>
            <a:r>
              <a:rPr lang="en-IN" sz="1600" dirty="0"/>
              <a:t>‘key</a:t>
            </a:r>
            <a:r>
              <a:rPr lang="en-IN" sz="1600" dirty="0" smtClean="0"/>
              <a:t>’ column of left </a:t>
            </a:r>
            <a:r>
              <a:rPr lang="en-IN" sz="1600" dirty="0" err="1" smtClean="0"/>
              <a:t>df</a:t>
            </a:r>
            <a:r>
              <a:rPr lang="en-IN" sz="1600" dirty="0" smtClean="0"/>
              <a:t> is Adam.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Now, do you see Adam in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Yes at index 0. Add that row from both </a:t>
            </a:r>
            <a:r>
              <a:rPr lang="en-IN" sz="1600" dirty="0" err="1" smtClean="0"/>
              <a:t>dfs</a:t>
            </a:r>
            <a:r>
              <a:rPr lang="en-IN" sz="1600" dirty="0" smtClean="0"/>
              <a:t> in the result </a:t>
            </a:r>
            <a:r>
              <a:rPr lang="en-IN" sz="1600" dirty="0" err="1" smtClean="0"/>
              <a:t>df</a:t>
            </a:r>
            <a:r>
              <a:rPr lang="en-IN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Now is there any other Adam in the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Yes at index 1. Hence now add this row as well along with Adam 50 from ‘</a:t>
            </a:r>
            <a:r>
              <a:rPr lang="en-IN" sz="1600" dirty="0" err="1" smtClean="0"/>
              <a:t>eng</a:t>
            </a:r>
            <a:r>
              <a:rPr lang="en-IN" sz="1600" dirty="0" smtClean="0"/>
              <a:t> </a:t>
            </a:r>
            <a:r>
              <a:rPr lang="en-IN" sz="1600" dirty="0" err="1" smtClean="0"/>
              <a:t>df</a:t>
            </a:r>
            <a:r>
              <a:rPr lang="en-IN" sz="1600" dirty="0" smtClean="0"/>
              <a:t>’. Now we’ve run out of Adam’s.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Next element in left </a:t>
            </a:r>
            <a:r>
              <a:rPr lang="en-IN" sz="1600" dirty="0" err="1" smtClean="0"/>
              <a:t>df</a:t>
            </a:r>
            <a:r>
              <a:rPr lang="en-IN" sz="1600" dirty="0" smtClean="0"/>
              <a:t> is Robin. Do you see any Robin in right </a:t>
            </a:r>
            <a:r>
              <a:rPr lang="en-IN" sz="1600" dirty="0" err="1" smtClean="0"/>
              <a:t>df</a:t>
            </a:r>
            <a:r>
              <a:rPr lang="en-IN" sz="1600" dirty="0" smtClean="0"/>
              <a:t>? No, </a:t>
            </a:r>
            <a:r>
              <a:rPr lang="en-IN" sz="1600" b="1" dirty="0" smtClean="0"/>
              <a:t>but since this is in left </a:t>
            </a:r>
            <a:r>
              <a:rPr lang="en-IN" sz="1600" b="1" dirty="0" err="1" smtClean="0"/>
              <a:t>df</a:t>
            </a:r>
            <a:r>
              <a:rPr lang="en-IN" sz="1600" dirty="0" smtClean="0"/>
              <a:t>, add this row regardless. Same </a:t>
            </a:r>
            <a:r>
              <a:rPr lang="en-IN" sz="1600" dirty="0"/>
              <a:t>with Mike row.</a:t>
            </a:r>
            <a:endParaRPr lang="en-IN" sz="1600" dirty="0" smtClean="0"/>
          </a:p>
          <a:p>
            <a:pPr marL="342900" indent="-342900">
              <a:buAutoNum type="arabicPeriod"/>
            </a:pPr>
            <a:r>
              <a:rPr lang="en-IN" sz="1600" dirty="0" smtClean="0"/>
              <a:t>Continue in the same vein.</a:t>
            </a:r>
            <a:endParaRPr lang="en-IN" sz="16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6" y="3933056"/>
            <a:ext cx="2959724" cy="26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G:\Pandas\lef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73857"/>
            <a:ext cx="37623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987824" y="548680"/>
            <a:ext cx="2875841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how=‘left’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246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1009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pandas Merge, Join, Concat, Append</vt:lpstr>
      <vt:lpstr>PowerPoint Presentation</vt:lpstr>
      <vt:lpstr>Inner Join</vt:lpstr>
      <vt:lpstr>Outer Join</vt:lpstr>
      <vt:lpstr>Left Join</vt:lpstr>
      <vt:lpstr>Right Join</vt:lpstr>
      <vt:lpstr>PowerPoint Presentation</vt:lpstr>
      <vt:lpstr>how=‘outer’</vt:lpstr>
      <vt:lpstr>PowerPoint Presentation</vt:lpstr>
      <vt:lpstr>PowerPoint Presentation</vt:lpstr>
      <vt:lpstr>left_df.join(right_df)</vt:lpstr>
      <vt:lpstr>PowerPoint Presentation</vt:lpstr>
      <vt:lpstr>pd.concat([df1, df2, …])</vt:lpstr>
      <vt:lpstr>left_obj.append(right_obj)</vt:lpstr>
      <vt:lpstr>append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Concept Clarity</dc:title>
  <dc:creator>Rachit</dc:creator>
  <cp:lastModifiedBy>Rachit</cp:lastModifiedBy>
  <cp:revision>28</cp:revision>
  <dcterms:created xsi:type="dcterms:W3CDTF">2020-04-27T04:49:07Z</dcterms:created>
  <dcterms:modified xsi:type="dcterms:W3CDTF">2020-04-28T21:06:22Z</dcterms:modified>
</cp:coreProperties>
</file>