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77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BT-MWRD" initials="D" lastIdx="1" clrIdx="0">
    <p:extLst>
      <p:ext uri="{19B8F6BF-5375-455C-9EA6-DF929625EA0E}">
        <p15:presenceInfo xmlns:p15="http://schemas.microsoft.com/office/powerpoint/2012/main" userId="DBT-MW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441-EFDA-46A6-BD5F-1F2D6FB9EDF7}" type="datetimeFigureOut">
              <a:rPr lang="en-IN" smtClean="0"/>
              <a:t>03/18/2020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C52-C1F9-4575-9D2F-DED33453D5B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8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441-EFDA-46A6-BD5F-1F2D6FB9EDF7}" type="datetimeFigureOut">
              <a:rPr lang="en-IN" smtClean="0"/>
              <a:t>03/18/2020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C52-C1F9-4575-9D2F-DED33453D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47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441-EFDA-46A6-BD5F-1F2D6FB9EDF7}" type="datetimeFigureOut">
              <a:rPr lang="en-IN" smtClean="0"/>
              <a:t>03/18/2020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C52-C1F9-4575-9D2F-DED33453D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72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441-EFDA-46A6-BD5F-1F2D6FB9EDF7}" type="datetimeFigureOut">
              <a:rPr lang="en-IN" smtClean="0"/>
              <a:t>03/18/2020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C52-C1F9-4575-9D2F-DED33453D5B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8489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441-EFDA-46A6-BD5F-1F2D6FB9EDF7}" type="datetimeFigureOut">
              <a:rPr lang="en-IN" smtClean="0"/>
              <a:t>03/18/2020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C52-C1F9-4575-9D2F-DED33453D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541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441-EFDA-46A6-BD5F-1F2D6FB9EDF7}" type="datetimeFigureOut">
              <a:rPr lang="en-IN" smtClean="0"/>
              <a:t>03/18/2020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C52-C1F9-4575-9D2F-DED33453D5B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944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441-EFDA-46A6-BD5F-1F2D6FB9EDF7}" type="datetimeFigureOut">
              <a:rPr lang="en-IN" smtClean="0"/>
              <a:t>03/18/2020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C52-C1F9-4575-9D2F-DED33453D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322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441-EFDA-46A6-BD5F-1F2D6FB9EDF7}" type="datetimeFigureOut">
              <a:rPr lang="en-IN" smtClean="0"/>
              <a:t>03/18/2020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C52-C1F9-4575-9D2F-DED33453D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788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441-EFDA-46A6-BD5F-1F2D6FB9EDF7}" type="datetimeFigureOut">
              <a:rPr lang="en-IN" smtClean="0"/>
              <a:t>03/18/2020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C52-C1F9-4575-9D2F-DED33453D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50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441-EFDA-46A6-BD5F-1F2D6FB9EDF7}" type="datetimeFigureOut">
              <a:rPr lang="en-IN" smtClean="0"/>
              <a:t>03/18/2020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C52-C1F9-4575-9D2F-DED33453D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43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441-EFDA-46A6-BD5F-1F2D6FB9EDF7}" type="datetimeFigureOut">
              <a:rPr lang="en-IN" smtClean="0"/>
              <a:t>03/18/2020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C52-C1F9-4575-9D2F-DED33453D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2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441-EFDA-46A6-BD5F-1F2D6FB9EDF7}" type="datetimeFigureOut">
              <a:rPr lang="en-IN" smtClean="0"/>
              <a:t>03/18/2020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C52-C1F9-4575-9D2F-DED33453D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25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441-EFDA-46A6-BD5F-1F2D6FB9EDF7}" type="datetimeFigureOut">
              <a:rPr lang="en-IN" smtClean="0"/>
              <a:t>03/18/2020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C52-C1F9-4575-9D2F-DED33453D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39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441-EFDA-46A6-BD5F-1F2D6FB9EDF7}" type="datetimeFigureOut">
              <a:rPr lang="en-IN" smtClean="0"/>
              <a:t>03/18/2020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C52-C1F9-4575-9D2F-DED33453D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22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441-EFDA-46A6-BD5F-1F2D6FB9EDF7}" type="datetimeFigureOut">
              <a:rPr lang="en-IN" smtClean="0"/>
              <a:t>03/18/2020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C52-C1F9-4575-9D2F-DED33453D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26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441-EFDA-46A6-BD5F-1F2D6FB9EDF7}" type="datetimeFigureOut">
              <a:rPr lang="en-IN" smtClean="0"/>
              <a:t>03/18/2020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C52-C1F9-4575-9D2F-DED33453D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18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441-EFDA-46A6-BD5F-1F2D6FB9EDF7}" type="datetimeFigureOut">
              <a:rPr lang="en-IN" smtClean="0"/>
              <a:t>03/18/2020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C52-C1F9-4575-9D2F-DED33453D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52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A57441-EFDA-46A6-BD5F-1F2D6FB9EDF7}" type="datetimeFigureOut">
              <a:rPr lang="en-IN" smtClean="0"/>
              <a:t>03/18/2020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DEF2C52-C1F9-4575-9D2F-DED33453D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372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6E0FFC-4839-4174-B61A-544C3296D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45" y="1280160"/>
            <a:ext cx="11591909" cy="5303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E0DFC-81A7-4BA2-9CFD-F83A8FC4D016}"/>
              </a:ext>
            </a:extLst>
          </p:cNvPr>
          <p:cNvCxnSpPr/>
          <p:nvPr/>
        </p:nvCxnSpPr>
        <p:spPr>
          <a:xfrm flipV="1">
            <a:off x="6822831" y="2208628"/>
            <a:ext cx="1730326" cy="1561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E4B5AA-8E4C-46E4-9B5A-1D6E28962040}"/>
              </a:ext>
            </a:extLst>
          </p:cNvPr>
          <p:cNvSpPr/>
          <p:nvPr/>
        </p:nvSpPr>
        <p:spPr>
          <a:xfrm>
            <a:off x="8553157" y="1828800"/>
            <a:ext cx="703385" cy="46166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E36BBD-B321-44F2-BA3F-CEE22085A8FE}"/>
              </a:ext>
            </a:extLst>
          </p:cNvPr>
          <p:cNvSpPr txBox="1"/>
          <p:nvPr/>
        </p:nvSpPr>
        <p:spPr>
          <a:xfrm>
            <a:off x="5077984" y="3798278"/>
            <a:ext cx="267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Tube well link </a:t>
            </a:r>
          </a:p>
          <a:p>
            <a:r>
              <a:rPr lang="en-US" dirty="0">
                <a:solidFill>
                  <a:schemeClr val="bg1"/>
                </a:solidFill>
              </a:rPr>
              <a:t>on our website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342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A91C9B-C300-4E1A-8F29-75993794D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36" y="1236825"/>
            <a:ext cx="10860258" cy="5140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B58C4B-1AB9-4ACA-AC8E-F5F53F56629F}"/>
              </a:ext>
            </a:extLst>
          </p:cNvPr>
          <p:cNvCxnSpPr>
            <a:cxnSpLocks/>
          </p:cNvCxnSpPr>
          <p:nvPr/>
        </p:nvCxnSpPr>
        <p:spPr>
          <a:xfrm flipH="1">
            <a:off x="1298005" y="5552327"/>
            <a:ext cx="31755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E0C358-C280-459E-AAF7-6468C7AC82D3}"/>
              </a:ext>
            </a:extLst>
          </p:cNvPr>
          <p:cNvSpPr txBox="1"/>
          <p:nvPr/>
        </p:nvSpPr>
        <p:spPr>
          <a:xfrm>
            <a:off x="4473526" y="5229161"/>
            <a:ext cx="3569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required change your data &amp; Click on update button to update.</a:t>
            </a:r>
          </a:p>
        </p:txBody>
      </p:sp>
    </p:spTree>
    <p:extLst>
      <p:ext uri="{BB962C8B-B14F-4D97-AF65-F5344CB8AC3E}">
        <p14:creationId xmlns:p14="http://schemas.microsoft.com/office/powerpoint/2010/main" val="410500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3BDA67-B54B-4B3F-855E-CE53ED9FC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2" y="1223889"/>
            <a:ext cx="11458136" cy="53600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B58C4B-1AB9-4ACA-AC8E-F5F53F56629F}"/>
              </a:ext>
            </a:extLst>
          </p:cNvPr>
          <p:cNvCxnSpPr>
            <a:cxnSpLocks/>
          </p:cNvCxnSpPr>
          <p:nvPr/>
        </p:nvCxnSpPr>
        <p:spPr>
          <a:xfrm>
            <a:off x="10100603" y="3137095"/>
            <a:ext cx="393896" cy="123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E0C358-C280-459E-AAF7-6468C7AC82D3}"/>
              </a:ext>
            </a:extLst>
          </p:cNvPr>
          <p:cNvSpPr txBox="1"/>
          <p:nvPr/>
        </p:nvSpPr>
        <p:spPr>
          <a:xfrm>
            <a:off x="7134004" y="2648946"/>
            <a:ext cx="356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View/Lock button to view and lock tube well data.</a:t>
            </a:r>
          </a:p>
        </p:txBody>
      </p:sp>
    </p:spTree>
    <p:extLst>
      <p:ext uri="{BB962C8B-B14F-4D97-AF65-F5344CB8AC3E}">
        <p14:creationId xmlns:p14="http://schemas.microsoft.com/office/powerpoint/2010/main" val="70524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ADAB6D-C2D7-4B51-AB2C-761F5BBE7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94" y="1011561"/>
            <a:ext cx="11141612" cy="5572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B58C4B-1AB9-4ACA-AC8E-F5F53F56629F}"/>
              </a:ext>
            </a:extLst>
          </p:cNvPr>
          <p:cNvCxnSpPr>
            <a:cxnSpLocks/>
          </p:cNvCxnSpPr>
          <p:nvPr/>
        </p:nvCxnSpPr>
        <p:spPr>
          <a:xfrm flipH="1">
            <a:off x="1688125" y="6231988"/>
            <a:ext cx="13645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E0C358-C280-459E-AAF7-6468C7AC82D3}"/>
              </a:ext>
            </a:extLst>
          </p:cNvPr>
          <p:cNvSpPr txBox="1"/>
          <p:nvPr/>
        </p:nvSpPr>
        <p:spPr>
          <a:xfrm>
            <a:off x="3052689" y="5908822"/>
            <a:ext cx="356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Lock button to lock tube well data.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8D0F4F-4349-4EC1-BFF5-A50167397410}"/>
              </a:ext>
            </a:extLst>
          </p:cNvPr>
          <p:cNvSpPr txBox="1"/>
          <p:nvPr/>
        </p:nvSpPr>
        <p:spPr>
          <a:xfrm>
            <a:off x="4047648" y="2136976"/>
            <a:ext cx="5448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Locking Tube well data will disable edit of Block, Panchayat, Village and Tube well name </a:t>
            </a:r>
          </a:p>
          <a:p>
            <a:r>
              <a:rPr lang="en-US" dirty="0">
                <a:solidFill>
                  <a:schemeClr val="bg1"/>
                </a:solidFill>
              </a:rPr>
              <a:t>and it will be automatically forwarded to nodal for confirmation. After confirmation of nodal tube well will be added.</a:t>
            </a:r>
          </a:p>
        </p:txBody>
      </p:sp>
    </p:spTree>
    <p:extLst>
      <p:ext uri="{BB962C8B-B14F-4D97-AF65-F5344CB8AC3E}">
        <p14:creationId xmlns:p14="http://schemas.microsoft.com/office/powerpoint/2010/main" val="278044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1EF8FF-629B-4E2C-83B0-E8E90C241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" y="1442935"/>
            <a:ext cx="11488615" cy="5140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B58C4B-1AB9-4ACA-AC8E-F5F53F56629F}"/>
              </a:ext>
            </a:extLst>
          </p:cNvPr>
          <p:cNvCxnSpPr>
            <a:cxnSpLocks/>
          </p:cNvCxnSpPr>
          <p:nvPr/>
        </p:nvCxnSpPr>
        <p:spPr>
          <a:xfrm flipH="1">
            <a:off x="3045657" y="3207433"/>
            <a:ext cx="13645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E0C358-C280-459E-AAF7-6468C7AC82D3}"/>
              </a:ext>
            </a:extLst>
          </p:cNvPr>
          <p:cNvSpPr txBox="1"/>
          <p:nvPr/>
        </p:nvSpPr>
        <p:spPr>
          <a:xfrm>
            <a:off x="4317464" y="2884268"/>
            <a:ext cx="446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Tube well irrigation to navigate to tube well irrigation page.</a:t>
            </a:r>
          </a:p>
        </p:txBody>
      </p:sp>
    </p:spTree>
    <p:extLst>
      <p:ext uri="{BB962C8B-B14F-4D97-AF65-F5344CB8AC3E}">
        <p14:creationId xmlns:p14="http://schemas.microsoft.com/office/powerpoint/2010/main" val="3629208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EC9C22-C088-4224-B3B3-F2FBED6E2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01" y="1378149"/>
            <a:ext cx="11387797" cy="52057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B58C4B-1AB9-4ACA-AC8E-F5F53F56629F}"/>
              </a:ext>
            </a:extLst>
          </p:cNvPr>
          <p:cNvCxnSpPr>
            <a:cxnSpLocks/>
          </p:cNvCxnSpPr>
          <p:nvPr/>
        </p:nvCxnSpPr>
        <p:spPr>
          <a:xfrm flipH="1">
            <a:off x="2482949" y="3530599"/>
            <a:ext cx="13645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E0C358-C280-459E-AAF7-6468C7AC82D3}"/>
              </a:ext>
            </a:extLst>
          </p:cNvPr>
          <p:cNvSpPr txBox="1"/>
          <p:nvPr/>
        </p:nvSpPr>
        <p:spPr>
          <a:xfrm>
            <a:off x="3965259" y="3207433"/>
            <a:ext cx="392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Add new irrigation to add new Tube well irrigation.</a:t>
            </a:r>
          </a:p>
        </p:txBody>
      </p:sp>
    </p:spTree>
    <p:extLst>
      <p:ext uri="{BB962C8B-B14F-4D97-AF65-F5344CB8AC3E}">
        <p14:creationId xmlns:p14="http://schemas.microsoft.com/office/powerpoint/2010/main" val="33472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645FBF-F8EB-41A3-8476-A64B22DDD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4" y="1134128"/>
            <a:ext cx="10883705" cy="54497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B58C4B-1AB9-4ACA-AC8E-F5F53F56629F}"/>
              </a:ext>
            </a:extLst>
          </p:cNvPr>
          <p:cNvCxnSpPr>
            <a:cxnSpLocks/>
          </p:cNvCxnSpPr>
          <p:nvPr/>
        </p:nvCxnSpPr>
        <p:spPr>
          <a:xfrm flipH="1">
            <a:off x="1878038" y="6414476"/>
            <a:ext cx="13645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E0C358-C280-459E-AAF7-6468C7AC82D3}"/>
              </a:ext>
            </a:extLst>
          </p:cNvPr>
          <p:cNvSpPr txBox="1"/>
          <p:nvPr/>
        </p:nvSpPr>
        <p:spPr>
          <a:xfrm>
            <a:off x="3416619" y="5937594"/>
            <a:ext cx="520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Enter required detail and Click on to save button to add new Tube well irrigation.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F6CD9F-49DA-43CB-9B07-9D559D153D43}"/>
              </a:ext>
            </a:extLst>
          </p:cNvPr>
          <p:cNvCxnSpPr>
            <a:cxnSpLocks/>
          </p:cNvCxnSpPr>
          <p:nvPr/>
        </p:nvCxnSpPr>
        <p:spPr>
          <a:xfrm flipH="1">
            <a:off x="3242602" y="3275036"/>
            <a:ext cx="13645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F1FA0F-0242-4E7F-B756-990986DF3799}"/>
              </a:ext>
            </a:extLst>
          </p:cNvPr>
          <p:cNvSpPr txBox="1"/>
          <p:nvPr/>
        </p:nvSpPr>
        <p:spPr>
          <a:xfrm>
            <a:off x="4607166" y="2951870"/>
            <a:ext cx="520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adding new irrigation click this button to go back to irrigation page. </a:t>
            </a:r>
          </a:p>
        </p:txBody>
      </p:sp>
    </p:spTree>
    <p:extLst>
      <p:ext uri="{BB962C8B-B14F-4D97-AF65-F5344CB8AC3E}">
        <p14:creationId xmlns:p14="http://schemas.microsoft.com/office/powerpoint/2010/main" val="4206337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46BC77-260E-483F-8517-77AB67683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4" y="1378149"/>
            <a:ext cx="11465171" cy="52057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B58C4B-1AB9-4ACA-AC8E-F5F53F56629F}"/>
              </a:ext>
            </a:extLst>
          </p:cNvPr>
          <p:cNvCxnSpPr>
            <a:cxnSpLocks/>
          </p:cNvCxnSpPr>
          <p:nvPr/>
        </p:nvCxnSpPr>
        <p:spPr>
          <a:xfrm flipH="1">
            <a:off x="920518" y="2546252"/>
            <a:ext cx="2807421" cy="2883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E0C358-C280-459E-AAF7-6468C7AC82D3}"/>
              </a:ext>
            </a:extLst>
          </p:cNvPr>
          <p:cNvSpPr txBox="1"/>
          <p:nvPr/>
        </p:nvSpPr>
        <p:spPr>
          <a:xfrm>
            <a:off x="3508973" y="1899921"/>
            <a:ext cx="5628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required change your data &amp; Click on update button to update.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B4E912-1575-4E51-9ECF-9B341D089271}"/>
              </a:ext>
            </a:extLst>
          </p:cNvPr>
          <p:cNvCxnSpPr>
            <a:cxnSpLocks/>
          </p:cNvCxnSpPr>
          <p:nvPr/>
        </p:nvCxnSpPr>
        <p:spPr>
          <a:xfrm flipH="1" flipV="1">
            <a:off x="1677829" y="5399183"/>
            <a:ext cx="1079439" cy="303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9C5A5E-FCDD-49B5-8AB2-53BCCA69D16C}"/>
              </a:ext>
            </a:extLst>
          </p:cNvPr>
          <p:cNvSpPr txBox="1"/>
          <p:nvPr/>
        </p:nvSpPr>
        <p:spPr>
          <a:xfrm>
            <a:off x="2757269" y="5479851"/>
            <a:ext cx="481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close button to go back to the irrigation list.</a:t>
            </a:r>
          </a:p>
        </p:txBody>
      </p:sp>
    </p:spTree>
    <p:extLst>
      <p:ext uri="{BB962C8B-B14F-4D97-AF65-F5344CB8AC3E}">
        <p14:creationId xmlns:p14="http://schemas.microsoft.com/office/powerpoint/2010/main" val="1237179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88B91F-8AB5-452A-B5A0-C81C15D2E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6" y="1442935"/>
            <a:ext cx="11271482" cy="5140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B4E912-1575-4E51-9ECF-9B341D089271}"/>
              </a:ext>
            </a:extLst>
          </p:cNvPr>
          <p:cNvCxnSpPr>
            <a:cxnSpLocks/>
          </p:cNvCxnSpPr>
          <p:nvPr/>
        </p:nvCxnSpPr>
        <p:spPr>
          <a:xfrm flipH="1">
            <a:off x="3309683" y="3170529"/>
            <a:ext cx="1726552" cy="323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9C5A5E-FCDD-49B5-8AB2-53BCCA69D16C}"/>
              </a:ext>
            </a:extLst>
          </p:cNvPr>
          <p:cNvSpPr txBox="1"/>
          <p:nvPr/>
        </p:nvSpPr>
        <p:spPr>
          <a:xfrm>
            <a:off x="5036235" y="2847364"/>
            <a:ext cx="481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Tube Well Inspection to navigate to Inspection page.</a:t>
            </a:r>
          </a:p>
        </p:txBody>
      </p:sp>
    </p:spTree>
    <p:extLst>
      <p:ext uri="{BB962C8B-B14F-4D97-AF65-F5344CB8AC3E}">
        <p14:creationId xmlns:p14="http://schemas.microsoft.com/office/powerpoint/2010/main" val="2064939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B25133-730B-498B-8536-E5EE07D6C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9" y="1276278"/>
            <a:ext cx="10986868" cy="52057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B4E912-1575-4E51-9ECF-9B341D089271}"/>
              </a:ext>
            </a:extLst>
          </p:cNvPr>
          <p:cNvCxnSpPr>
            <a:cxnSpLocks/>
          </p:cNvCxnSpPr>
          <p:nvPr/>
        </p:nvCxnSpPr>
        <p:spPr>
          <a:xfrm flipH="1">
            <a:off x="2864663" y="3170529"/>
            <a:ext cx="1946488" cy="323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9C5A5E-FCDD-49B5-8AB2-53BCCA69D16C}"/>
              </a:ext>
            </a:extLst>
          </p:cNvPr>
          <p:cNvSpPr txBox="1"/>
          <p:nvPr/>
        </p:nvSpPr>
        <p:spPr>
          <a:xfrm>
            <a:off x="5036235" y="2847364"/>
            <a:ext cx="481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Add new Inspection add new Inspection.</a:t>
            </a:r>
          </a:p>
        </p:txBody>
      </p:sp>
    </p:spTree>
    <p:extLst>
      <p:ext uri="{BB962C8B-B14F-4D97-AF65-F5344CB8AC3E}">
        <p14:creationId xmlns:p14="http://schemas.microsoft.com/office/powerpoint/2010/main" val="1240658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BAB4B7-83BE-48C7-B4BA-344585C43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2" y="393727"/>
            <a:ext cx="11183815" cy="61999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B4E912-1575-4E51-9ECF-9B341D089271}"/>
              </a:ext>
            </a:extLst>
          </p:cNvPr>
          <p:cNvCxnSpPr>
            <a:cxnSpLocks/>
          </p:cNvCxnSpPr>
          <p:nvPr/>
        </p:nvCxnSpPr>
        <p:spPr>
          <a:xfrm flipH="1">
            <a:off x="1542299" y="6462342"/>
            <a:ext cx="19886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9C5A5E-FCDD-49B5-8AB2-53BCCA69D16C}"/>
              </a:ext>
            </a:extLst>
          </p:cNvPr>
          <p:cNvSpPr txBox="1"/>
          <p:nvPr/>
        </p:nvSpPr>
        <p:spPr>
          <a:xfrm>
            <a:off x="3563815" y="5947331"/>
            <a:ext cx="481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Enter required detail and Click on to save button to add new Tube well Inspection.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E4519-809F-48F3-845D-37DD3993FE49}"/>
              </a:ext>
            </a:extLst>
          </p:cNvPr>
          <p:cNvSpPr txBox="1"/>
          <p:nvPr/>
        </p:nvSpPr>
        <p:spPr>
          <a:xfrm>
            <a:off x="3727939" y="532226"/>
            <a:ext cx="481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Note:- Image size must be less than 200 kb and greater than 50 kb.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110CC2-56B7-48F8-89EF-E114004CD067}"/>
              </a:ext>
            </a:extLst>
          </p:cNvPr>
          <p:cNvCxnSpPr>
            <a:cxnSpLocks/>
          </p:cNvCxnSpPr>
          <p:nvPr/>
        </p:nvCxnSpPr>
        <p:spPr>
          <a:xfrm flipH="1">
            <a:off x="3186331" y="2524199"/>
            <a:ext cx="13645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F7CEC4-3698-4F50-B7A6-D775BB0E7B11}"/>
              </a:ext>
            </a:extLst>
          </p:cNvPr>
          <p:cNvSpPr txBox="1"/>
          <p:nvPr/>
        </p:nvSpPr>
        <p:spPr>
          <a:xfrm>
            <a:off x="4550895" y="2201033"/>
            <a:ext cx="520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adding new inspection click this button to go back to Inspection page. </a:t>
            </a:r>
          </a:p>
        </p:txBody>
      </p:sp>
    </p:spTree>
    <p:extLst>
      <p:ext uri="{BB962C8B-B14F-4D97-AF65-F5344CB8AC3E}">
        <p14:creationId xmlns:p14="http://schemas.microsoft.com/office/powerpoint/2010/main" val="151255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54994-0E7D-46C1-852F-15B902907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154524"/>
            <a:ext cx="11704320" cy="514682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B03A89-3B8B-465B-B8A5-1F5675035502}"/>
              </a:ext>
            </a:extLst>
          </p:cNvPr>
          <p:cNvCxnSpPr/>
          <p:nvPr/>
        </p:nvCxnSpPr>
        <p:spPr>
          <a:xfrm flipV="1">
            <a:off x="9566030" y="2439460"/>
            <a:ext cx="1730326" cy="1561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15F0AAC-EE64-4D77-94BE-0F48E1120820}"/>
              </a:ext>
            </a:extLst>
          </p:cNvPr>
          <p:cNvSpPr/>
          <p:nvPr/>
        </p:nvSpPr>
        <p:spPr>
          <a:xfrm>
            <a:off x="11296355" y="2039815"/>
            <a:ext cx="506439" cy="39964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09CBFD-E8D3-4CD0-9E43-B3C1EE0B5CFF}"/>
              </a:ext>
            </a:extLst>
          </p:cNvPr>
          <p:cNvSpPr txBox="1"/>
          <p:nvPr/>
        </p:nvSpPr>
        <p:spPr>
          <a:xfrm>
            <a:off x="7757063" y="4000974"/>
            <a:ext cx="2520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Login link for</a:t>
            </a:r>
          </a:p>
          <a:p>
            <a:r>
              <a:rPr lang="en-US" dirty="0">
                <a:solidFill>
                  <a:schemeClr val="bg1"/>
                </a:solidFill>
              </a:rPr>
              <a:t> login page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71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FAECBD-CFF6-4FE7-AD65-9CF6171BD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9" y="914400"/>
            <a:ext cx="7638756" cy="548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7AD863-0569-4EB3-9E5B-087101868F58}"/>
              </a:ext>
            </a:extLst>
          </p:cNvPr>
          <p:cNvSpPr txBox="1"/>
          <p:nvPr/>
        </p:nvSpPr>
        <p:spPr>
          <a:xfrm>
            <a:off x="4513899" y="2782669"/>
            <a:ext cx="520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Here you will see all of your Inspection for a selected tube well. </a:t>
            </a:r>
          </a:p>
        </p:txBody>
      </p:sp>
    </p:spTree>
    <p:extLst>
      <p:ext uri="{BB962C8B-B14F-4D97-AF65-F5344CB8AC3E}">
        <p14:creationId xmlns:p14="http://schemas.microsoft.com/office/powerpoint/2010/main" val="571915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0AB4D6-655E-461F-8B0A-18FEE1AD4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70" y="1248142"/>
            <a:ext cx="11420621" cy="520577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014DC7-41DF-465D-9F0F-8C526D0B6EA8}"/>
              </a:ext>
            </a:extLst>
          </p:cNvPr>
          <p:cNvCxnSpPr>
            <a:cxnSpLocks/>
          </p:cNvCxnSpPr>
          <p:nvPr/>
        </p:nvCxnSpPr>
        <p:spPr>
          <a:xfrm flipH="1">
            <a:off x="1420838" y="1885070"/>
            <a:ext cx="1294227" cy="365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EA85BE-5C22-40E3-A10E-6A531CFB52AF}"/>
              </a:ext>
            </a:extLst>
          </p:cNvPr>
          <p:cNvSpPr txBox="1"/>
          <p:nvPr/>
        </p:nvSpPr>
        <p:spPr>
          <a:xfrm>
            <a:off x="2715065" y="1421619"/>
            <a:ext cx="460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Employee to expand menu list.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02C255-FA4E-4D02-82D7-C55309434E78}"/>
              </a:ext>
            </a:extLst>
          </p:cNvPr>
          <p:cNvCxnSpPr>
            <a:cxnSpLocks/>
          </p:cNvCxnSpPr>
          <p:nvPr/>
        </p:nvCxnSpPr>
        <p:spPr>
          <a:xfrm flipH="1" flipV="1">
            <a:off x="2179322" y="2719514"/>
            <a:ext cx="2322340" cy="168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35F062-F508-4B9E-9EFE-DE5BFC2B9C92}"/>
              </a:ext>
            </a:extLst>
          </p:cNvPr>
          <p:cNvSpPr txBox="1"/>
          <p:nvPr/>
        </p:nvSpPr>
        <p:spPr>
          <a:xfrm>
            <a:off x="4501662" y="2719514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manage AE/JE to AE/JE page.</a:t>
            </a:r>
          </a:p>
        </p:txBody>
      </p:sp>
    </p:spTree>
    <p:extLst>
      <p:ext uri="{BB962C8B-B14F-4D97-AF65-F5344CB8AC3E}">
        <p14:creationId xmlns:p14="http://schemas.microsoft.com/office/powerpoint/2010/main" val="1005574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014DC7-41DF-465D-9F0F-8C526D0B6EA8}"/>
              </a:ext>
            </a:extLst>
          </p:cNvPr>
          <p:cNvCxnSpPr>
            <a:cxnSpLocks/>
          </p:cNvCxnSpPr>
          <p:nvPr/>
        </p:nvCxnSpPr>
        <p:spPr>
          <a:xfrm flipH="1">
            <a:off x="1420838" y="1885070"/>
            <a:ext cx="1294227" cy="365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EA85BE-5C22-40E3-A10E-6A531CFB52AF}"/>
              </a:ext>
            </a:extLst>
          </p:cNvPr>
          <p:cNvSpPr txBox="1"/>
          <p:nvPr/>
        </p:nvSpPr>
        <p:spPr>
          <a:xfrm>
            <a:off x="2715065" y="1421619"/>
            <a:ext cx="460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Employee to expand menu list.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4A273-877B-4B99-888D-E481AE6FF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5" y="1308671"/>
            <a:ext cx="11587089" cy="514099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B020A-8E3D-4661-BCE5-10376FFBA55F}"/>
              </a:ext>
            </a:extLst>
          </p:cNvPr>
          <p:cNvCxnSpPr>
            <a:cxnSpLocks/>
          </p:cNvCxnSpPr>
          <p:nvPr/>
        </p:nvCxnSpPr>
        <p:spPr>
          <a:xfrm flipH="1">
            <a:off x="2287888" y="3129342"/>
            <a:ext cx="1946488" cy="323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79211D-E96A-41EA-A432-29EFD3C913DB}"/>
              </a:ext>
            </a:extLst>
          </p:cNvPr>
          <p:cNvSpPr txBox="1"/>
          <p:nvPr/>
        </p:nvSpPr>
        <p:spPr>
          <a:xfrm>
            <a:off x="4459460" y="2806177"/>
            <a:ext cx="481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Add new AE/JE.</a:t>
            </a:r>
          </a:p>
        </p:txBody>
      </p:sp>
    </p:spTree>
    <p:extLst>
      <p:ext uri="{BB962C8B-B14F-4D97-AF65-F5344CB8AC3E}">
        <p14:creationId xmlns:p14="http://schemas.microsoft.com/office/powerpoint/2010/main" val="3411267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014DC7-41DF-465D-9F0F-8C526D0B6EA8}"/>
              </a:ext>
            </a:extLst>
          </p:cNvPr>
          <p:cNvCxnSpPr>
            <a:cxnSpLocks/>
          </p:cNvCxnSpPr>
          <p:nvPr/>
        </p:nvCxnSpPr>
        <p:spPr>
          <a:xfrm flipH="1">
            <a:off x="1420838" y="1885070"/>
            <a:ext cx="1294227" cy="365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EA85BE-5C22-40E3-A10E-6A531CFB52AF}"/>
              </a:ext>
            </a:extLst>
          </p:cNvPr>
          <p:cNvSpPr txBox="1"/>
          <p:nvPr/>
        </p:nvSpPr>
        <p:spPr>
          <a:xfrm>
            <a:off x="2715065" y="1421619"/>
            <a:ext cx="460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Employee to expand menu list.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593A3-1CE8-4CDD-B3D4-4A0B00B14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4" y="1238333"/>
            <a:ext cx="11699631" cy="514099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59FDFD-5960-463F-B46C-DF881369F53A}"/>
              </a:ext>
            </a:extLst>
          </p:cNvPr>
          <p:cNvCxnSpPr>
            <a:cxnSpLocks/>
          </p:cNvCxnSpPr>
          <p:nvPr/>
        </p:nvCxnSpPr>
        <p:spPr>
          <a:xfrm flipH="1">
            <a:off x="1401622" y="5488347"/>
            <a:ext cx="19886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BD6449-A248-4A79-A5BB-3C5C0FF4F2EB}"/>
              </a:ext>
            </a:extLst>
          </p:cNvPr>
          <p:cNvSpPr txBox="1"/>
          <p:nvPr/>
        </p:nvSpPr>
        <p:spPr>
          <a:xfrm>
            <a:off x="3423138" y="4973336"/>
            <a:ext cx="481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Enter required detail and Click on to save button to add new AE or JE.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8AEB5B-F616-4AFF-8F1F-C63E0E6A56E6}"/>
              </a:ext>
            </a:extLst>
          </p:cNvPr>
          <p:cNvCxnSpPr>
            <a:cxnSpLocks/>
          </p:cNvCxnSpPr>
          <p:nvPr/>
        </p:nvCxnSpPr>
        <p:spPr>
          <a:xfrm flipH="1">
            <a:off x="2347476" y="3429000"/>
            <a:ext cx="13645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1A6418-776F-4B37-89DF-B84F4CF3F100}"/>
              </a:ext>
            </a:extLst>
          </p:cNvPr>
          <p:cNvSpPr txBox="1"/>
          <p:nvPr/>
        </p:nvSpPr>
        <p:spPr>
          <a:xfrm>
            <a:off x="3712040" y="3105834"/>
            <a:ext cx="520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adding new AE/JE click this button to go back to AE/JE list.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3FB5E-F381-4CAB-88A7-36FF4254206A}"/>
              </a:ext>
            </a:extLst>
          </p:cNvPr>
          <p:cNvSpPr txBox="1"/>
          <p:nvPr/>
        </p:nvSpPr>
        <p:spPr>
          <a:xfrm>
            <a:off x="3239342" y="1317313"/>
            <a:ext cx="6237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Note:- ID of Employee will be username and default password will be his mobile number for login. </a:t>
            </a:r>
          </a:p>
        </p:txBody>
      </p:sp>
    </p:spTree>
    <p:extLst>
      <p:ext uri="{BB962C8B-B14F-4D97-AF65-F5344CB8AC3E}">
        <p14:creationId xmlns:p14="http://schemas.microsoft.com/office/powerpoint/2010/main" val="3801067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E0330A9-B718-4846-A3E0-3B0F91C08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5" y="1308671"/>
            <a:ext cx="11587089" cy="5140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014DC7-41DF-465D-9F0F-8C526D0B6EA8}"/>
              </a:ext>
            </a:extLst>
          </p:cNvPr>
          <p:cNvCxnSpPr>
            <a:cxnSpLocks/>
          </p:cNvCxnSpPr>
          <p:nvPr/>
        </p:nvCxnSpPr>
        <p:spPr>
          <a:xfrm>
            <a:off x="7920111" y="3151163"/>
            <a:ext cx="2363375" cy="910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EA85BE-5C22-40E3-A10E-6A531CFB52AF}"/>
              </a:ext>
            </a:extLst>
          </p:cNvPr>
          <p:cNvSpPr txBox="1"/>
          <p:nvPr/>
        </p:nvSpPr>
        <p:spPr>
          <a:xfrm>
            <a:off x="4011980" y="2781831"/>
            <a:ext cx="43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Edit button to update detail.</a:t>
            </a:r>
          </a:p>
        </p:txBody>
      </p:sp>
    </p:spTree>
    <p:extLst>
      <p:ext uri="{BB962C8B-B14F-4D97-AF65-F5344CB8AC3E}">
        <p14:creationId xmlns:p14="http://schemas.microsoft.com/office/powerpoint/2010/main" val="3678484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014DC7-41DF-465D-9F0F-8C526D0B6EA8}"/>
              </a:ext>
            </a:extLst>
          </p:cNvPr>
          <p:cNvCxnSpPr>
            <a:cxnSpLocks/>
          </p:cNvCxnSpPr>
          <p:nvPr/>
        </p:nvCxnSpPr>
        <p:spPr>
          <a:xfrm>
            <a:off x="7920111" y="3151163"/>
            <a:ext cx="2363375" cy="910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EA85BE-5C22-40E3-A10E-6A531CFB52AF}"/>
              </a:ext>
            </a:extLst>
          </p:cNvPr>
          <p:cNvSpPr txBox="1"/>
          <p:nvPr/>
        </p:nvSpPr>
        <p:spPr>
          <a:xfrm>
            <a:off x="4011980" y="2781831"/>
            <a:ext cx="43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Edit button to update detail.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B6A771-395A-4378-9BDF-AC290DD7F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" y="1425295"/>
            <a:ext cx="11798105" cy="514099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28C1DE-2127-47A1-A951-B7C5D2F9C731}"/>
              </a:ext>
            </a:extLst>
          </p:cNvPr>
          <p:cNvCxnSpPr>
            <a:cxnSpLocks/>
          </p:cNvCxnSpPr>
          <p:nvPr/>
        </p:nvCxnSpPr>
        <p:spPr>
          <a:xfrm flipH="1">
            <a:off x="1423526" y="3770142"/>
            <a:ext cx="2136859" cy="226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F15FD6-E18E-4C39-8369-7C55F121EAE3}"/>
              </a:ext>
            </a:extLst>
          </p:cNvPr>
          <p:cNvSpPr txBox="1"/>
          <p:nvPr/>
        </p:nvSpPr>
        <p:spPr>
          <a:xfrm>
            <a:off x="2925795" y="3060507"/>
            <a:ext cx="5628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required change your data &amp; Click on update button to update.</a:t>
            </a:r>
          </a:p>
        </p:txBody>
      </p:sp>
    </p:spTree>
    <p:extLst>
      <p:ext uri="{BB962C8B-B14F-4D97-AF65-F5344CB8AC3E}">
        <p14:creationId xmlns:p14="http://schemas.microsoft.com/office/powerpoint/2010/main" val="1255218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3B1913-6451-4F7D-8565-B8B4B2634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5" y="1308672"/>
            <a:ext cx="11657428" cy="5140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28C1DE-2127-47A1-A951-B7C5D2F9C731}"/>
              </a:ext>
            </a:extLst>
          </p:cNvPr>
          <p:cNvCxnSpPr>
            <a:cxnSpLocks/>
          </p:cNvCxnSpPr>
          <p:nvPr/>
        </p:nvCxnSpPr>
        <p:spPr>
          <a:xfrm flipH="1">
            <a:off x="2392226" y="2975693"/>
            <a:ext cx="16170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F15FD6-E18E-4C39-8369-7C55F121EAE3}"/>
              </a:ext>
            </a:extLst>
          </p:cNvPr>
          <p:cNvSpPr txBox="1"/>
          <p:nvPr/>
        </p:nvSpPr>
        <p:spPr>
          <a:xfrm>
            <a:off x="4009292" y="2652527"/>
            <a:ext cx="562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Assign Block AE/JE to </a:t>
            </a:r>
            <a:r>
              <a:rPr lang="en-US" dirty="0" err="1">
                <a:solidFill>
                  <a:schemeClr val="bg1"/>
                </a:solidFill>
              </a:rPr>
              <a:t>to</a:t>
            </a:r>
            <a:r>
              <a:rPr lang="en-US" dirty="0">
                <a:solidFill>
                  <a:schemeClr val="bg1"/>
                </a:solidFill>
              </a:rPr>
              <a:t> assign block.</a:t>
            </a:r>
          </a:p>
        </p:txBody>
      </p:sp>
    </p:spTree>
    <p:extLst>
      <p:ext uri="{BB962C8B-B14F-4D97-AF65-F5344CB8AC3E}">
        <p14:creationId xmlns:p14="http://schemas.microsoft.com/office/powerpoint/2010/main" val="1526991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437254-DEAC-4253-96F1-76C21A5A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7" y="1266468"/>
            <a:ext cx="11310425" cy="5140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28C1DE-2127-47A1-A951-B7C5D2F9C731}"/>
              </a:ext>
            </a:extLst>
          </p:cNvPr>
          <p:cNvCxnSpPr>
            <a:cxnSpLocks/>
          </p:cNvCxnSpPr>
          <p:nvPr/>
        </p:nvCxnSpPr>
        <p:spPr>
          <a:xfrm flipH="1">
            <a:off x="4706361" y="3701910"/>
            <a:ext cx="16170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F15FD6-E18E-4C39-8369-7C55F121EAE3}"/>
              </a:ext>
            </a:extLst>
          </p:cNvPr>
          <p:cNvSpPr txBox="1"/>
          <p:nvPr/>
        </p:nvSpPr>
        <p:spPr>
          <a:xfrm>
            <a:off x="6323427" y="3517244"/>
            <a:ext cx="562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Assign to assign block to AE/JE.</a:t>
            </a:r>
          </a:p>
        </p:txBody>
      </p:sp>
    </p:spTree>
    <p:extLst>
      <p:ext uri="{BB962C8B-B14F-4D97-AF65-F5344CB8AC3E}">
        <p14:creationId xmlns:p14="http://schemas.microsoft.com/office/powerpoint/2010/main" val="1499228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145014-0BFB-406C-85CF-C5FBA3E05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" y="1316081"/>
            <a:ext cx="11741834" cy="5140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28C1DE-2127-47A1-A951-B7C5D2F9C731}"/>
              </a:ext>
            </a:extLst>
          </p:cNvPr>
          <p:cNvCxnSpPr>
            <a:cxnSpLocks/>
          </p:cNvCxnSpPr>
          <p:nvPr/>
        </p:nvCxnSpPr>
        <p:spPr>
          <a:xfrm flipH="1" flipV="1">
            <a:off x="5958385" y="3760288"/>
            <a:ext cx="1371329" cy="695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F15FD6-E18E-4C39-8369-7C55F121EAE3}"/>
              </a:ext>
            </a:extLst>
          </p:cNvPr>
          <p:cNvSpPr txBox="1"/>
          <p:nvPr/>
        </p:nvSpPr>
        <p:spPr>
          <a:xfrm>
            <a:off x="7095365" y="4455886"/>
            <a:ext cx="470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AE and JE from dropdown</a:t>
            </a:r>
          </a:p>
          <a:p>
            <a:r>
              <a:rPr lang="en-US" dirty="0">
                <a:solidFill>
                  <a:schemeClr val="bg1"/>
                </a:solidFill>
              </a:rPr>
              <a:t>Click on update to assign block to AE/JE.</a:t>
            </a:r>
          </a:p>
        </p:txBody>
      </p:sp>
    </p:spTree>
    <p:extLst>
      <p:ext uri="{BB962C8B-B14F-4D97-AF65-F5344CB8AC3E}">
        <p14:creationId xmlns:p14="http://schemas.microsoft.com/office/powerpoint/2010/main" val="4279265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DB0556-5A36-4A26-BBCC-3DD76B01A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1" y="1390970"/>
            <a:ext cx="11784037" cy="5140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28C1DE-2127-47A1-A951-B7C5D2F9C731}"/>
              </a:ext>
            </a:extLst>
          </p:cNvPr>
          <p:cNvCxnSpPr>
            <a:cxnSpLocks/>
          </p:cNvCxnSpPr>
          <p:nvPr/>
        </p:nvCxnSpPr>
        <p:spPr>
          <a:xfrm flipH="1" flipV="1">
            <a:off x="3144846" y="3429000"/>
            <a:ext cx="1371329" cy="695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F15FD6-E18E-4C39-8369-7C55F121EAE3}"/>
              </a:ext>
            </a:extLst>
          </p:cNvPr>
          <p:cNvSpPr txBox="1"/>
          <p:nvPr/>
        </p:nvSpPr>
        <p:spPr>
          <a:xfrm>
            <a:off x="3971052" y="4145323"/>
            <a:ext cx="428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Manage Mukhiya/Panchayat </a:t>
            </a:r>
            <a:r>
              <a:rPr lang="en-US" dirty="0" err="1">
                <a:solidFill>
                  <a:schemeClr val="bg1"/>
                </a:solidFill>
              </a:rPr>
              <a:t>Sachiv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59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15406C2-C0F1-4722-B291-F417B4733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1181686"/>
            <a:ext cx="10832123" cy="54022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B9A640B-F63E-4C29-A5E3-05A11ECF4176}"/>
              </a:ext>
            </a:extLst>
          </p:cNvPr>
          <p:cNvSpPr txBox="1"/>
          <p:nvPr/>
        </p:nvSpPr>
        <p:spPr>
          <a:xfrm>
            <a:off x="7840653" y="4310462"/>
            <a:ext cx="3554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Enter Username, password,</a:t>
            </a:r>
          </a:p>
          <a:p>
            <a:r>
              <a:rPr lang="en-US" dirty="0">
                <a:solidFill>
                  <a:schemeClr val="bg1"/>
                </a:solidFill>
              </a:rPr>
              <a:t>Captcha and click on SIGN IN</a:t>
            </a:r>
          </a:p>
          <a:p>
            <a:r>
              <a:rPr lang="en-US" dirty="0">
                <a:solidFill>
                  <a:schemeClr val="bg1"/>
                </a:solidFill>
              </a:rPr>
              <a:t>Button to login.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25CF7-127C-49A4-81CB-377912996455}"/>
              </a:ext>
            </a:extLst>
          </p:cNvPr>
          <p:cNvSpPr txBox="1"/>
          <p:nvPr/>
        </p:nvSpPr>
        <p:spPr>
          <a:xfrm>
            <a:off x="562708" y="4033463"/>
            <a:ext cx="3680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EE Username &amp; password </a:t>
            </a:r>
          </a:p>
          <a:p>
            <a:r>
              <a:rPr lang="en-US" dirty="0">
                <a:solidFill>
                  <a:schemeClr val="bg1"/>
                </a:solidFill>
              </a:rPr>
              <a:t>will be the same as in Bihar </a:t>
            </a:r>
          </a:p>
          <a:p>
            <a:r>
              <a:rPr lang="en-US" dirty="0">
                <a:solidFill>
                  <a:schemeClr val="bg1"/>
                </a:solidFill>
              </a:rPr>
              <a:t>Shatabdi </a:t>
            </a:r>
            <a:r>
              <a:rPr lang="en-US" dirty="0" err="1">
                <a:solidFill>
                  <a:schemeClr val="bg1"/>
                </a:solidFill>
              </a:rPr>
              <a:t>Niji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Nalkup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Yojna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Application until you change it.</a:t>
            </a:r>
          </a:p>
        </p:txBody>
      </p:sp>
    </p:spTree>
    <p:extLst>
      <p:ext uri="{BB962C8B-B14F-4D97-AF65-F5344CB8AC3E}">
        <p14:creationId xmlns:p14="http://schemas.microsoft.com/office/powerpoint/2010/main" val="3455322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98CEB5-BA6B-4F95-B1B4-4EBE1DA70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9" y="1442935"/>
            <a:ext cx="11840308" cy="5140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28C1DE-2127-47A1-A951-B7C5D2F9C731}"/>
              </a:ext>
            </a:extLst>
          </p:cNvPr>
          <p:cNvCxnSpPr>
            <a:cxnSpLocks/>
          </p:cNvCxnSpPr>
          <p:nvPr/>
        </p:nvCxnSpPr>
        <p:spPr>
          <a:xfrm flipH="1">
            <a:off x="1780281" y="3555609"/>
            <a:ext cx="16944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F15FD6-E18E-4C39-8369-7C55F121EAE3}"/>
              </a:ext>
            </a:extLst>
          </p:cNvPr>
          <p:cNvSpPr txBox="1"/>
          <p:nvPr/>
        </p:nvSpPr>
        <p:spPr>
          <a:xfrm>
            <a:off x="3474720" y="3232443"/>
            <a:ext cx="428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Add new to add Mukhiya/Panchayat </a:t>
            </a:r>
            <a:r>
              <a:rPr lang="en-US" dirty="0" err="1">
                <a:solidFill>
                  <a:schemeClr val="bg1"/>
                </a:solidFill>
              </a:rPr>
              <a:t>Sachiv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2906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46D121-4D4D-467E-9485-59117864C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44" y="1442935"/>
            <a:ext cx="11577712" cy="5140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28C1DE-2127-47A1-A951-B7C5D2F9C731}"/>
              </a:ext>
            </a:extLst>
          </p:cNvPr>
          <p:cNvCxnSpPr>
            <a:cxnSpLocks/>
          </p:cNvCxnSpPr>
          <p:nvPr/>
        </p:nvCxnSpPr>
        <p:spPr>
          <a:xfrm flipH="1">
            <a:off x="1527062" y="5173394"/>
            <a:ext cx="16944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F15FD6-E18E-4C39-8369-7C55F121EAE3}"/>
              </a:ext>
            </a:extLst>
          </p:cNvPr>
          <p:cNvSpPr txBox="1"/>
          <p:nvPr/>
        </p:nvSpPr>
        <p:spPr>
          <a:xfrm>
            <a:off x="3221501" y="4850228"/>
            <a:ext cx="428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save to add Mukhiya/Panchayat </a:t>
            </a:r>
            <a:r>
              <a:rPr lang="en-US" dirty="0" err="1">
                <a:solidFill>
                  <a:schemeClr val="bg1"/>
                </a:solidFill>
              </a:rPr>
              <a:t>Sachiv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7D1F08-A774-4100-BF25-6E0DC16AD314}"/>
              </a:ext>
            </a:extLst>
          </p:cNvPr>
          <p:cNvCxnSpPr>
            <a:cxnSpLocks/>
          </p:cNvCxnSpPr>
          <p:nvPr/>
        </p:nvCxnSpPr>
        <p:spPr>
          <a:xfrm flipH="1">
            <a:off x="1528391" y="3555610"/>
            <a:ext cx="13645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A31D3B-F391-423E-82F6-C2458992B856}"/>
              </a:ext>
            </a:extLst>
          </p:cNvPr>
          <p:cNvSpPr txBox="1"/>
          <p:nvPr/>
        </p:nvSpPr>
        <p:spPr>
          <a:xfrm>
            <a:off x="3036790" y="3232444"/>
            <a:ext cx="658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adding new Mukhiya/Panchayat </a:t>
            </a:r>
            <a:r>
              <a:rPr lang="en-US" dirty="0" err="1">
                <a:solidFill>
                  <a:schemeClr val="bg1"/>
                </a:solidFill>
              </a:rPr>
              <a:t>Sachiv</a:t>
            </a:r>
            <a:r>
              <a:rPr lang="en-US" dirty="0">
                <a:solidFill>
                  <a:schemeClr val="bg1"/>
                </a:solidFill>
              </a:rPr>
              <a:t> click this button to go back to Mukhiya/Panchayat </a:t>
            </a:r>
            <a:r>
              <a:rPr lang="en-US" dirty="0" err="1">
                <a:solidFill>
                  <a:schemeClr val="bg1"/>
                </a:solidFill>
              </a:rPr>
              <a:t>Sachiv</a:t>
            </a:r>
            <a:r>
              <a:rPr lang="en-US" dirty="0">
                <a:solidFill>
                  <a:schemeClr val="bg1"/>
                </a:solidFill>
              </a:rPr>
              <a:t> list. </a:t>
            </a:r>
          </a:p>
        </p:txBody>
      </p:sp>
    </p:spTree>
    <p:extLst>
      <p:ext uri="{BB962C8B-B14F-4D97-AF65-F5344CB8AC3E}">
        <p14:creationId xmlns:p14="http://schemas.microsoft.com/office/powerpoint/2010/main" val="405515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947723-8D76-4070-B831-5852C9CCB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46" y="1196130"/>
            <a:ext cx="11535507" cy="5140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EABAA6-620D-4D63-98AD-5E9B6FDF1E54}"/>
              </a:ext>
            </a:extLst>
          </p:cNvPr>
          <p:cNvCxnSpPr>
            <a:cxnSpLocks/>
          </p:cNvCxnSpPr>
          <p:nvPr/>
        </p:nvCxnSpPr>
        <p:spPr>
          <a:xfrm flipH="1">
            <a:off x="3905831" y="2810022"/>
            <a:ext cx="13645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10489-AF7C-4DA8-81C1-C3A7A0C15E4A}"/>
              </a:ext>
            </a:extLst>
          </p:cNvPr>
          <p:cNvSpPr txBox="1"/>
          <p:nvPr/>
        </p:nvSpPr>
        <p:spPr>
          <a:xfrm>
            <a:off x="5414230" y="2486856"/>
            <a:ext cx="658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Various tube well report can be accessed under Tube well report Menu . </a:t>
            </a:r>
          </a:p>
        </p:txBody>
      </p:sp>
    </p:spTree>
    <p:extLst>
      <p:ext uri="{BB962C8B-B14F-4D97-AF65-F5344CB8AC3E}">
        <p14:creationId xmlns:p14="http://schemas.microsoft.com/office/powerpoint/2010/main" val="3029630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A2F6C-7003-49CB-898E-EC25A38C855B}"/>
              </a:ext>
            </a:extLst>
          </p:cNvPr>
          <p:cNvSpPr/>
          <p:nvPr/>
        </p:nvSpPr>
        <p:spPr>
          <a:xfrm>
            <a:off x="4523903" y="1391754"/>
            <a:ext cx="24689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54882-CE64-46A8-B6E8-D25CC73164BE}"/>
              </a:ext>
            </a:extLst>
          </p:cNvPr>
          <p:cNvSpPr txBox="1"/>
          <p:nvPr/>
        </p:nvSpPr>
        <p:spPr>
          <a:xfrm>
            <a:off x="1378634" y="3039907"/>
            <a:ext cx="896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 Tube well  web Application  related issue you can call.</a:t>
            </a:r>
          </a:p>
          <a:p>
            <a:r>
              <a:rPr lang="en-US" sz="2400" b="1" dirty="0"/>
              <a:t>1. </a:t>
            </a:r>
            <a:r>
              <a:rPr lang="en-US" sz="2400" b="1" dirty="0" err="1"/>
              <a:t>Ajitabh</a:t>
            </a:r>
            <a:r>
              <a:rPr lang="en-US" sz="2400" b="1" dirty="0"/>
              <a:t> Kumar - 9334964593</a:t>
            </a:r>
          </a:p>
          <a:p>
            <a:r>
              <a:rPr lang="en-US" sz="2400" b="1" dirty="0"/>
              <a:t>2. Pragati Rani </a:t>
            </a:r>
            <a:r>
              <a:rPr lang="en-US" sz="2400" b="1"/>
              <a:t>- 7673001122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5963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1D9A43-DDF1-4B5F-84C5-8A47DF98E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005594"/>
            <a:ext cx="11521440" cy="5578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73BC9-3767-4F0F-BCA1-2308D5A43C4D}"/>
              </a:ext>
            </a:extLst>
          </p:cNvPr>
          <p:cNvSpPr txBox="1"/>
          <p:nvPr/>
        </p:nvSpPr>
        <p:spPr>
          <a:xfrm>
            <a:off x="2882516" y="3794759"/>
            <a:ext cx="5892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successful login,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you will see Welcome message on top right corner.</a:t>
            </a:r>
          </a:p>
          <a:p>
            <a:r>
              <a:rPr lang="en-US" dirty="0">
                <a:solidFill>
                  <a:schemeClr val="bg1"/>
                </a:solidFill>
              </a:rPr>
              <a:t>Here in this case its Executive Engineer Login.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44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CAB1A-E2B6-4651-96F9-7A3EBF4AB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9" y="1294604"/>
            <a:ext cx="11816862" cy="51409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652A63-0001-4BA0-A20B-77AB2767C039}"/>
              </a:ext>
            </a:extLst>
          </p:cNvPr>
          <p:cNvCxnSpPr>
            <a:cxnSpLocks/>
          </p:cNvCxnSpPr>
          <p:nvPr/>
        </p:nvCxnSpPr>
        <p:spPr>
          <a:xfrm flipH="1">
            <a:off x="1927275" y="1856935"/>
            <a:ext cx="1294227" cy="365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13E6F0-A14C-4464-BF0C-69AADEF5C88F}"/>
              </a:ext>
            </a:extLst>
          </p:cNvPr>
          <p:cNvSpPr txBox="1"/>
          <p:nvPr/>
        </p:nvSpPr>
        <p:spPr>
          <a:xfrm>
            <a:off x="3221502" y="1393484"/>
            <a:ext cx="3206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tube well menu </a:t>
            </a:r>
          </a:p>
          <a:p>
            <a:r>
              <a:rPr lang="en-US" dirty="0">
                <a:solidFill>
                  <a:schemeClr val="bg1"/>
                </a:solidFill>
              </a:rPr>
              <a:t>to expand Tube Well menu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5524C9-B930-4CF7-983B-EEDCDC68D617}"/>
              </a:ext>
            </a:extLst>
          </p:cNvPr>
          <p:cNvCxnSpPr>
            <a:cxnSpLocks/>
          </p:cNvCxnSpPr>
          <p:nvPr/>
        </p:nvCxnSpPr>
        <p:spPr>
          <a:xfrm flipH="1" flipV="1">
            <a:off x="2854571" y="2781560"/>
            <a:ext cx="1746736" cy="36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129B5F-6C2F-4F3E-AE66-6DB6F145A763}"/>
              </a:ext>
            </a:extLst>
          </p:cNvPr>
          <p:cNvSpPr txBox="1"/>
          <p:nvPr/>
        </p:nvSpPr>
        <p:spPr>
          <a:xfrm>
            <a:off x="4600754" y="2952700"/>
            <a:ext cx="3389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Manage tube well </a:t>
            </a:r>
          </a:p>
          <a:p>
            <a:r>
              <a:rPr lang="en-US" dirty="0">
                <a:solidFill>
                  <a:schemeClr val="bg1"/>
                </a:solidFill>
              </a:rPr>
              <a:t>to add and edit tube well</a:t>
            </a:r>
          </a:p>
        </p:txBody>
      </p:sp>
    </p:spTree>
    <p:extLst>
      <p:ext uri="{BB962C8B-B14F-4D97-AF65-F5344CB8AC3E}">
        <p14:creationId xmlns:p14="http://schemas.microsoft.com/office/powerpoint/2010/main" val="312082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F2868F-112B-4422-86D9-532613016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48" y="1198448"/>
            <a:ext cx="10250659" cy="538547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CFE4CF-EEAB-42D1-9CF3-63C3C5BF1D27}"/>
              </a:ext>
            </a:extLst>
          </p:cNvPr>
          <p:cNvCxnSpPr>
            <a:cxnSpLocks/>
          </p:cNvCxnSpPr>
          <p:nvPr/>
        </p:nvCxnSpPr>
        <p:spPr>
          <a:xfrm flipH="1">
            <a:off x="2715066" y="2658794"/>
            <a:ext cx="1294227" cy="365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CE7467-DB00-4A78-8345-4FAF2B660CC3}"/>
              </a:ext>
            </a:extLst>
          </p:cNvPr>
          <p:cNvSpPr txBox="1"/>
          <p:nvPr/>
        </p:nvSpPr>
        <p:spPr>
          <a:xfrm>
            <a:off x="4009293" y="2378224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here to add new </a:t>
            </a:r>
          </a:p>
          <a:p>
            <a:r>
              <a:rPr lang="en-US" dirty="0">
                <a:solidFill>
                  <a:schemeClr val="bg1"/>
                </a:solidFill>
              </a:rPr>
              <a:t>Tube well</a:t>
            </a:r>
          </a:p>
        </p:txBody>
      </p:sp>
    </p:spTree>
    <p:extLst>
      <p:ext uri="{BB962C8B-B14F-4D97-AF65-F5344CB8AC3E}">
        <p14:creationId xmlns:p14="http://schemas.microsoft.com/office/powerpoint/2010/main" val="242058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65C083-7456-45C6-B4DB-AF58A5582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" y="924327"/>
            <a:ext cx="10939975" cy="56395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CFE4CF-EEAB-42D1-9CF3-63C3C5BF1D27}"/>
              </a:ext>
            </a:extLst>
          </p:cNvPr>
          <p:cNvCxnSpPr>
            <a:cxnSpLocks/>
          </p:cNvCxnSpPr>
          <p:nvPr/>
        </p:nvCxnSpPr>
        <p:spPr>
          <a:xfrm flipH="1">
            <a:off x="1741714" y="6049109"/>
            <a:ext cx="4907212" cy="323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3B6A43-AE40-40BA-9671-AC775E2340E3}"/>
              </a:ext>
            </a:extLst>
          </p:cNvPr>
          <p:cNvSpPr txBox="1"/>
          <p:nvPr/>
        </p:nvSpPr>
        <p:spPr>
          <a:xfrm>
            <a:off x="6648925" y="5725944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Enter required detail and click on</a:t>
            </a:r>
          </a:p>
          <a:p>
            <a:r>
              <a:rPr lang="en-US" dirty="0">
                <a:solidFill>
                  <a:schemeClr val="bg1"/>
                </a:solidFill>
              </a:rPr>
              <a:t>Save button to add.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3BE3B-250F-49D3-A8EE-61570EAE2C37}"/>
              </a:ext>
            </a:extLst>
          </p:cNvPr>
          <p:cNvSpPr txBox="1"/>
          <p:nvPr/>
        </p:nvSpPr>
        <p:spPr>
          <a:xfrm>
            <a:off x="4195320" y="2678804"/>
            <a:ext cx="4104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Upon saved successfully message</a:t>
            </a:r>
          </a:p>
          <a:p>
            <a:r>
              <a:rPr lang="en-US" dirty="0">
                <a:solidFill>
                  <a:schemeClr val="bg1"/>
                </a:solidFill>
              </a:rPr>
              <a:t> click here to back on tube well list.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B58C4B-1AB9-4ACA-AC8E-F5F53F56629F}"/>
              </a:ext>
            </a:extLst>
          </p:cNvPr>
          <p:cNvCxnSpPr>
            <a:cxnSpLocks/>
          </p:cNvCxnSpPr>
          <p:nvPr/>
        </p:nvCxnSpPr>
        <p:spPr>
          <a:xfrm flipH="1">
            <a:off x="2621691" y="3051989"/>
            <a:ext cx="1573629" cy="58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06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65C083-7456-45C6-B4DB-AF58A5582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" y="924327"/>
            <a:ext cx="10939975" cy="56395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CFE4CF-EEAB-42D1-9CF3-63C3C5BF1D27}"/>
              </a:ext>
            </a:extLst>
          </p:cNvPr>
          <p:cNvCxnSpPr>
            <a:cxnSpLocks/>
          </p:cNvCxnSpPr>
          <p:nvPr/>
        </p:nvCxnSpPr>
        <p:spPr>
          <a:xfrm flipH="1">
            <a:off x="1741714" y="6049109"/>
            <a:ext cx="4907212" cy="323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3B6A43-AE40-40BA-9671-AC775E2340E3}"/>
              </a:ext>
            </a:extLst>
          </p:cNvPr>
          <p:cNvSpPr txBox="1"/>
          <p:nvPr/>
        </p:nvSpPr>
        <p:spPr>
          <a:xfrm>
            <a:off x="6648925" y="5725944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Enter required detail and click on</a:t>
            </a:r>
          </a:p>
          <a:p>
            <a:r>
              <a:rPr lang="en-US" dirty="0">
                <a:solidFill>
                  <a:schemeClr val="bg1"/>
                </a:solidFill>
              </a:rPr>
              <a:t>Save button to add.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3BE3B-250F-49D3-A8EE-61570EAE2C37}"/>
              </a:ext>
            </a:extLst>
          </p:cNvPr>
          <p:cNvSpPr txBox="1"/>
          <p:nvPr/>
        </p:nvSpPr>
        <p:spPr>
          <a:xfrm>
            <a:off x="4195320" y="2678804"/>
            <a:ext cx="4104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Upon saved successfully message</a:t>
            </a:r>
          </a:p>
          <a:p>
            <a:r>
              <a:rPr lang="en-US" dirty="0">
                <a:solidFill>
                  <a:schemeClr val="bg1"/>
                </a:solidFill>
              </a:rPr>
              <a:t> click here to back on tube well list.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B58C4B-1AB9-4ACA-AC8E-F5F53F56629F}"/>
              </a:ext>
            </a:extLst>
          </p:cNvPr>
          <p:cNvCxnSpPr>
            <a:cxnSpLocks/>
          </p:cNvCxnSpPr>
          <p:nvPr/>
        </p:nvCxnSpPr>
        <p:spPr>
          <a:xfrm flipH="1">
            <a:off x="2621691" y="3051989"/>
            <a:ext cx="1573629" cy="58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14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59E15D-3093-472D-8CF0-6A6122F78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557353"/>
            <a:ext cx="10668000" cy="5140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B1D7-04BD-4414-9CEF-0A80497464F0}"/>
              </a:ext>
            </a:extLst>
          </p:cNvPr>
          <p:cNvSpPr txBox="1"/>
          <p:nvPr/>
        </p:nvSpPr>
        <p:spPr>
          <a:xfrm>
            <a:off x="3727939" y="274075"/>
            <a:ext cx="519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Tube well Software User guide</a:t>
            </a:r>
            <a:endParaRPr lang="en-I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3BE3B-250F-49D3-A8EE-61570EAE2C37}"/>
              </a:ext>
            </a:extLst>
          </p:cNvPr>
          <p:cNvSpPr txBox="1"/>
          <p:nvPr/>
        </p:nvSpPr>
        <p:spPr>
          <a:xfrm>
            <a:off x="6648925" y="3059667"/>
            <a:ext cx="3569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block, Panchayat &amp; other criteria to find your tube well in list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B58C4B-1AB9-4ACA-AC8E-F5F53F56629F}"/>
              </a:ext>
            </a:extLst>
          </p:cNvPr>
          <p:cNvCxnSpPr>
            <a:cxnSpLocks/>
          </p:cNvCxnSpPr>
          <p:nvPr/>
        </p:nvCxnSpPr>
        <p:spPr>
          <a:xfrm flipH="1">
            <a:off x="1973254" y="3807320"/>
            <a:ext cx="871546" cy="1055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132A02-19D9-4C6B-A515-4D9C3F2908CC}"/>
              </a:ext>
            </a:extLst>
          </p:cNvPr>
          <p:cNvCxnSpPr>
            <a:cxnSpLocks/>
          </p:cNvCxnSpPr>
          <p:nvPr/>
        </p:nvCxnSpPr>
        <p:spPr>
          <a:xfrm flipH="1">
            <a:off x="4521956" y="3398631"/>
            <a:ext cx="2042239" cy="817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E0C358-C280-459E-AAF7-6468C7AC82D3}"/>
              </a:ext>
            </a:extLst>
          </p:cNvPr>
          <p:cNvSpPr txBox="1"/>
          <p:nvPr/>
        </p:nvSpPr>
        <p:spPr>
          <a:xfrm>
            <a:off x="2525142" y="2934849"/>
            <a:ext cx="356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will see newly entered tube well in the list.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560CA2-7752-4A48-81CF-11E332544F73}"/>
              </a:ext>
            </a:extLst>
          </p:cNvPr>
          <p:cNvCxnSpPr>
            <a:cxnSpLocks/>
          </p:cNvCxnSpPr>
          <p:nvPr/>
        </p:nvCxnSpPr>
        <p:spPr>
          <a:xfrm flipV="1">
            <a:off x="4717143" y="4954199"/>
            <a:ext cx="4464433" cy="1417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9555D-0B39-48FE-8BBF-1054BA3E159C}"/>
              </a:ext>
            </a:extLst>
          </p:cNvPr>
          <p:cNvSpPr txBox="1"/>
          <p:nvPr/>
        </p:nvSpPr>
        <p:spPr>
          <a:xfrm>
            <a:off x="817120" y="6142811"/>
            <a:ext cx="405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update any detail click on edit button.</a:t>
            </a:r>
          </a:p>
        </p:txBody>
      </p:sp>
    </p:spTree>
    <p:extLst>
      <p:ext uri="{BB962C8B-B14F-4D97-AF65-F5344CB8AC3E}">
        <p14:creationId xmlns:p14="http://schemas.microsoft.com/office/powerpoint/2010/main" val="36883343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308</TotalTime>
  <Words>818</Words>
  <Application>Microsoft Office PowerPoint</Application>
  <PresentationFormat>Widescreen</PresentationFormat>
  <Paragraphs>104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DBT-MWRD</dc:creator>
  <cp:lastModifiedBy>DBT-MWRD</cp:lastModifiedBy>
  <cp:revision>77</cp:revision>
  <dcterms:created xsi:type="dcterms:W3CDTF">2020-03-17T05:08:30Z</dcterms:created>
  <dcterms:modified xsi:type="dcterms:W3CDTF">2020-03-18T07:18:08Z</dcterms:modified>
</cp:coreProperties>
</file>