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D352C-A19C-4035-B7F8-59328D56C803}" v="6" dt="2020-06-24T09:25:55.587"/>
    <p1510:client id="{558EA842-A1A8-4145-8247-7A72C2504945}" v="1439" dt="2020-06-24T09:24:32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jyoti Dey" userId="S::arunjyoti.dey@hcl.com::7ee0b212-923c-4d17-b2b3-5ae680dc7e9b" providerId="AD" clId="Web-{0CAD352C-A19C-4035-B7F8-59328D56C803}"/>
    <pc:docChg chg="modSld">
      <pc:chgData name="Arunjyoti Dey" userId="S::arunjyoti.dey@hcl.com::7ee0b212-923c-4d17-b2b3-5ae680dc7e9b" providerId="AD" clId="Web-{0CAD352C-A19C-4035-B7F8-59328D56C803}" dt="2020-06-24T09:25:55.587" v="3"/>
      <pc:docMkLst>
        <pc:docMk/>
      </pc:docMkLst>
      <pc:sldChg chg="modSp">
        <pc:chgData name="Arunjyoti Dey" userId="S::arunjyoti.dey@hcl.com::7ee0b212-923c-4d17-b2b3-5ae680dc7e9b" providerId="AD" clId="Web-{0CAD352C-A19C-4035-B7F8-59328D56C803}" dt="2020-06-24T09:25:55.587" v="3"/>
        <pc:sldMkLst>
          <pc:docMk/>
          <pc:sldMk cId="129394261" sldId="256"/>
        </pc:sldMkLst>
        <pc:graphicFrameChg chg="mod modGraphic">
          <ac:chgData name="Arunjyoti Dey" userId="S::arunjyoti.dey@hcl.com::7ee0b212-923c-4d17-b2b3-5ae680dc7e9b" providerId="AD" clId="Web-{0CAD352C-A19C-4035-B7F8-59328D56C803}" dt="2020-06-24T09:25:45.759" v="1"/>
          <ac:graphicFrameMkLst>
            <pc:docMk/>
            <pc:sldMk cId="129394261" sldId="256"/>
            <ac:graphicFrameMk id="5" creationId="{2BEAF68F-684F-4204-91CF-5A63483B39A1}"/>
          </ac:graphicFrameMkLst>
        </pc:graphicFrameChg>
        <pc:graphicFrameChg chg="mod modGraphic">
          <ac:chgData name="Arunjyoti Dey" userId="S::arunjyoti.dey@hcl.com::7ee0b212-923c-4d17-b2b3-5ae680dc7e9b" providerId="AD" clId="Web-{0CAD352C-A19C-4035-B7F8-59328D56C803}" dt="2020-06-24T09:25:55.587" v="3"/>
          <ac:graphicFrameMkLst>
            <pc:docMk/>
            <pc:sldMk cId="129394261" sldId="256"/>
            <ac:graphicFrameMk id="7" creationId="{6C8E7952-5EDF-46A5-ADA6-DA4DDB86A598}"/>
          </ac:graphicFrameMkLst>
        </pc:graphicFrameChg>
      </pc:sldChg>
    </pc:docChg>
  </pc:docChgLst>
  <pc:docChgLst>
    <pc:chgData clId="Web-{558EA842-A1A8-4145-8247-7A72C2504945}"/>
    <pc:docChg chg="modSld">
      <pc:chgData name="" userId="" providerId="" clId="Web-{558EA842-A1A8-4145-8247-7A72C2504945}" dt="2020-06-24T09:24:02.726" v="1420"/>
      <pc:docMkLst>
        <pc:docMk/>
      </pc:docMkLst>
      <pc:sldChg chg="addSp delSp modSp">
        <pc:chgData name="" userId="" providerId="" clId="Web-{558EA842-A1A8-4145-8247-7A72C2504945}" dt="2020-06-24T09:24:02.726" v="1420"/>
        <pc:sldMkLst>
          <pc:docMk/>
          <pc:sldMk cId="129394261" sldId="256"/>
        </pc:sldMkLst>
        <pc:spChg chg="mod">
          <ac:chgData name="" userId="" providerId="" clId="Web-{558EA842-A1A8-4145-8247-7A72C2504945}" dt="2020-06-24T09:08:51.631" v="1219" actId="1076"/>
          <ac:spMkLst>
            <pc:docMk/>
            <pc:sldMk cId="129394261" sldId="256"/>
            <ac:spMk id="4" creationId="{CB9E4384-14E4-43E6-A33B-F7744EB0FA05}"/>
          </ac:spMkLst>
        </pc:spChg>
        <pc:graphicFrameChg chg="add del mod">
          <ac:chgData name="" userId="" providerId="" clId="Web-{558EA842-A1A8-4145-8247-7A72C2504945}" dt="2020-06-24T08:35:05.626" v="45"/>
          <ac:graphicFrameMkLst>
            <pc:docMk/>
            <pc:sldMk cId="129394261" sldId="256"/>
            <ac:graphicFrameMk id="3" creationId="{28D0C905-70EA-4A7C-A6D4-BEB40B61B1DE}"/>
          </ac:graphicFrameMkLst>
        </pc:graphicFrameChg>
        <pc:graphicFrameChg chg="mod modGraphic">
          <ac:chgData name="" userId="" providerId="" clId="Web-{558EA842-A1A8-4145-8247-7A72C2504945}" dt="2020-06-24T09:09:15.224" v="1234"/>
          <ac:graphicFrameMkLst>
            <pc:docMk/>
            <pc:sldMk cId="129394261" sldId="256"/>
            <ac:graphicFrameMk id="5" creationId="{2BEAF68F-684F-4204-91CF-5A63483B39A1}"/>
          </ac:graphicFrameMkLst>
        </pc:graphicFrameChg>
        <pc:graphicFrameChg chg="mod modGraphic">
          <ac:chgData name="" userId="" providerId="" clId="Web-{558EA842-A1A8-4145-8247-7A72C2504945}" dt="2020-06-24T09:24:02.726" v="1420"/>
          <ac:graphicFrameMkLst>
            <pc:docMk/>
            <pc:sldMk cId="129394261" sldId="256"/>
            <ac:graphicFrameMk id="6" creationId="{8AF63172-B73F-479C-B11A-5C3863768B7B}"/>
          </ac:graphicFrameMkLst>
        </pc:graphicFrameChg>
        <pc:graphicFrameChg chg="mod modGraphic">
          <ac:chgData name="" userId="" providerId="" clId="Web-{558EA842-A1A8-4145-8247-7A72C2504945}" dt="2020-06-24T09:23:41.711" v="1410"/>
          <ac:graphicFrameMkLst>
            <pc:docMk/>
            <pc:sldMk cId="129394261" sldId="256"/>
            <ac:graphicFrameMk id="7" creationId="{6C8E7952-5EDF-46A5-ADA6-DA4DDB86A598}"/>
          </ac:graphicFrameMkLst>
        </pc:graphicFrameChg>
        <pc:graphicFrameChg chg="add del mod">
          <ac:chgData name="" userId="" providerId="" clId="Web-{558EA842-A1A8-4145-8247-7A72C2504945}" dt="2020-06-24T09:05:14.677" v="1064"/>
          <ac:graphicFrameMkLst>
            <pc:docMk/>
            <pc:sldMk cId="129394261" sldId="256"/>
            <ac:graphicFrameMk id="10" creationId="{CEBFF93F-E6CA-450D-87AD-A8DA34036914}"/>
          </ac:graphicFrameMkLst>
        </pc:graphicFrameChg>
        <pc:graphicFrameChg chg="add del mod">
          <ac:chgData name="" userId="" providerId="" clId="Web-{558EA842-A1A8-4145-8247-7A72C2504945}" dt="2020-06-24T09:13:47.850" v="1288"/>
          <ac:graphicFrameMkLst>
            <pc:docMk/>
            <pc:sldMk cId="129394261" sldId="256"/>
            <ac:graphicFrameMk id="12" creationId="{143D86C9-F025-4BC8-902A-9B7F843CD353}"/>
          </ac:graphicFrameMkLst>
        </pc:graphicFrameChg>
        <pc:graphicFrameChg chg="add del mod">
          <ac:chgData name="" userId="" providerId="" clId="Web-{558EA842-A1A8-4145-8247-7A72C2504945}" dt="2020-06-24T09:15:43.335" v="1310"/>
          <ac:graphicFrameMkLst>
            <pc:docMk/>
            <pc:sldMk cId="129394261" sldId="256"/>
            <ac:graphicFrameMk id="14" creationId="{381322FF-A507-44D0-B45E-545E4B2094E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B0E9E-D4A1-4E82-976D-71AAE3B5DDD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EA52F-701E-4EB7-9799-940EC4C4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EA52F-701E-4EB7-9799-940EC4C4D5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4FE1-3380-42FC-90E5-CC47DF96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3315F-A86D-4239-8C80-1B58FB6D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8282-FEF1-4F8D-A4D4-463E993D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2BEB-1842-4254-941B-BA9F8784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3397-1D18-4CDA-B840-5B0641B2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1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CC5A-6145-401D-A905-8A19A978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2EBE7-5EC8-4DA0-9ECD-977A5741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A901-8247-46CC-950A-6A5A6FBB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D241-1EC5-44DC-A64F-361D1412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5660-9D31-4CA9-8AA1-DF61E1F7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1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8C40A-1F28-4FD4-B703-814B12302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6123F-B190-4E79-ABB5-14241EB3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8F28-BE95-48BA-AB8D-16DD5698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6757-8A87-48EF-A3E3-6F068952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2D8C-EBBD-4B22-A488-7F97BFFC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5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28F3-C586-484D-AC0E-3F300BE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8E63-34A2-48EB-9204-840C75B3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0CF5-23E7-4662-8906-23A81AE1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8143-4F12-43E0-9376-A7ACCF5A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575BC-4837-4C7F-AFDD-B3D027C9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B75F-4146-4BEF-AABF-70F012F6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45ACB-B026-47D8-B527-7B2E1F0C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0F27-0A59-426C-9C20-9885EDA1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ED44-3CB7-404E-A2FB-0E8D5CC2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5BFAC-A489-4EE1-B1F9-B74BA2B4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1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535A-6466-4286-9476-0CCE0BFE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7980-D5D9-4D23-8519-42CAA3AA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3BB10-4A25-472B-8063-F3E852E9B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A8AE-224F-4F71-9134-C6B57994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B98A-4E01-412D-8E91-D9F21FA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80411-2A37-4BD5-9564-22819588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74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BDE5-F3CE-4ADE-B271-B2E21469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589E-E764-48C7-A10A-F77D17F5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E9A80-786A-49CC-A05F-1C55ABC8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DBF8C-D693-48FE-8A29-904B9CA09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2BC15-0B23-4173-BDBB-61CE42D9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AE2CC-72AB-4ADD-A75A-42BE0F5F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2A539-2B87-4C18-B56E-08AA672A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8353-91AB-4E73-BBBF-96D1B097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0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31E-D491-4691-AE64-872DCDFE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64142-C914-4283-80EF-9707570C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8E88E-78B3-4D9B-91DC-35EBBD3F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BA236-DD9B-4B62-B6B9-93A19CFE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26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F7BD9-C929-4F1E-9BCF-CCA5ED98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2846E-8055-4B18-874B-5773F6CE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355B-5607-4986-B54C-DEB5C32A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3349-3675-4D7A-9C59-012328F2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933C-83C4-48F7-BCE6-0992BBAF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A4D59-34F4-47CA-99EF-F71C3F03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00F4D-93D4-4F02-BEF3-2B9990EE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2504-0A08-47FC-93FA-85B9E22D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C0702-8230-487A-B899-7F228049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C60-A0EE-4A8B-B03D-62114683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9B5CA-5985-4C72-A48E-902AA6BA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CBB9D-A368-4068-A0C6-59828E78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429BC-88BB-4D9F-8776-BD6CDF8A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4C85B-79F7-4307-96A4-CD427FBD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27321-B2E2-48EE-81B0-054A69ED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7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A6FE8-4AFA-42E2-8AE3-78FDFA83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481E3-CFE7-4246-9BE1-625C2EBD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730D-95C7-4F1F-90F9-175F3F10B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A874-E63E-4479-BE16-A11BE6443C4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120D-DFD4-4F2F-BFC1-0FA9E26C7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E540-CF2E-4328-B7D0-6247E4829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F677-6D7A-45CB-8FCC-3B90FFC93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3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9E4384-14E4-43E6-A33B-F7744EB0FA05}"/>
              </a:ext>
            </a:extLst>
          </p:cNvPr>
          <p:cNvSpPr txBox="1">
            <a:spLocks/>
          </p:cNvSpPr>
          <p:nvPr/>
        </p:nvSpPr>
        <p:spPr>
          <a:xfrm>
            <a:off x="197660" y="164680"/>
            <a:ext cx="11128652" cy="487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Profile: Ganesh Vedapuri </a:t>
            </a:r>
            <a:r>
              <a:rPr lang="en-US" dirty="0"/>
              <a:t>–  Lead/Technical Architect</a:t>
            </a:r>
            <a:endParaRPr lang="en-GB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BEAF68F-684F-4204-91CF-5A63483B39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522099"/>
              </p:ext>
            </p:extLst>
          </p:nvPr>
        </p:nvGraphicFramePr>
        <p:xfrm>
          <a:off x="516835" y="647177"/>
          <a:ext cx="5093873" cy="6101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7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</a:rPr>
                        <a:t>Summary</a:t>
                      </a:r>
                      <a:endParaRPr lang="en-GB" sz="1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258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latin typeface="Calibri"/>
                        </a:rPr>
                        <a:t>IT Industry experience of  13 years 9 months</a:t>
                      </a:r>
                    </a:p>
                    <a:p>
                      <a:pPr marL="171450" indent="-171450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latin typeface="Calibri"/>
                        </a:rPr>
                        <a:t>Key Domains: </a:t>
                      </a:r>
                      <a:r>
                        <a:rPr lang="en-US" sz="1200" baseline="0" dirty="0">
                          <a:latin typeface="+mn-lt"/>
                        </a:rPr>
                        <a:t>Supply Chain, Banking</a:t>
                      </a:r>
                      <a:r>
                        <a:rPr lang="en-US" sz="1200" baseline="0" dirty="0">
                          <a:latin typeface="Calibri"/>
                        </a:rPr>
                        <a:t>, Insurance, Healthcare, Manufacturing,  Automobile,.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</a:rPr>
                        <a:t>Area of Expertise</a:t>
                      </a:r>
                      <a:endParaRPr lang="en-GB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64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Conceptualizing and delivering technology solution and architecture for building blocks of Digital Transformation</a:t>
                      </a:r>
                    </a:p>
                    <a:p>
                      <a:pPr marL="171450" lvl="0" indent="-171450" algn="l" defTabSz="914400" rtl="0" eaLnBrk="1" latinLnBrk="0" hangingPunct="1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development of web-based applications using ASP.NET MVC framework.</a:t>
                      </a:r>
                    </a:p>
                    <a:p>
                      <a:pPr marL="171450" lvl="0" indent="-171450" algn="l" defTabSz="914400" rtl="0" eaLnBrk="1" latinLnBrk="0" hangingPunct="1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designing and developing, deploying Windows Services, Web Services, WCF services and ASP.NET Web API.</a:t>
                      </a:r>
                    </a:p>
                    <a:p>
                      <a:pPr marL="171450" lvl="0" indent="-171450" algn="l" defTabSz="914400" rtl="0" eaLnBrk="1" latinLnBrk="0" hangingPunct="1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development of web-based applications using ASP.NET Core.</a:t>
                      </a:r>
                    </a:p>
                    <a:p>
                      <a:pPr marL="171450" lvl="0" indent="-171450" algn="l" defTabSz="914400" rtl="0" eaLnBrk="1" latinLnBrk="0" hangingPunct="1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Responsive web-based page and site designs using JavaScript, AJAX, LINQ, HTML, jQuery, CSS technologies and Angular.</a:t>
                      </a:r>
                    </a:p>
                    <a:p>
                      <a:pPr marL="171450" lvl="0" indent="-171450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and Delivering cloud platform and</a:t>
                      </a:r>
                      <a:r>
                        <a:rPr lang="en-US" sz="1200" b="0" i="0" u="none" strike="noStrike" kern="1200" noProof="0" dirty="0">
                          <a:effectLst/>
                        </a:rPr>
                        <a:t> integration as a service solution  such as  Logic Apps ,Azure Functions ,Event Hub, Event Grid , Service Fabric and Service Bus Queue</a:t>
                      </a:r>
                    </a:p>
                    <a:p>
                      <a:pPr marL="171450" lvl="0" indent="-171450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</a:rPr>
                        <a:t>Implementing Azure API Management to act as a gateway for backend API’s and  Microservices </a:t>
                      </a:r>
                    </a:p>
                    <a:p>
                      <a:pPr marL="171450" lvl="0" indent="-171450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</a:rPr>
                        <a:t>Azure AD Authentication using Oauth OIDC ,SAML, WS Trust and WS Federations and Security implementation using Azure Key Vault, App configurations</a:t>
                      </a:r>
                    </a:p>
                    <a:p>
                      <a:pPr marL="171450" lvl="0" indent="-171450" algn="l" defTabSz="914400" rtl="0" eaLnBrk="1" latinLnBrk="0" hangingPunct="1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Microservices &amp; Container based development using Docker, Azure Kubernetes Service(AKS)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and implementing monitoring solution using Azure monitor, log analytics workspace and application insights.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</a:rPr>
                        <a:t>Education </a:t>
                      </a:r>
                      <a:endParaRPr lang="en-GB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marL="172720" indent="-172720" algn="l" rtl="0" eaLnBrk="1" latinLnBrk="0" hangingPunct="1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Bachelor of  Engineering in Computer Science from Anna University</a:t>
                      </a:r>
                      <a:r>
                        <a:rPr lang="en-US" sz="1200" b="0" i="0" u="none" strike="noStrike" kern="1200" baseline="0" noProof="0" dirty="0"/>
                        <a:t>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, India.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C8E7952-5EDF-46A5-ADA6-DA4DDB86A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963690"/>
              </p:ext>
            </p:extLst>
          </p:nvPr>
        </p:nvGraphicFramePr>
        <p:xfrm>
          <a:off x="6159230" y="2468874"/>
          <a:ext cx="5626369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72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+mn-lt"/>
                        </a:rPr>
                        <a:t>Other Experience Summary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031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</a:rPr>
                        <a:t>Asist develop and drive a technical roadmap which incorporates technology and systems that build towards the strategic direction of the organization.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</a:rPr>
                        <a:t>Identify and manage “proof of concepts” for emerging technologies solutions to improve business KPI’s.</a:t>
                      </a:r>
                      <a:endParaRPr lang="en-US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Worked on various large &amp; complex IT programs, Onshore-Offshore delivery models, agile methodologies, Presales &amp; RFP teams and IT consulting</a:t>
                      </a:r>
                      <a:endParaRPr lang="en-A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</a:rPr>
                        <a:t>Designing and Developing .NET , Angular ,Business intelligence (SSIS, SSRS) applications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the solution design and development of  Azure platform build up and application migration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 on experience on Microsoft .NET Technology stack and Azure solutions.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Worked as solution and integration architect for external systems.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Implementation of storage solutions like Azure Blob Storages, Table, Queue, Azure SQL , Cosmos DB, Virtual Machines.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 dirty="0">
                          <a:effectLst/>
                        </a:rPr>
                        <a:t>Implementation of  CICD model using Azure DevOps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Experience in  JIRA , Confluence for following Agile Processes.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200" b="0" i="0" u="none" strike="noStrike" kern="1200" noProof="0" dirty="0"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Azure Cloud Certifications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 204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Microsoft certified Azure Developer Associate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 900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Microsoft certified Azure fundamentals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200" b="0" i="0" u="none" strike="noStrike" kern="1200" noProof="0" dirty="0">
                        <a:effectLst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kern="1200" noProof="0" dirty="0">
                        <a:effectLst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13859A2-51C8-46B0-92DA-028BA068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922" y="215068"/>
            <a:ext cx="140745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4A1FEB-05C2-4C3D-BE59-DCC62D984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08845"/>
              </p:ext>
            </p:extLst>
          </p:nvPr>
        </p:nvGraphicFramePr>
        <p:xfrm>
          <a:off x="6032771" y="1202773"/>
          <a:ext cx="512037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378">
                  <a:extLst>
                    <a:ext uri="{9D8B030D-6E8A-4147-A177-3AD203B41FA5}">
                      <a16:colId xmlns:a16="http://schemas.microsoft.com/office/drawing/2014/main" val="3936144394"/>
                    </a:ext>
                  </a:extLst>
                </a:gridCol>
              </a:tblGrid>
              <a:tr h="139132"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Calibri"/>
                          <a:ea typeface="+mn-ea"/>
                          <a:cs typeface="+mn-cs"/>
                        </a:rPr>
                        <a:t>Azure Cloud Experience</a:t>
                      </a:r>
                      <a:endParaRPr lang="en-GB" sz="1400" b="1" kern="1200" dirty="0">
                        <a:solidFill>
                          <a:srgbClr val="0070C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797600"/>
                  </a:ext>
                </a:extLst>
              </a:tr>
              <a:tr h="1126969"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Lead/Architect – HCL Coles Paperless(3 years)</a:t>
                      </a:r>
                      <a:endParaRPr lang="en-US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Building Integration Solutions for multiple applications of Manufacturing Module on Azure &amp; 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leading implementation efforts on cloud migration methodology and frameworks, application modernization projects.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algn="l" rtl="0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200" b="0" kern="1200" baseline="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A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A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048349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C6ABA-17DE-4AE9-ABE3-91BBCC3985EA}"/>
              </a:ext>
            </a:extLst>
          </p:cNvPr>
          <p:cNvCxnSpPr>
            <a:cxnSpLocks/>
          </p:cNvCxnSpPr>
          <p:nvPr/>
        </p:nvCxnSpPr>
        <p:spPr>
          <a:xfrm>
            <a:off x="6255026" y="6175513"/>
            <a:ext cx="5512904" cy="0"/>
          </a:xfrm>
          <a:prstGeom prst="line">
            <a:avLst/>
          </a:prstGeom>
          <a:ln w="2286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451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rathi.r@hcl.com</dc:creator>
  <cp:lastModifiedBy>Ganesh Vedapuri</cp:lastModifiedBy>
  <cp:revision>219</cp:revision>
  <dcterms:created xsi:type="dcterms:W3CDTF">2017-06-26T08:50:41Z</dcterms:created>
  <dcterms:modified xsi:type="dcterms:W3CDTF">2020-10-15T03:19:25Z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64faf237-074f-4ea3-9e93-dc6c6ab7547b</vt:lpwstr>
  </property>
  <property fmtid="{D5CDD505-2E9C-101B-9397-08002B2CF9AE}" pid="3" name="HCL_Cla5s_D6">
    <vt:lpwstr>False</vt:lpwstr>
  </property>
  <property fmtid="{D5CDD505-2E9C-101B-9397-08002B2CF9AE}" pid="4" name="HCLClassification">
    <vt:lpwstr>HCL_Cla5s_1nt3rnal</vt:lpwstr>
  </property>
  <property fmtid="{D5CDD505-2E9C-101B-9397-08002B2CF9AE}" pid="5" name="HCLClassD6">
    <vt:lpwstr>False</vt:lpwstr>
  </property>
</Properties>
</file>