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8"/>
  </p:notesMasterIdLst>
  <p:sldIdLst>
    <p:sldId id="256" r:id="rId2"/>
    <p:sldId id="261" r:id="rId3"/>
    <p:sldId id="274" r:id="rId4"/>
    <p:sldId id="263" r:id="rId5"/>
    <p:sldId id="258" r:id="rId6"/>
    <p:sldId id="27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12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912" autoAdjust="0"/>
  </p:normalViewPr>
  <p:slideViewPr>
    <p:cSldViewPr>
      <p:cViewPr>
        <p:scale>
          <a:sx n="90" d="100"/>
          <a:sy n="90" d="100"/>
        </p:scale>
        <p:origin x="-1234" y="1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00932-086A-4697-BCBF-7D78B758F7C7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76DAC-33F5-4049-83C0-F9405E3B6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44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98106-CD84-4CBC-B0B7-7194DD0844BD}" type="datetime1">
              <a:rPr lang="en-US" smtClean="0"/>
              <a:pPr/>
              <a:t>1/4/2025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B9DAE81-0B31-4C05-834E-AFFCC3A57F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4618A-590C-4EEA-8421-14984B29583E}" type="datetime1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AE81-0B31-4C05-834E-AFFCC3A57F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5D370-B0AB-4B27-A82F-2AD5E706B2F0}" type="datetime1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AE81-0B31-4C05-834E-AFFCC3A57F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4C1B-EAF8-4484-9792-35C519E8ADDB}" type="datetime1">
              <a:rPr lang="en-US" smtClean="0"/>
              <a:pPr/>
              <a:t>1/4/2025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B9DAE81-0B31-4C05-834E-AFFCC3A57F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3C8C-744A-493C-8515-17A96F7EE4C5}" type="datetime1">
              <a:rPr lang="en-US" smtClean="0"/>
              <a:pPr/>
              <a:t>1/4/2025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AE81-0B31-4C05-834E-AFFCC3A57F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5A93-7BFF-4DB0-A813-82B2DAA3833D}" type="datetime1">
              <a:rPr lang="en-US" smtClean="0"/>
              <a:pPr/>
              <a:t>1/4/2025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AE81-0B31-4C05-834E-AFFCC3A57F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FE06-5530-44FD-835B-348F48955839}" type="datetime1">
              <a:rPr lang="en-US" smtClean="0"/>
              <a:pPr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3B9DAE81-0B31-4C05-834E-AFFCC3A57F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B075-7092-4ADA-944B-F07DA21E22BC}" type="datetime1">
              <a:rPr lang="en-US" smtClean="0"/>
              <a:pPr/>
              <a:t>1/4/2025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AE81-0B31-4C05-834E-AFFCC3A57F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6008-3C27-41B3-838B-2688BBEB56B0}" type="datetime1">
              <a:rPr lang="en-US" smtClean="0"/>
              <a:pPr/>
              <a:t>1/4/2025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AE81-0B31-4C05-834E-AFFCC3A57F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7242-6BBB-4809-B466-FB89931432D3}" type="datetime1">
              <a:rPr lang="en-US" smtClean="0"/>
              <a:pPr/>
              <a:t>1/4/2025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AE81-0B31-4C05-834E-AFFCC3A57F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2E6B-DCAC-463A-8565-4AD9183DD9FC}" type="datetime1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AE81-0B31-4C05-834E-AFFCC3A57F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71C1A8B-79FF-4BD8-B634-8D58286D195B}" type="datetime1">
              <a:rPr lang="en-US" smtClean="0"/>
              <a:pPr/>
              <a:t>1/4/2025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B9DAE81-0B31-4C05-834E-AFFCC3A57F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newsapi.org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jitdehri/News-App.git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"/>
            <a:ext cx="7924800" cy="4876800"/>
          </a:xfrm>
        </p:spPr>
        <p:txBody>
          <a:bodyPr anchor="ctr"/>
          <a:lstStyle/>
          <a:p>
            <a:pPr algn="ctr"/>
            <a:r>
              <a:rPr lang="en-IN" b="1" dirty="0" smtClean="0"/>
              <a:t>News </a:t>
            </a:r>
            <a:r>
              <a:rPr lang="en-IN" b="1" dirty="0"/>
              <a:t>Application Documentation</a:t>
            </a:r>
            <a:br>
              <a:rPr lang="en-IN" b="1" dirty="0"/>
            </a:br>
            <a:endParaRPr lang="en-US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81000"/>
            <a:ext cx="8077200" cy="46166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Algerian" pitchFamily="82" charset="0"/>
              </a:rPr>
              <a:t>                                           </a:t>
            </a:r>
            <a:r>
              <a:rPr lang="en-US" sz="2400" b="1" dirty="0" smtClean="0">
                <a:latin typeface="Algerian" pitchFamily="82" charset="0"/>
              </a:rPr>
              <a:t>Project overview</a:t>
            </a:r>
            <a:r>
              <a:rPr lang="en-US" sz="2400" dirty="0" smtClean="0"/>
              <a:t>.</a:t>
            </a:r>
            <a:endParaRPr lang="en-IN" sz="2400" dirty="0"/>
          </a:p>
        </p:txBody>
      </p:sp>
      <p:sp>
        <p:nvSpPr>
          <p:cNvPr id="3" name="Rectangle 2"/>
          <p:cNvSpPr/>
          <p:nvPr/>
        </p:nvSpPr>
        <p:spPr>
          <a:xfrm>
            <a:off x="609600" y="1981200"/>
            <a:ext cx="8077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 News Application is a dynamic and responsive platform that provides users with the latest news articles across various categories. This application is built using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React.js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Vite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as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the development framework, and styled with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Tailwind CSS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and custom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CSS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News data is fetched from a public API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sz="1600" i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76200" y="152400"/>
            <a:ext cx="8991600" cy="914400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b="1" dirty="0" smtClean="0">
                <a:latin typeface="Algerian" pitchFamily="82" charset="0"/>
              </a:rPr>
              <a:t>                                                            </a:t>
            </a:r>
            <a:r>
              <a:rPr lang="en-US" sz="2800" b="1" dirty="0" smtClean="0">
                <a:solidFill>
                  <a:schemeClr val="tx1"/>
                </a:solidFill>
                <a:latin typeface="Algerian" pitchFamily="82" charset="0"/>
              </a:rPr>
              <a:t>Features</a:t>
            </a:r>
            <a:endParaRPr lang="en-IN" sz="2800" dirty="0">
              <a:solidFill>
                <a:schemeClr val="tx1"/>
              </a:solidFill>
              <a:latin typeface="Algerian" pitchFamily="8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1295400"/>
            <a:ext cx="8153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1</a:t>
            </a:r>
            <a:r>
              <a:rPr lang="en-US" b="1" dirty="0"/>
              <a:t>. Home Page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Displays </a:t>
            </a:r>
            <a:r>
              <a:rPr lang="en-US" dirty="0"/>
              <a:t>a list of the latest news articles.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Highlights top headlines or featured stories.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Categories menu for quick navigation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r>
              <a:rPr lang="en-US" b="1" dirty="0"/>
              <a:t>2. Category Page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 Displays </a:t>
            </a:r>
            <a:r>
              <a:rPr lang="en-US" dirty="0"/>
              <a:t>news articles filtered by category.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 Dynamic </a:t>
            </a:r>
            <a:r>
              <a:rPr lang="en-US" dirty="0"/>
              <a:t>routing to display content for different categories.</a:t>
            </a:r>
          </a:p>
          <a:p>
            <a:r>
              <a:rPr lang="en-US" b="1" dirty="0"/>
              <a:t>3. Search Functionality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Search bar to allow users to find specific news articles.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Implements </a:t>
            </a:r>
            <a:r>
              <a:rPr lang="en-US" dirty="0" err="1"/>
              <a:t>debounce</a:t>
            </a:r>
            <a:r>
              <a:rPr lang="en-US" dirty="0"/>
              <a:t> to optimize API calls during search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4. Article Details Page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Displays the full content of a selected news article.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Includes additional metadata such as author, publication date, and source.</a:t>
            </a:r>
          </a:p>
          <a:p>
            <a:r>
              <a:rPr lang="en-US" b="1" dirty="0"/>
              <a:t>5. Responsive Design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Fully responsive design ensuring compatibility with desktops, tablets, and mobile devices.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517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399" y="380999"/>
            <a:ext cx="8957733" cy="80021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lgerian" pitchFamily="82" charset="0"/>
              </a:rPr>
              <a:t>              </a:t>
            </a:r>
            <a:r>
              <a:rPr lang="en-US" sz="2400" b="1" dirty="0">
                <a:latin typeface="Algerian" pitchFamily="82" charset="0"/>
              </a:rPr>
              <a:t> </a:t>
            </a:r>
            <a:r>
              <a:rPr lang="en-US" sz="2400" b="1" dirty="0" smtClean="0">
                <a:latin typeface="Algerian" pitchFamily="82" charset="0"/>
              </a:rPr>
              <a:t>                </a:t>
            </a:r>
            <a:r>
              <a:rPr lang="en-US" sz="2400" b="1" dirty="0" smtClean="0">
                <a:latin typeface="Algerian" pitchFamily="82" charset="0"/>
              </a:rPr>
              <a:t>technology Stack</a:t>
            </a:r>
            <a:endParaRPr lang="en-IN" sz="2400" b="1" dirty="0"/>
          </a:p>
          <a:p>
            <a:endParaRPr lang="en-US" sz="22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1676400"/>
            <a:ext cx="7848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Frontend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b="1" dirty="0"/>
              <a:t>React.js</a:t>
            </a:r>
            <a:r>
              <a:rPr lang="en-IN" dirty="0"/>
              <a:t>: Component-based UI development.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b="1" dirty="0" err="1"/>
              <a:t>Vite</a:t>
            </a:r>
            <a:r>
              <a:rPr lang="en-IN" dirty="0"/>
              <a:t>: For a fast and optimized development environment.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b="1" dirty="0"/>
              <a:t>Tailwind CSS</a:t>
            </a:r>
            <a:r>
              <a:rPr lang="en-IN" dirty="0"/>
              <a:t>: For rapid and consistent styling.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b="1" dirty="0"/>
              <a:t>CSS</a:t>
            </a:r>
            <a:r>
              <a:rPr lang="en-IN" dirty="0"/>
              <a:t>: For custom design elements and fine-tuned styling.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b="1" dirty="0"/>
              <a:t>API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b="1" dirty="0"/>
              <a:t>News API</a:t>
            </a:r>
            <a:r>
              <a:rPr lang="en-IN" dirty="0"/>
              <a:t>: A third-party API used to fetch real-time news data. (e.g., </a:t>
            </a:r>
            <a:r>
              <a:rPr lang="en-IN" dirty="0">
                <a:hlinkClick r:id="rId2"/>
              </a:rPr>
              <a:t>https://newsapi.org</a:t>
            </a:r>
            <a:r>
              <a:rPr lang="en-IN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333" y="16933"/>
            <a:ext cx="9046464" cy="83099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lgerian" pitchFamily="82" charset="0"/>
              </a:rPr>
              <a:t>                    </a:t>
            </a:r>
            <a:r>
              <a:rPr lang="en-US" sz="2400" b="1" dirty="0" smtClean="0">
                <a:latin typeface="Algerian" pitchFamily="82" charset="0"/>
              </a:rPr>
              <a:t>             installation  and  Setup</a:t>
            </a:r>
            <a:endParaRPr lang="en-IN" sz="2400" b="1" dirty="0"/>
          </a:p>
          <a:p>
            <a:r>
              <a:rPr lang="en-US" sz="2400" dirty="0" smtClean="0"/>
              <a:t>.</a:t>
            </a:r>
            <a:endParaRPr lang="en-US" sz="22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28600" y="847890"/>
            <a:ext cx="8305800" cy="61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Prerequisites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Node.js (v16 or higher)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Npm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Steps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Clone the repository: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Git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clone </a:t>
            </a:r>
            <a:r>
              <a:rPr lang="en-US" sz="1600" dirty="0" smtClean="0">
                <a:latin typeface="Arial" pitchFamily="34" charset="0"/>
                <a:cs typeface="Arial" pitchFamily="34" charset="0"/>
                <a:hlinkClick r:id="rId2"/>
              </a:rPr>
              <a:t>https</a:t>
            </a:r>
            <a:r>
              <a:rPr lang="en-US" sz="1600" dirty="0">
                <a:latin typeface="Arial" pitchFamily="34" charset="0"/>
                <a:cs typeface="Arial" pitchFamily="34" charset="0"/>
                <a:hlinkClick r:id="rId2"/>
              </a:rPr>
              <a:t>://</a:t>
            </a:r>
            <a:r>
              <a:rPr lang="en-US" sz="1600" dirty="0" smtClean="0">
                <a:latin typeface="Arial" pitchFamily="34" charset="0"/>
                <a:cs typeface="Arial" pitchFamily="34" charset="0"/>
                <a:hlinkClick r:id="rId2"/>
              </a:rPr>
              <a:t>github.com/ajitdehri/News-App.git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Navigate to the project directory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cd </a:t>
            </a:r>
            <a:r>
              <a:rPr lang="en-IN" sz="1600" dirty="0" smtClean="0"/>
              <a:t>News-App-main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3.Install dependencies: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npm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install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4.Create an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add your News API key: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dirty="0" smtClean="0">
                <a:latin typeface="Arial Unicode MS" pitchFamily="34" charset="-128"/>
                <a:cs typeface="Arial" pitchFamily="34" charset="0"/>
              </a:rPr>
              <a:t>    1.Open  Components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sz="1600" dirty="0" smtClean="0">
                <a:latin typeface="Arial Unicode MS" pitchFamily="34" charset="-128"/>
                <a:cs typeface="Arial" pitchFamily="34" charset="0"/>
              </a:rPr>
              <a:t>   2.go to </a:t>
            </a:r>
            <a:r>
              <a:rPr lang="en-US" sz="1600" dirty="0" err="1" smtClean="0">
                <a:latin typeface="Arial Unicode MS" pitchFamily="34" charset="-128"/>
                <a:cs typeface="Arial" pitchFamily="34" charset="0"/>
              </a:rPr>
              <a:t>Newsapp.jsx</a:t>
            </a:r>
            <a:r>
              <a:rPr lang="en-US" sz="1600" dirty="0" smtClean="0"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=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your_api_key_here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Start the development server: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npm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run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dev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6.Open </a:t>
            </a:r>
            <a:r>
              <a:rPr lang="en-US" dirty="0"/>
              <a:t>the application in your browser</a:t>
            </a:r>
            <a:r>
              <a:rPr lang="en-US" dirty="0" smtClean="0"/>
              <a:t>: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dirty="0"/>
              <a:t>http://localhost:5173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2133600"/>
            <a:ext cx="7162800" cy="646331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 smtClean="0">
                <a:solidFill>
                  <a:srgbClr val="0070C0"/>
                </a:solidFill>
                <a:effectLst>
                  <a:reflection blurRad="6350" stA="60000" endA="900" endPos="58000" dir="5400000" sy="-100000" algn="bl" rotWithShape="0"/>
                </a:effectLst>
                <a:latin typeface="Showcard Gothic" pitchFamily="82" charset="0"/>
                <a:cs typeface="Times New Roman" pitchFamily="18" charset="0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889</TotalTime>
  <Words>311</Words>
  <Application>Microsoft Office PowerPoint</Application>
  <PresentationFormat>On-screen Show (4:3)</PresentationFormat>
  <Paragraphs>53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Trek</vt:lpstr>
      <vt:lpstr>News Application Documentation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india</dc:creator>
  <cp:lastModifiedBy>Ajit</cp:lastModifiedBy>
  <cp:revision>107</cp:revision>
  <dcterms:created xsi:type="dcterms:W3CDTF">2021-04-19T10:01:12Z</dcterms:created>
  <dcterms:modified xsi:type="dcterms:W3CDTF">2025-01-04T15:25:28Z</dcterms:modified>
</cp:coreProperties>
</file>