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256" r:id="rId2"/>
    <p:sldId id="261" r:id="rId3"/>
    <p:sldId id="274" r:id="rId4"/>
    <p:sldId id="263" r:id="rId5"/>
    <p:sldId id="258" r:id="rId6"/>
    <p:sldId id="266" r:id="rId7"/>
    <p:sldId id="275" r:id="rId8"/>
    <p:sldId id="276" r:id="rId9"/>
    <p:sldId id="270" r:id="rId10"/>
    <p:sldId id="277" r:id="rId11"/>
    <p:sldId id="278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12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0932-086A-4697-BCBF-7D78B758F7C7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76DAC-33F5-4049-83C0-F9405E3B6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8106-CD84-4CBC-B0B7-7194DD0844BD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4618A-590C-4EEA-8421-14984B29583E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5D370-B0AB-4B27-A82F-2AD5E706B2F0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4C1B-EAF8-4484-9792-35C519E8ADDB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3C8C-744A-493C-8515-17A96F7EE4C5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85A93-7BFF-4DB0-A813-82B2DAA3833D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FE06-5530-44FD-835B-348F48955839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B075-7092-4ADA-944B-F07DA21E22BC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008-3C27-41B3-838B-2688BBEB56B0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7242-6BBB-4809-B466-FB89931432D3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2E6B-DCAC-463A-8565-4AD9183DD9FC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71C1A8B-79FF-4BD8-B634-8D58286D195B}" type="datetime1">
              <a:rPr lang="en-US" smtClean="0"/>
              <a:pPr/>
              <a:t>11/6/2024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B9DAE81-0B31-4C05-834E-AFFCC3A57F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57200"/>
            <a:ext cx="8686800" cy="3886200"/>
          </a:xfrm>
        </p:spPr>
        <p:txBody>
          <a:bodyPr anchor="ctr"/>
          <a:lstStyle/>
          <a:p>
            <a:pPr algn="ctr"/>
            <a:r>
              <a:rPr lang="en-US" b="1" dirty="0" smtClean="0">
                <a:latin typeface="Algerian" pitchFamily="82" charset="0"/>
              </a:rPr>
              <a:t>    Develop </a:t>
            </a:r>
            <a:r>
              <a:rPr lang="en-US" b="1" dirty="0">
                <a:latin typeface="Algerian" pitchFamily="82" charset="0"/>
              </a:rPr>
              <a:t>a YouTube Clone Using </a:t>
            </a:r>
            <a:r>
              <a:rPr lang="en-US" b="1" dirty="0" smtClean="0">
                <a:latin typeface="Algerian" pitchFamily="82" charset="0"/>
              </a:rPr>
              <a:t>                   The MERN </a:t>
            </a:r>
            <a:r>
              <a:rPr lang="en-IN" b="1" dirty="0" smtClean="0">
                <a:latin typeface="Algerian" pitchFamily="82" charset="0"/>
              </a:rPr>
              <a:t>Stack</a:t>
            </a:r>
            <a:endParaRPr lang="en-US" dirty="0">
              <a:solidFill>
                <a:srgbClr val="00B0F0"/>
              </a:solidFill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57200"/>
            <a:ext cx="89154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                                      comment page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Ajit\Pictures\Screenshots\Screenshot (3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899400" cy="388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57200"/>
            <a:ext cx="89154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                                     profile page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Ajit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" y="1337733"/>
            <a:ext cx="8135938" cy="4910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8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2133600"/>
            <a:ext cx="7162800" cy="646331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effectLst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077200" cy="73866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smtClean="0">
                <a:latin typeface="Algerian" pitchFamily="82" charset="0"/>
              </a:rPr>
              <a:t>                         </a:t>
            </a:r>
            <a:r>
              <a:rPr lang="en-US" b="1" smtClean="0">
                <a:latin typeface="Algerian" pitchFamily="82" charset="0"/>
              </a:rPr>
              <a:t>                         </a:t>
            </a:r>
            <a:r>
              <a:rPr lang="en-US" sz="2400" b="1" smtClean="0">
                <a:latin typeface="Algerian" pitchFamily="82" charset="0"/>
              </a:rPr>
              <a:t>home page</a:t>
            </a:r>
            <a:r>
              <a:rPr lang="en-US" sz="2400" b="1" smtClean="0">
                <a:latin typeface="Algerian" pitchFamily="82" charset="0"/>
              </a:rPr>
              <a:t>   </a:t>
            </a:r>
            <a:endParaRPr lang="en-IN" sz="2400" dirty="0"/>
          </a:p>
          <a:p>
            <a:r>
              <a:rPr lang="en-US" b="1" dirty="0" smtClean="0">
                <a:latin typeface="Algerian" pitchFamily="82" charset="0"/>
              </a:rPr>
              <a:t>    </a:t>
            </a:r>
            <a:endParaRPr lang="en-IN" sz="2800" dirty="0"/>
          </a:p>
        </p:txBody>
      </p:sp>
      <p:pic>
        <p:nvPicPr>
          <p:cNvPr id="1026" name="Picture 2" descr="C:\Users\Ajit\Pictures\Screenshots\Screenshot (2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05467"/>
            <a:ext cx="7696200" cy="4564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6200" y="152400"/>
            <a:ext cx="8991600" cy="9144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                          </a:t>
            </a:r>
            <a:r>
              <a:rPr lang="en-US" sz="3600" b="1" dirty="0" smtClean="0">
                <a:solidFill>
                  <a:schemeClr val="tx1"/>
                </a:solidFill>
                <a:latin typeface="Algerian" pitchFamily="82" charset="0"/>
              </a:rPr>
              <a:t>features of </a:t>
            </a:r>
            <a:r>
              <a:rPr lang="en-US" sz="3600" b="1" dirty="0" err="1" smtClean="0">
                <a:solidFill>
                  <a:schemeClr val="tx1"/>
                </a:solidFill>
                <a:latin typeface="Algerian" pitchFamily="82" charset="0"/>
              </a:rPr>
              <a:t>Youtube</a:t>
            </a:r>
            <a:r>
              <a:rPr lang="en-US" sz="3600" b="1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endParaRPr lang="en-IN" sz="36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400" y="1219200"/>
            <a:ext cx="510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Menu option page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 smtClean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Home option page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 smtClean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Video upload option page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 smtClean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Login option page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 smtClean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Profile option page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 smtClean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Logout option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 smtClean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Comment option  page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 smtClean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Channel create option page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 smtClean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Video playing option page</a:t>
            </a:r>
          </a:p>
          <a:p>
            <a:r>
              <a:rPr lang="en-US" b="1" dirty="0" smtClean="0">
                <a:latin typeface="Algerian" pitchFamily="82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5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80999"/>
            <a:ext cx="904646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                         menu , </a:t>
            </a:r>
            <a:r>
              <a:rPr lang="en-US" sz="2400" b="1" dirty="0" err="1" smtClean="0">
                <a:latin typeface="Algerian" pitchFamily="82" charset="0"/>
              </a:rPr>
              <a:t>navbar</a:t>
            </a:r>
            <a:r>
              <a:rPr lang="en-US" sz="2400" b="1" dirty="0" smtClean="0">
                <a:latin typeface="Algerian" pitchFamily="82" charset="0"/>
              </a:rPr>
              <a:t> and </a:t>
            </a:r>
            <a:r>
              <a:rPr lang="en-US" sz="2400" b="1" dirty="0" err="1" smtClean="0">
                <a:latin typeface="Algerian" pitchFamily="82" charset="0"/>
              </a:rPr>
              <a:t>Youtube</a:t>
            </a:r>
            <a:r>
              <a:rPr lang="en-US" sz="2400" b="1" dirty="0" smtClean="0">
                <a:latin typeface="Algerian" pitchFamily="82" charset="0"/>
              </a:rPr>
              <a:t> icon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23622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Elephant" pitchFamily="18" charset="0"/>
                <a:cs typeface="Arial" pitchFamily="34" charset="0"/>
              </a:rPr>
              <a:t> There </a:t>
            </a:r>
            <a:r>
              <a:rPr lang="en-US" b="1" dirty="0">
                <a:latin typeface="Elephant" pitchFamily="18" charset="0"/>
                <a:cs typeface="Arial" pitchFamily="34" charset="0"/>
              </a:rPr>
              <a:t>is a menu side option on both left side and top side and that is </a:t>
            </a:r>
            <a:r>
              <a:rPr lang="en-US" b="1" dirty="0" smtClean="0">
                <a:latin typeface="Elephant" pitchFamily="18" charset="0"/>
                <a:cs typeface="Arial" pitchFamily="34" charset="0"/>
              </a:rPr>
              <a:t>a   static</a:t>
            </a:r>
            <a:r>
              <a:rPr lang="en-US" b="1" dirty="0">
                <a:latin typeface="Elephant" pitchFamily="18" charset="0"/>
                <a:cs typeface="Arial" pitchFamily="34" charset="0"/>
              </a:rPr>
              <a:t> option</a:t>
            </a:r>
            <a:r>
              <a:rPr lang="en-US" b="1" dirty="0" smtClean="0">
                <a:latin typeface="Elephant" pitchFamily="18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Elephant" pitchFamily="18" charset="0"/>
                <a:cs typeface="Arial" pitchFamily="34" charset="0"/>
              </a:rPr>
              <a:t>When you click on the menu a pop-up appears from it</a:t>
            </a:r>
            <a:r>
              <a:rPr lang="en-US" b="1" dirty="0" smtClean="0">
                <a:latin typeface="Elephant" pitchFamily="18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err="1" smtClean="0">
                <a:latin typeface="Elephant" pitchFamily="18" charset="0"/>
                <a:cs typeface="Arial" pitchFamily="34" charset="0"/>
              </a:rPr>
              <a:t>Navbar</a:t>
            </a:r>
            <a:r>
              <a:rPr lang="en-US" b="1" dirty="0" smtClean="0">
                <a:latin typeface="Elephant" pitchFamily="18" charset="0"/>
                <a:cs typeface="Arial" pitchFamily="34" charset="0"/>
              </a:rPr>
              <a:t>  will </a:t>
            </a:r>
            <a:r>
              <a:rPr lang="en-US" b="1" dirty="0">
                <a:latin typeface="Elephant" pitchFamily="18" charset="0"/>
                <a:cs typeface="Arial" pitchFamily="34" charset="0"/>
              </a:rPr>
              <a:t>be visible on all pages</a:t>
            </a:r>
            <a:r>
              <a:rPr lang="en-US" b="1" dirty="0" smtClean="0">
                <a:latin typeface="Elephant" pitchFamily="18" charset="0"/>
                <a:cs typeface="Arial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latin typeface="Elephant" pitchFamily="18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Elephant" pitchFamily="18" charset="0"/>
                <a:cs typeface="Arial" pitchFamily="34" charset="0"/>
              </a:rPr>
              <a:t>By clicking on the YouTube icon we come back </a:t>
            </a:r>
            <a:r>
              <a:rPr lang="en-US" b="1" dirty="0" smtClean="0">
                <a:latin typeface="Elephant" pitchFamily="18" charset="0"/>
                <a:cs typeface="Arial" pitchFamily="34" charset="0"/>
              </a:rPr>
              <a:t>to the</a:t>
            </a:r>
            <a:r>
              <a:rPr lang="en-US" b="1" dirty="0">
                <a:latin typeface="Elephant" pitchFamily="18" charset="0"/>
                <a:cs typeface="Arial" pitchFamily="34" charset="0"/>
              </a:rPr>
              <a:t> </a:t>
            </a:r>
            <a:r>
              <a:rPr lang="en-US" b="1" dirty="0" smtClean="0">
                <a:latin typeface="Elephant" pitchFamily="18" charset="0"/>
                <a:cs typeface="Arial" pitchFamily="34" charset="0"/>
              </a:rPr>
              <a:t>  home</a:t>
            </a:r>
            <a:r>
              <a:rPr lang="en-US" b="1" dirty="0">
                <a:latin typeface="Elephant" pitchFamily="18" charset="0"/>
                <a:cs typeface="Arial" pitchFamily="34" charset="0"/>
              </a:rPr>
              <a:t> 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381000"/>
            <a:ext cx="904646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                                    video add option</a:t>
            </a:r>
            <a:r>
              <a:rPr lang="en-US" sz="2400" dirty="0" smtClean="0"/>
              <a:t>.</a:t>
            </a:r>
            <a:endParaRPr lang="en-US" sz="2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jit\Pictures\Screenshots\Screenshot (2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47800"/>
            <a:ext cx="7696200" cy="4833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8000" y="914400"/>
            <a:ext cx="802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Arial Narrow" pitchFamily="34" charset="0"/>
              </a:rPr>
              <a:t>After clicking on the video icon, the option to add a video option appears.</a:t>
            </a:r>
            <a:endParaRPr lang="en-IN" dirty="0">
              <a:latin typeface="Arial Narrow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400800" y="1326065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7200"/>
            <a:ext cx="87630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lgerian" pitchFamily="82" charset="0"/>
              </a:rPr>
              <a:t>                                     login , logout  and  profile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jit\Pictures\Screenshots\Screenshot (2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61338" cy="4808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391400" y="16002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015335" y="1230868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gency FB" pitchFamily="34" charset="0"/>
              </a:rPr>
              <a:t>login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834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latin typeface="Agency FB" pitchFamily="34" charset="0"/>
              </a:rPr>
              <a:t>If a new user comes and tries to login, he will not be able to do so. First he will have to create a </a:t>
            </a:r>
            <a:r>
              <a:rPr lang="en-US" b="1" dirty="0" smtClean="0">
                <a:latin typeface="Agency FB" pitchFamily="34" charset="0"/>
              </a:rPr>
              <a:t>new </a:t>
            </a:r>
          </a:p>
          <a:p>
            <a:r>
              <a:rPr lang="en-US" b="1" dirty="0" smtClean="0">
                <a:latin typeface="Agency FB" pitchFamily="34" charset="0"/>
              </a:rPr>
              <a:t>account. Then</a:t>
            </a:r>
            <a:r>
              <a:rPr lang="en-US" b="1" dirty="0">
                <a:latin typeface="Agency FB" pitchFamily="34" charset="0"/>
              </a:rPr>
              <a:t> he can login.</a:t>
            </a:r>
            <a:endParaRPr lang="en-IN" dirty="0"/>
          </a:p>
        </p:txBody>
      </p:sp>
      <p:pic>
        <p:nvPicPr>
          <p:cNvPr id="4098" name="Picture 2" descr="C:\Users\Ajit\Pictures\Screenshots\Screenshot (2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4" y="1447800"/>
            <a:ext cx="8229600" cy="409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4495800" y="4343400"/>
            <a:ext cx="914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0" y="5869001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gency FB" pitchFamily="34" charset="0"/>
              </a:rPr>
              <a:t> </a:t>
            </a:r>
            <a:r>
              <a:rPr lang="en-US" b="1" dirty="0" smtClean="0">
                <a:latin typeface="Agency FB" pitchFamily="34" charset="0"/>
              </a:rPr>
              <a:t>click the create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90600"/>
            <a:ext cx="5918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Agency FB" pitchFamily="34" charset="0"/>
              </a:rPr>
              <a:t>After clicking crate account open new window for create a account</a:t>
            </a:r>
            <a:endParaRPr lang="en-IN" dirty="0"/>
          </a:p>
        </p:txBody>
      </p:sp>
      <p:pic>
        <p:nvPicPr>
          <p:cNvPr id="5122" name="Picture 2" descr="C:\Users\Ajit\Pictures\Screenshots\Screenshot (30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6959479" cy="3821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5428734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After filling the details, click on sign up. After that the account will be created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After the account is created, click on the home button and then go to Login. Then your account will be logged in.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226367"/>
            <a:ext cx="89154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                                      channel page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57200"/>
            <a:ext cx="891540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itchFamily="82" charset="0"/>
              </a:rPr>
              <a:t>                     video player page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2192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latin typeface="Agency FB" pitchFamily="34" charset="0"/>
              </a:rPr>
              <a:t>See the page ,</a:t>
            </a:r>
            <a:endParaRPr lang="en-IN" dirty="0"/>
          </a:p>
        </p:txBody>
      </p:sp>
      <p:pic>
        <p:nvPicPr>
          <p:cNvPr id="6146" name="Picture 2" descr="C:\Users\Ajit\Pictures\Screenshots\Screenshot (3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57713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929</TotalTime>
  <Words>174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    Develop a YouTube Clone Using                    The 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</dc:creator>
  <cp:lastModifiedBy>Ajit</cp:lastModifiedBy>
  <cp:revision>113</cp:revision>
  <dcterms:created xsi:type="dcterms:W3CDTF">2021-04-19T10:01:12Z</dcterms:created>
  <dcterms:modified xsi:type="dcterms:W3CDTF">2024-11-05T20:41:46Z</dcterms:modified>
</cp:coreProperties>
</file>