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C2A2-1508-1549-6C0E-AB9590686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701E-7419-6DD3-9FBB-017AE438F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39C9-AE4D-71B9-7ADF-51D20AF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90CA-AB51-8C11-E696-7CBA7BB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B028-5153-9E4D-D7CF-0AE3ABCE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2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E8F1-82A6-3CFE-33D1-CB4FC2F3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14C6-0561-E494-3FF2-37D8CFBC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AA62-E3A9-0BEE-7099-B32BF55A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22F-B357-4E2D-0DDB-0792218C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BFA4-9319-6DA2-C69F-F00CC087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0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B1CFF-43A9-46CA-D392-91187B62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CFCF-65C3-5153-B60E-C72833862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DB9E-47F8-DF22-47FA-4CF3B542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FFEC-D0DF-1A66-861A-CFA3961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46398-A4EB-D535-38F7-BF79F184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664A-902B-242C-844A-531E66CB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A991-B630-BBC7-C1A2-CEBF8771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7FA3-91AA-3306-9761-A462FBAC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C92C-0A40-ED41-455C-BC13A1B3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AC89-6E7D-F5C0-385F-63D5641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01D2-07AD-5B9F-6156-011F84CB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61DC-60A8-0328-0495-1D9E4C57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52FF-D9BC-B25B-942C-0E2FAE96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FC9F-5120-5C4C-E613-DF3C6DD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3EFC-E890-E3CF-9F16-84A2E476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1D1A-594A-9508-2F7A-63B384ED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03D2-4E69-2A2D-01A0-CE85FE68A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B2EA6-BB5E-A9D3-C548-D6166BF8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6BBD-BDAC-BD95-487D-9957F8C5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025A5-D291-054E-8441-EAB541AA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A008-6814-4F77-64F9-BD94450F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972-403B-F995-2D39-ABA0F3C7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C6A6-A4B3-1611-91B3-E973A1D9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CD29-3520-C875-B512-862A7236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0443-26A7-BA15-6A4E-988358D36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8FCE9-9776-973F-D997-35EF90C0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07C26-A31E-426B-1B78-BB894C3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0934E-3042-3475-5A13-EA1FAD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EFF77-5BF4-2B33-E587-7FE76330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1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3F9-7C5B-357A-D7B9-9A69836D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D0802-5877-07A2-6937-563C3FBE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C6F71-27F1-1974-DA8B-756477D0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4E54-B0E1-8BAB-CCCF-4EFC23EB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8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A4AE6-EC85-053A-05AE-ABAA80FD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B9D10-0E6B-3C1C-F555-F27F8D10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6748-9D13-E188-C70A-5C1A7E8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C1D5-3718-2659-4B66-14899F3F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D1B7-897A-AA0C-6C10-BD20378A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7D2-DDC2-D0C7-1656-5CDA2064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D9AF-C990-C721-CFF8-56A4DAB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7A1F-C5AB-1140-A4E3-32DE48E8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CCF5-49A5-C463-E7E8-19DC22AB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90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4024-36C7-908F-227D-5B1A2D6C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71747-740E-81EB-4EA5-88C7D7F54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CB26-ECC2-640F-3BB9-0CF32BAE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E98A-27F6-4AFB-3600-6EF9C538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AC62D-0D7C-A69C-94D6-2CF99E2C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FB72-E1BE-0670-078A-F45A5B04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4A2C5-65ED-CCF1-8B98-48194662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8BB4-D2F1-02DB-39CF-E79E4973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A97F-DD5D-08CB-E275-D7E16F5A3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F5A4-66B2-4334-98C0-B9FEC65EAFAF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0692-C97B-3151-1B1A-30105F6C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56A2-A1ED-65D1-1BAF-95878113D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0DE0-3EBE-45DC-A721-368BA345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3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1D98-5D51-155F-9FA6-6410DEF64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Fdgfgjgert</a:t>
            </a:r>
            <a:br>
              <a:rPr lang="en-IN" dirty="0"/>
            </a:br>
            <a:r>
              <a:rPr lang="en-IN" dirty="0" err="1"/>
              <a:t>ajiteh</a:t>
            </a:r>
            <a:r>
              <a:rPr lang="en-IN" dirty="0"/>
              <a:t> kumar</a:t>
            </a:r>
            <a:br>
              <a:rPr lang="en-IN" dirty="0"/>
            </a:br>
            <a:r>
              <a:rPr lang="en-IN" dirty="0"/>
              <a:t>using git hub  for up skilling </a:t>
            </a:r>
            <a:r>
              <a:rPr lang="en-IN"/>
              <a:t>there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C809B-7A83-4F6D-BD77-04560BBE1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9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Fdgfgjgert ajiteh kumar using git hub  for up skilling there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Fdgfgjgert ajiteh kumar using git hub  for up skilling there working</dc:title>
  <dc:creator>ajitesh kumar</dc:creator>
  <cp:lastModifiedBy>ajitesh kumar</cp:lastModifiedBy>
  <cp:revision>1</cp:revision>
  <dcterms:created xsi:type="dcterms:W3CDTF">2022-05-26T14:54:57Z</dcterms:created>
  <dcterms:modified xsi:type="dcterms:W3CDTF">2022-05-26T14:55:58Z</dcterms:modified>
</cp:coreProperties>
</file>