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1AEE58-D363-4DAD-8FE5-C92D5FD30D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2F60BD-9850-486E-AE58-9DC305AB12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9/1/2023 1:41:33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19AEF4C-B4B4-4FB5-AF79-290102BEF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2023-08-31T20:11:33Z</dcterms:created>
  <dcterms:modified xsi:type="dcterms:W3CDTF">2023-08-31T20:11:33Z</dcterms:modified>
</cp:coreProperties>
</file>