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4A69-23A0-CBE9-DBDD-BF65C9D49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2F20C-2B9C-59C2-2EEC-8C415CAD3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BC22-11EF-1EDD-E804-31EF21AE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8642-402A-4CFA-A0ED-7C57D1FE7FF2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376DC-027B-F4A1-6632-81B79211C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F248D-9E37-59F6-D78A-D59750FC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4977-63A2-404E-8ABB-832D0FAF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5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12A5B-6BE1-406D-F565-DC0F66A8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317AF-D943-C4D1-4E9A-3AC70FB15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3576D-E114-8725-D216-2D722A959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8642-402A-4CFA-A0ED-7C57D1FE7FF2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70C5B-DF3D-9455-A84E-9C895746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8C7BD-D8FF-A0F9-66C7-FFE5898B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4977-63A2-404E-8ABB-832D0FAF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8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804E9C-D0BD-6519-EF11-04B4EDD41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9D052-E21B-E14F-9E1D-006CC15E3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D152D-39E9-04F1-65D0-C526906D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8642-402A-4CFA-A0ED-7C57D1FE7FF2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C0123-F55A-A9CF-3127-74006CEB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D8694-24DB-8A63-C9AC-6AD6AEF2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4977-63A2-404E-8ABB-832D0FAF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7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0D1B-0D36-051D-689B-921583326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CC1C9-275B-1CF9-D032-9C48A3663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27EB5-6E26-0659-5874-D7E48F2EE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8642-402A-4CFA-A0ED-7C57D1FE7FF2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72CFD-9A7F-E25D-48DC-1DAEDC3C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08B21-54E3-1BBC-63CB-0B91C6D9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4977-63A2-404E-8ABB-832D0FAF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1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54D0-5D3B-FF1E-BED1-C1307CDC0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E83FC-23B2-533D-5315-7FFE72057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7D0C4-C0CB-EA73-0260-E8F648EFC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8642-402A-4CFA-A0ED-7C57D1FE7FF2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3A5E9-2234-528D-D2C7-5BD74D0CA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72EF8-7A2A-D48B-55CA-F5257920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4977-63A2-404E-8ABB-832D0FAF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9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6740-FDD8-F352-C472-8344ECE9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D384A-6271-D822-9500-B721F340C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52877-043B-59D2-BAE7-E9FDDB2B3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46ECC-7BF1-3102-56CD-1B2F8991F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8642-402A-4CFA-A0ED-7C57D1FE7FF2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F4C7F-447F-995D-B300-CDBB6E1FB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EE81B-6811-E5CF-DB75-4A8719BB7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4977-63A2-404E-8ABB-832D0FAF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8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515D-D1A2-6737-46E4-711E715A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73BEC-7814-EFF6-D1FF-AB5C7447E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71718-67CA-7829-A5A8-8845F5D8C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C9E33-4A4C-4B3D-BE53-F2E6B67F2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AFF1F-44AB-776F-0E9D-3D5349B04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2985B3-C9BD-5333-077B-E9D03E6C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8642-402A-4CFA-A0ED-7C57D1FE7FF2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ECCDA4-E6AF-3113-20F7-6350FBCD2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4A315A-D8A9-3598-0D33-AD71EE14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4977-63A2-404E-8ABB-832D0FAF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EA80-B161-42CB-F605-1D025CF2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2CBB3-8654-F21F-32A7-A203C6B3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8642-402A-4CFA-A0ED-7C57D1FE7FF2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A1F98-B6FC-2921-AD2A-3B4E7784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F3549-EA86-57F4-B031-D5E6F814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4977-63A2-404E-8ABB-832D0FAF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1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048CB1-19C7-8D2D-B2DE-3C8EEE87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8642-402A-4CFA-A0ED-7C57D1FE7FF2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DD3E3-AD22-17CA-C54E-2A7D1648D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651A7-F3DC-41A4-109F-CCE13301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4977-63A2-404E-8ABB-832D0FAF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6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136C-BF9C-9D66-730B-23B82BFA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CBD57-202C-FD6A-6F06-2D9939D50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2857C-3E40-6640-2D5D-D35F438C0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430F1-55B9-FB8A-6121-6A30B85E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8642-402A-4CFA-A0ED-7C57D1FE7FF2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7C10E-9469-3908-3918-A49900C3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B682B-08D5-81AC-B35C-CB77E9FD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4977-63A2-404E-8ABB-832D0FAF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1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6A5D-150C-87D3-973A-3746B9D88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9FD0F-D5E8-E1C9-8EA4-32B5948D0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E6413-FEEE-A70E-2800-0850CBEE0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BD8CD-2003-174E-FD62-795F5A19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8642-402A-4CFA-A0ED-7C57D1FE7FF2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577A8-B1DD-BF9C-0643-A9F8DACE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A7861-4FFD-155F-AB18-CB1EF4B8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4977-63A2-404E-8ABB-832D0FAF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D9D20-6130-BA63-D7D5-1BB4590D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C3445-AA28-7319-02C7-00969D308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A660D-0846-2C71-007B-1A0C32167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38642-402A-4CFA-A0ED-7C57D1FE7FF2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0BFA8-D86B-C29E-D724-D37FAECAF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2AC4B-A9CD-F36B-2980-ADFB42D4A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64977-63A2-404E-8ABB-832D0FAF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6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67EF-3BE9-1FF1-0F08-0AA32C8B4B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D3687-DDA2-C219-8503-1FDEB60081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1EA7DA7-D081-D376-6158-85319FF2B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86120"/>
            <a:ext cx="9144000" cy="437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69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C991-1CF5-8E08-3CE0-8C163525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2C2FF3-64F3-C473-A050-1A41EEAE0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3" y="365126"/>
            <a:ext cx="10515600" cy="5559236"/>
          </a:xfrm>
        </p:spPr>
      </p:pic>
    </p:spTree>
    <p:extLst>
      <p:ext uri="{BB962C8B-B14F-4D97-AF65-F5344CB8AC3E}">
        <p14:creationId xmlns:p14="http://schemas.microsoft.com/office/powerpoint/2010/main" val="227068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70B33-E8E1-8F92-9C72-397A671F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2E4001-3056-F337-7BB9-C21C10F2F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3" y="355697"/>
            <a:ext cx="10515600" cy="5658603"/>
          </a:xfrm>
        </p:spPr>
      </p:pic>
    </p:spTree>
    <p:extLst>
      <p:ext uri="{BB962C8B-B14F-4D97-AF65-F5344CB8AC3E}">
        <p14:creationId xmlns:p14="http://schemas.microsoft.com/office/powerpoint/2010/main" val="165430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64DF-B356-60BD-BF45-1170AD97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259356-C3BD-6BF7-05F3-BFC5C8C73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65125"/>
            <a:ext cx="10515600" cy="6030498"/>
          </a:xfrm>
        </p:spPr>
      </p:pic>
    </p:spTree>
    <p:extLst>
      <p:ext uri="{BB962C8B-B14F-4D97-AF65-F5344CB8AC3E}">
        <p14:creationId xmlns:p14="http://schemas.microsoft.com/office/powerpoint/2010/main" val="120946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97AD-4E19-91AE-6377-516696C6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93D584-A51E-ECC2-0836-A0F615E15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6"/>
            <a:ext cx="10515600" cy="6021388"/>
          </a:xfrm>
        </p:spPr>
      </p:pic>
    </p:spTree>
    <p:extLst>
      <p:ext uri="{BB962C8B-B14F-4D97-AF65-F5344CB8AC3E}">
        <p14:creationId xmlns:p14="http://schemas.microsoft.com/office/powerpoint/2010/main" val="410658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0734-8294-101C-E75B-2FF3701C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73BC8D-E691-958F-0FAE-F82378F17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6056142"/>
          </a:xfrm>
        </p:spPr>
      </p:pic>
    </p:spTree>
    <p:extLst>
      <p:ext uri="{BB962C8B-B14F-4D97-AF65-F5344CB8AC3E}">
        <p14:creationId xmlns:p14="http://schemas.microsoft.com/office/powerpoint/2010/main" val="49881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C763-50AE-9659-6B65-D5427BF1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56B01D-5260-84F2-49E0-383F8A7AB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57" y="365125"/>
            <a:ext cx="10665643" cy="5634300"/>
          </a:xfrm>
        </p:spPr>
      </p:pic>
    </p:spTree>
    <p:extLst>
      <p:ext uri="{BB962C8B-B14F-4D97-AF65-F5344CB8AC3E}">
        <p14:creationId xmlns:p14="http://schemas.microsoft.com/office/powerpoint/2010/main" val="8774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66E9-285D-EFB9-E383-9206D1B3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E62A7A-8CD0-A165-39BE-B89CD638B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65125"/>
            <a:ext cx="10515600" cy="5582090"/>
          </a:xfrm>
        </p:spPr>
      </p:pic>
    </p:spTree>
    <p:extLst>
      <p:ext uri="{BB962C8B-B14F-4D97-AF65-F5344CB8AC3E}">
        <p14:creationId xmlns:p14="http://schemas.microsoft.com/office/powerpoint/2010/main" val="1022001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ajitesh kumar</dc:creator>
  <cp:lastModifiedBy>ajitesh kumar</cp:lastModifiedBy>
  <cp:revision>2</cp:revision>
  <dcterms:created xsi:type="dcterms:W3CDTF">2024-05-18T06:04:45Z</dcterms:created>
  <dcterms:modified xsi:type="dcterms:W3CDTF">2024-05-18T06:49:53Z</dcterms:modified>
</cp:coreProperties>
</file>