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2"/>
    <p:sldId id="258" r:id="rId3"/>
    <p:sldId id="261" r:id="rId4"/>
    <p:sldId id="260" r:id="rId5"/>
    <p:sldId id="262" r:id="rId6"/>
    <p:sldId id="264" r:id="rId7"/>
    <p:sldId id="266" r:id="rId8"/>
    <p:sldId id="265"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226AF6-3957-4BEB-9A1E-229B284A75BB}" type="datetimeFigureOut">
              <a:rPr lang="en-US" smtClean="0"/>
              <a:t>12/12/2023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697CD-C8E7-44E8-9E1C-DAD6211E354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5697CD-C8E7-44E8-9E1C-DAD6211E354F}"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t>12/12/2023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t>12/12/2023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t>12/12/2023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t>12/12/2023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t>12/12/2023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t>12/12/2023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t>12/12/2023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2971800"/>
            <a:ext cx="8153400" cy="2362200"/>
          </a:xfrm>
        </p:spPr>
        <p:txBody>
          <a:bodyPr>
            <a:normAutofit/>
          </a:bodyPr>
          <a:lstStyle/>
          <a:p>
            <a:pPr algn="ctr">
              <a:buNone/>
            </a:pPr>
            <a:r>
              <a:rPr lang="en-US" sz="3600" b="1" dirty="0"/>
              <a:t>Data Visualization - Analysis and Reporting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Intelligence</a:t>
            </a:r>
          </a:p>
        </p:txBody>
      </p:sp>
      <p:sp>
        <p:nvSpPr>
          <p:cNvPr id="3" name="Content Placeholder 2"/>
          <p:cNvSpPr>
            <a:spLocks noGrp="1"/>
          </p:cNvSpPr>
          <p:nvPr>
            <p:ph sz="quarter" idx="1"/>
          </p:nvPr>
        </p:nvSpPr>
        <p:spPr/>
        <p:txBody>
          <a:bodyPr/>
          <a:lstStyle/>
          <a:p>
            <a:pPr algn="just"/>
            <a:r>
              <a:rPr lang="en-US" dirty="0"/>
              <a:t>BI(</a:t>
            </a:r>
            <a:r>
              <a:rPr lang="en-US" b="1" dirty="0"/>
              <a:t>Business Intelligence</a:t>
            </a:r>
            <a:r>
              <a:rPr lang="en-US" dirty="0"/>
              <a:t>) is a set of processes, architectures, and technologies that convert raw data into meaningful information that drives profitable </a:t>
            </a:r>
            <a:r>
              <a:rPr lang="en-US" b="1" dirty="0"/>
              <a:t>business</a:t>
            </a:r>
            <a:r>
              <a:rPr lang="en-US" dirty="0"/>
              <a:t> actions.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BI important</a:t>
            </a:r>
          </a:p>
        </p:txBody>
      </p:sp>
      <p:sp>
        <p:nvSpPr>
          <p:cNvPr id="3" name="Content Placeholder 2"/>
          <p:cNvSpPr>
            <a:spLocks noGrp="1"/>
          </p:cNvSpPr>
          <p:nvPr>
            <p:ph sz="quarter" idx="1"/>
          </p:nvPr>
        </p:nvSpPr>
        <p:spPr/>
        <p:txBody>
          <a:bodyPr>
            <a:normAutofit fontScale="92500" lnSpcReduction="10000"/>
          </a:bodyPr>
          <a:lstStyle/>
          <a:p>
            <a:pPr algn="just"/>
            <a:r>
              <a:rPr lang="en-US" dirty="0"/>
              <a:t>Measurement: creating  KPI(Key Performance Indicators) based on historic data </a:t>
            </a:r>
          </a:p>
          <a:p>
            <a:pPr algn="just"/>
            <a:r>
              <a:rPr lang="en-US" dirty="0"/>
              <a:t>Identify and set  benchmarks for varied processes</a:t>
            </a:r>
          </a:p>
          <a:p>
            <a:pPr algn="just"/>
            <a:r>
              <a:rPr lang="en-US" dirty="0"/>
              <a:t>With BI systems organizations can identify market trends and spot business problems that need to be addressed</a:t>
            </a:r>
          </a:p>
          <a:p>
            <a:pPr algn="just"/>
            <a:r>
              <a:rPr lang="en-US" dirty="0"/>
              <a:t>BI helps on data visualization that enhances the data quality and there by the quality of decision making.</a:t>
            </a:r>
          </a:p>
          <a:p>
            <a:pPr algn="just"/>
            <a:r>
              <a:rPr lang="en-US" dirty="0"/>
              <a:t>BI systems can be used not just by enterprises but SME(small and Medium Enterprises).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762000"/>
          </a:xfrm>
        </p:spPr>
        <p:txBody>
          <a:bodyPr/>
          <a:lstStyle/>
          <a:p>
            <a:endParaRPr lang="en-US" dirty="0"/>
          </a:p>
        </p:txBody>
      </p:sp>
      <p:pic>
        <p:nvPicPr>
          <p:cNvPr id="4" name="Content Placeholder 3" descr="1 U5ozk2TKyZkA2hq-LjAIlw.jpeg"/>
          <p:cNvPicPr>
            <a:picLocks noGrp="1" noChangeAspect="1"/>
          </p:cNvPicPr>
          <p:nvPr>
            <p:ph sz="quarter" idx="1"/>
          </p:nvPr>
        </p:nvPicPr>
        <p:blipFill>
          <a:blip r:embed="rId2" cstate="print"/>
          <a:stretch>
            <a:fillRect/>
          </a:stretch>
        </p:blipFill>
        <p:spPr>
          <a:xfrm>
            <a:off x="1212850" y="1714500"/>
            <a:ext cx="6953250" cy="42672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 Tools</a:t>
            </a:r>
          </a:p>
        </p:txBody>
      </p:sp>
      <p:pic>
        <p:nvPicPr>
          <p:cNvPr id="8" name="Content Placeholder 7" descr="BI_tool1.png"/>
          <p:cNvPicPr>
            <a:picLocks noGrp="1" noChangeAspect="1"/>
          </p:cNvPicPr>
          <p:nvPr>
            <p:ph sz="quarter" idx="1"/>
          </p:nvPr>
        </p:nvPicPr>
        <p:blipFill>
          <a:blip r:embed="rId2" cstate="print"/>
          <a:stretch>
            <a:fillRect/>
          </a:stretch>
        </p:blipFill>
        <p:spPr>
          <a:xfrm>
            <a:off x="457200" y="2057400"/>
            <a:ext cx="7994755" cy="398645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BI</a:t>
            </a:r>
          </a:p>
        </p:txBody>
      </p:sp>
      <p:sp>
        <p:nvSpPr>
          <p:cNvPr id="3" name="Content Placeholder 2"/>
          <p:cNvSpPr>
            <a:spLocks noGrp="1"/>
          </p:cNvSpPr>
          <p:nvPr>
            <p:ph sz="quarter" idx="1"/>
          </p:nvPr>
        </p:nvSpPr>
        <p:spPr/>
        <p:txBody>
          <a:bodyPr/>
          <a:lstStyle/>
          <a:p>
            <a:pPr algn="just"/>
            <a:r>
              <a:rPr lang="en-US" dirty="0"/>
              <a:t>BI Management refers to the process of data management. It generally is composed of four components. analysts,  data solutions, decision making and oversight. BI software generates the actual data and then BI management interprets the data using tools in the BI systems. The raw data is analyzed and converted into performance metrics  that business users rely on to make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 user segmentation</a:t>
            </a:r>
          </a:p>
        </p:txBody>
      </p:sp>
      <p:sp>
        <p:nvSpPr>
          <p:cNvPr id="3" name="Content Placeholder 2"/>
          <p:cNvSpPr>
            <a:spLocks noGrp="1"/>
          </p:cNvSpPr>
          <p:nvPr>
            <p:ph sz="quarter" idx="1"/>
          </p:nvPr>
        </p:nvSpPr>
        <p:spPr/>
        <p:txBody>
          <a:bodyPr/>
          <a:lstStyle/>
          <a:p>
            <a:r>
              <a:rPr lang="en-US" dirty="0"/>
              <a:t>Segmentation is needed to drive higher profitability through understanding customer needs and delivering on those needs.</a:t>
            </a:r>
          </a:p>
          <a:p>
            <a:endParaRPr lang="en-US" dirty="0"/>
          </a:p>
          <a:p>
            <a:r>
              <a:rPr lang="en-US" dirty="0"/>
              <a:t>Case study on </a:t>
            </a:r>
            <a:r>
              <a:rPr lang="en-US"/>
              <a:t>profitable customer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 Strategy</a:t>
            </a:r>
          </a:p>
        </p:txBody>
      </p:sp>
      <p:pic>
        <p:nvPicPr>
          <p:cNvPr id="4" name="Picture 3" descr="roadmap-to-a-successful-BI-strategy.png"/>
          <p:cNvPicPr>
            <a:picLocks noChangeAspect="1"/>
          </p:cNvPicPr>
          <p:nvPr/>
        </p:nvPicPr>
        <p:blipFill>
          <a:blip r:embed="rId2" cstate="print"/>
          <a:stretch>
            <a:fillRect/>
          </a:stretch>
        </p:blipFill>
        <p:spPr>
          <a:xfrm>
            <a:off x="1219200" y="2133600"/>
            <a:ext cx="6858000" cy="3733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Business Intelligence</a:t>
            </a:r>
          </a:p>
        </p:txBody>
      </p:sp>
      <p:sp>
        <p:nvSpPr>
          <p:cNvPr id="3" name="Content Placeholder 2"/>
          <p:cNvSpPr>
            <a:spLocks noGrp="1"/>
          </p:cNvSpPr>
          <p:nvPr>
            <p:ph sz="quarter" idx="1"/>
          </p:nvPr>
        </p:nvSpPr>
        <p:spPr/>
        <p:txBody>
          <a:bodyPr/>
          <a:lstStyle/>
          <a:p>
            <a:r>
              <a:rPr lang="en-US" dirty="0"/>
              <a:t>Boost Productivity</a:t>
            </a:r>
          </a:p>
          <a:p>
            <a:r>
              <a:rPr lang="en-US" dirty="0"/>
              <a:t>Improve Visibility</a:t>
            </a:r>
          </a:p>
          <a:p>
            <a:r>
              <a:rPr lang="en-US" dirty="0"/>
              <a:t>Fix Accountability</a:t>
            </a:r>
          </a:p>
          <a:p>
            <a:r>
              <a:rPr lang="en-US" dirty="0"/>
              <a:t>It gives bird’s eye view</a:t>
            </a:r>
          </a:p>
          <a:p>
            <a:r>
              <a:rPr lang="en-US" dirty="0"/>
              <a:t>It streamlines Business Process</a:t>
            </a:r>
          </a:p>
          <a:p>
            <a:r>
              <a:rPr lang="en-US" dirty="0"/>
              <a:t>It allows for easy analytics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24</TotalTime>
  <Words>236</Words>
  <Application>Microsoft Office PowerPoint</Application>
  <PresentationFormat>On-screen Show (4:3)</PresentationFormat>
  <Paragraphs>25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Tw Cen MT</vt:lpstr>
      <vt:lpstr>Wingdings</vt:lpstr>
      <vt:lpstr>Wingdings 2</vt:lpstr>
      <vt:lpstr>Median</vt:lpstr>
      <vt:lpstr>PowerPoint Presentation</vt:lpstr>
      <vt:lpstr>Business Intelligence</vt:lpstr>
      <vt:lpstr>Why is BI important</vt:lpstr>
      <vt:lpstr>PowerPoint Presentation</vt:lpstr>
      <vt:lpstr>BI Tools</vt:lpstr>
      <vt:lpstr>Managing BI</vt:lpstr>
      <vt:lpstr>BI user segmentation</vt:lpstr>
      <vt:lpstr>BI Strategy</vt:lpstr>
      <vt:lpstr>Advantages of Business Intelligence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Shilpa</dc:creator>
  <cp:lastModifiedBy>Shilpa</cp:lastModifiedBy>
  <cp:revision>114</cp:revision>
  <dcterms:created xsi:type="dcterms:W3CDTF">2006-08-16T00:00:00Z</dcterms:created>
  <dcterms:modified xsi:type="dcterms:W3CDTF">2023-12-11T23:07:20Z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E436A7E9D3E1485B9588446D4A3D0796</vt:lpwstr>
  </property>
  <property fmtid="{D5CDD505-2E9C-101B-9397-08002B2CF9AE}" pid="3" name="KSOProductBuildVer">
    <vt:lpwstr>1033-11.2.0.11440</vt:lpwstr>
  </property>
</Properties>
</file>