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Franklin Gothic" panose="020B0604020202020204" charset="0"/>
      <p:bold r:id="rId9"/>
    </p:embeddedFont>
    <p:embeddedFont>
      <p:font typeface="Libre Franklin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/>
            <a:r>
              <a:rPr lang="en-IN" dirty="0"/>
              <a:t>Ministry of Ayurveda, Yoga, Naturopathy, Unani, Siddha, Sowa-</a:t>
            </a:r>
            <a:r>
              <a:rPr lang="en-IN" dirty="0" err="1"/>
              <a:t>Rigpa</a:t>
            </a:r>
            <a:r>
              <a:rPr lang="en-IN" dirty="0"/>
              <a:t> and Homoeopathy (AYUSH).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IN" dirty="0"/>
              <a:t>DK735</a:t>
            </a:r>
            <a:endParaRPr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/>
              <a:t>App for </a:t>
            </a:r>
            <a:r>
              <a:rPr lang="en-US" dirty="0" err="1"/>
              <a:t>Ayush</a:t>
            </a:r>
            <a:r>
              <a:rPr lang="en-US" dirty="0"/>
              <a:t> Services </a:t>
            </a:r>
            <a:r>
              <a:rPr lang="en-US" dirty="0" smtClean="0"/>
              <a:t>Availability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Ninad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Sonawane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C-1262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BMSCE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IN" dirty="0" err="1"/>
              <a:t>MedTech</a:t>
            </a:r>
            <a:r>
              <a:rPr lang="en-IN" dirty="0"/>
              <a:t> / </a:t>
            </a:r>
            <a:r>
              <a:rPr lang="en-IN" dirty="0" err="1"/>
              <a:t>BioTech</a:t>
            </a:r>
            <a:r>
              <a:rPr lang="en-IN" dirty="0"/>
              <a:t> / </a:t>
            </a:r>
            <a:r>
              <a:rPr lang="en-IN" dirty="0" err="1"/>
              <a:t>HealthTech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Next.js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Map API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Material UI library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sz="1600" b="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IN" sz="1600" b="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IN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30" y="601281"/>
            <a:ext cx="5766318" cy="767864"/>
          </a:xfrm>
        </p:spPr>
        <p:txBody>
          <a:bodyPr/>
          <a:lstStyle/>
          <a:p>
            <a:r>
              <a:rPr lang="en-IN" sz="4800" dirty="0" smtClean="0"/>
              <a:t>Approach/details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0" y="1863301"/>
            <a:ext cx="4297324" cy="3162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88" y="601281"/>
            <a:ext cx="5090601" cy="3243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503" y="3869020"/>
            <a:ext cx="5645385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r>
              <a:rPr lang="en-IN" dirty="0" smtClean="0"/>
              <a:t>User will get its nearby </a:t>
            </a:r>
            <a:r>
              <a:rPr lang="en-IN" dirty="0" err="1" smtClean="0"/>
              <a:t>Ayush</a:t>
            </a:r>
            <a:r>
              <a:rPr lang="en-IN" dirty="0" smtClean="0"/>
              <a:t> Hospital detail.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 smtClean="0"/>
              <a:t>All the details about the hospital will be provided.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 smtClean="0"/>
              <a:t>We can extend the same idea for other unique public places or for other kind of people benefitting places.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maps API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 err="1" smtClean="0">
                <a:solidFill>
                  <a:srgbClr val="5D7C3F"/>
                </a:solidFill>
              </a:rPr>
              <a:t>Ninad</a:t>
            </a:r>
            <a:r>
              <a:rPr lang="en-IN" sz="1200" b="1" dirty="0" smtClean="0">
                <a:solidFill>
                  <a:srgbClr val="5D7C3F"/>
                </a:solidFill>
              </a:rPr>
              <a:t> </a:t>
            </a:r>
            <a:r>
              <a:rPr lang="en-IN" sz="1200" b="1" dirty="0" err="1" smtClean="0">
                <a:solidFill>
                  <a:srgbClr val="5D7C3F"/>
                </a:solidFill>
              </a:rPr>
              <a:t>Sonawane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Stream </a:t>
            </a:r>
            <a:r>
              <a:rPr lang="en-US" sz="1200" dirty="0"/>
              <a:t>(ECE, CSE </a:t>
            </a:r>
            <a:r>
              <a:rPr lang="en-US" sz="1200" dirty="0" err="1" smtClean="0"/>
              <a:t>etc</a:t>
            </a:r>
            <a:r>
              <a:rPr lang="en-US" sz="1200" dirty="0" smtClean="0"/>
              <a:t>): EEE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smtClean="0"/>
              <a:t>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 smtClean="0">
                <a:solidFill>
                  <a:srgbClr val="5D7C3F"/>
                </a:solidFill>
              </a:rPr>
              <a:t>Ajit J Gupta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 smtClean="0"/>
              <a:t>): EEE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smtClean="0"/>
              <a:t>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dirty="0" err="1" smtClean="0">
                <a:solidFill>
                  <a:srgbClr val="5D7C3F"/>
                </a:solidFill>
              </a:rPr>
              <a:t>Ayush</a:t>
            </a:r>
            <a:r>
              <a:rPr lang="en-IN" sz="1200" b="1" dirty="0" smtClean="0">
                <a:solidFill>
                  <a:srgbClr val="5D7C3F"/>
                </a:solidFill>
              </a:rPr>
              <a:t> Sharma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 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 smtClean="0"/>
              <a:t>): AI/ML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 err="1" smtClean="0">
                <a:solidFill>
                  <a:srgbClr val="5D7C3F"/>
                </a:solidFill>
              </a:rPr>
              <a:t>Pavan</a:t>
            </a:r>
            <a:r>
              <a:rPr lang="en-IN" sz="1200" b="1" dirty="0" smtClean="0">
                <a:solidFill>
                  <a:srgbClr val="5D7C3F"/>
                </a:solidFill>
              </a:rPr>
              <a:t> 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  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 smtClean="0"/>
              <a:t>):AI/ML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 err="1" smtClean="0">
                <a:solidFill>
                  <a:srgbClr val="5D7C3F"/>
                </a:solidFill>
              </a:rPr>
              <a:t>Keerthana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  Stream </a:t>
            </a:r>
            <a:r>
              <a:rPr lang="en-US" sz="1200" dirty="0"/>
              <a:t>(ECE, CSE </a:t>
            </a:r>
            <a:r>
              <a:rPr lang="en-US" sz="1200" dirty="0" err="1" smtClean="0"/>
              <a:t>etc</a:t>
            </a:r>
            <a:r>
              <a:rPr lang="en-US" sz="1200" dirty="0" smtClean="0"/>
              <a:t>) : ISE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 err="1" smtClean="0">
                <a:solidFill>
                  <a:srgbClr val="5D7C3F"/>
                </a:solidFill>
              </a:rPr>
              <a:t>Advaith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   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 smtClean="0"/>
              <a:t>): AI/ML</a:t>
            </a:r>
            <a:r>
              <a:rPr lang="en-US" sz="1200" dirty="0"/>
              <a:t>		Year (I,II,III,IV</a:t>
            </a:r>
            <a:r>
              <a:rPr lang="en-US" sz="1200"/>
              <a:t>): </a:t>
            </a:r>
            <a:r>
              <a:rPr lang="en-US" sz="1200" smtClean="0"/>
              <a:t>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431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Franklin Gothic</vt:lpstr>
      <vt:lpstr>Noto Sans Symbols</vt:lpstr>
      <vt:lpstr>Libre Franklin</vt:lpstr>
      <vt:lpstr>Calibri</vt:lpstr>
      <vt:lpstr>Arial</vt:lpstr>
      <vt:lpstr>Theme1</vt:lpstr>
      <vt:lpstr>Basic Details of the Team and Problem Statement</vt:lpstr>
      <vt:lpstr>Idea/Approach Details</vt:lpstr>
      <vt:lpstr>Approach/details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Ajit Gupta</cp:lastModifiedBy>
  <cp:revision>8</cp:revision>
  <dcterms:created xsi:type="dcterms:W3CDTF">2022-02-11T07:14:46Z</dcterms:created>
  <dcterms:modified xsi:type="dcterms:W3CDTF">2022-03-24T18:33:41Z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