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51241-F7DA-4BC8-93A2-0FD04854046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A423D-1B3B-4CAE-9E86-329697F7E0D5}">
      <dgm:prSet/>
      <dgm:spPr/>
      <dgm:t>
        <a:bodyPr/>
        <a:lstStyle/>
        <a:p>
          <a:pPr rtl="0"/>
          <a:r>
            <a:rPr lang="en-US" b="1" dirty="0" smtClean="0"/>
            <a:t>Java Development Kit (JDK)</a:t>
          </a:r>
          <a:endParaRPr lang="en-US" dirty="0"/>
        </a:p>
      </dgm:t>
    </dgm:pt>
    <dgm:pt modelId="{7D4C3FE9-CCA0-40D0-8423-90346B8137CB}" type="parTrans" cxnId="{30033262-4D9C-4AD7-8DFD-35730418DE4F}">
      <dgm:prSet/>
      <dgm:spPr/>
      <dgm:t>
        <a:bodyPr/>
        <a:lstStyle/>
        <a:p>
          <a:endParaRPr lang="en-US"/>
        </a:p>
      </dgm:t>
    </dgm:pt>
    <dgm:pt modelId="{81596661-CDDF-49CB-A154-FB1319672CC2}" type="sibTrans" cxnId="{30033262-4D9C-4AD7-8DFD-35730418DE4F}">
      <dgm:prSet/>
      <dgm:spPr/>
      <dgm:t>
        <a:bodyPr/>
        <a:lstStyle/>
        <a:p>
          <a:endParaRPr lang="en-US"/>
        </a:p>
      </dgm:t>
    </dgm:pt>
    <dgm:pt modelId="{4B859CA0-1783-499E-A1F7-61844CF32EF4}">
      <dgm:prSet/>
      <dgm:spPr/>
      <dgm:t>
        <a:bodyPr/>
        <a:lstStyle/>
        <a:p>
          <a:pPr rtl="0"/>
          <a:r>
            <a:rPr lang="en-US" b="1" dirty="0" smtClean="0"/>
            <a:t>Integrated Development Environment (IDE)</a:t>
          </a:r>
          <a:endParaRPr lang="en-US" dirty="0"/>
        </a:p>
      </dgm:t>
    </dgm:pt>
    <dgm:pt modelId="{6055F881-2FF3-45DF-9F1A-EF23EF1CEF5E}" type="parTrans" cxnId="{06635CD1-0FAE-4ECB-8151-C3FC803D9459}">
      <dgm:prSet/>
      <dgm:spPr/>
      <dgm:t>
        <a:bodyPr/>
        <a:lstStyle/>
        <a:p>
          <a:endParaRPr lang="en-US"/>
        </a:p>
      </dgm:t>
    </dgm:pt>
    <dgm:pt modelId="{7C251605-5FE7-4B1A-9B37-720A302C670C}" type="sibTrans" cxnId="{06635CD1-0FAE-4ECB-8151-C3FC803D9459}">
      <dgm:prSet/>
      <dgm:spPr/>
      <dgm:t>
        <a:bodyPr/>
        <a:lstStyle/>
        <a:p>
          <a:endParaRPr lang="en-US"/>
        </a:p>
      </dgm:t>
    </dgm:pt>
    <dgm:pt modelId="{9FD825D2-1E87-48AB-AF81-6B28F1C25C60}">
      <dgm:prSet/>
      <dgm:spPr/>
      <dgm:t>
        <a:bodyPr/>
        <a:lstStyle/>
        <a:p>
          <a:pPr rtl="0"/>
          <a:r>
            <a:rPr lang="en-US" b="1" dirty="0" err="1" smtClean="0"/>
            <a:t>WebDriver</a:t>
          </a:r>
          <a:r>
            <a:rPr lang="en-US" b="1" dirty="0" smtClean="0"/>
            <a:t> Executables (Browser Drivers)</a:t>
          </a:r>
          <a:endParaRPr lang="en-US" dirty="0"/>
        </a:p>
      </dgm:t>
    </dgm:pt>
    <dgm:pt modelId="{00B720A3-7DC3-41FF-8C3A-AB50CAACAD0A}" type="parTrans" cxnId="{E9F2D9A4-5857-4187-B1A8-AB186EEABC34}">
      <dgm:prSet/>
      <dgm:spPr/>
      <dgm:t>
        <a:bodyPr/>
        <a:lstStyle/>
        <a:p>
          <a:endParaRPr lang="en-US"/>
        </a:p>
      </dgm:t>
    </dgm:pt>
    <dgm:pt modelId="{06259E3B-B245-4001-9D4C-68272CC3F9DE}" type="sibTrans" cxnId="{E9F2D9A4-5857-4187-B1A8-AB186EEABC34}">
      <dgm:prSet/>
      <dgm:spPr/>
      <dgm:t>
        <a:bodyPr/>
        <a:lstStyle/>
        <a:p>
          <a:endParaRPr lang="en-US"/>
        </a:p>
      </dgm:t>
    </dgm:pt>
    <dgm:pt modelId="{02AA7C4E-0D36-4E6D-A52A-FA1E2B6A1D1C}">
      <dgm:prSet/>
      <dgm:spPr/>
      <dgm:t>
        <a:bodyPr/>
        <a:lstStyle/>
        <a:p>
          <a:pPr rtl="0"/>
          <a:r>
            <a:rPr lang="en-US" b="1" dirty="0" smtClean="0"/>
            <a:t>Selenium </a:t>
          </a:r>
          <a:r>
            <a:rPr lang="en-US" b="1" dirty="0" err="1" smtClean="0"/>
            <a:t>WebDriver</a:t>
          </a:r>
          <a:r>
            <a:rPr lang="en-US" b="1" dirty="0" smtClean="0"/>
            <a:t> </a:t>
          </a:r>
          <a:r>
            <a:rPr lang="en-US" b="1" dirty="0" err="1" smtClean="0"/>
            <a:t>DependenciesProject</a:t>
          </a:r>
          <a:r>
            <a:rPr lang="en-US" b="1" dirty="0" smtClean="0"/>
            <a:t> Configuration</a:t>
          </a:r>
          <a:endParaRPr lang="en-US" b="1" dirty="0"/>
        </a:p>
      </dgm:t>
    </dgm:pt>
    <dgm:pt modelId="{41528447-B24B-436D-BA65-22D967C22CCF}" type="parTrans" cxnId="{269A8E50-5855-4900-AD62-CC6C9718B60F}">
      <dgm:prSet/>
      <dgm:spPr/>
      <dgm:t>
        <a:bodyPr/>
        <a:lstStyle/>
        <a:p>
          <a:endParaRPr lang="en-US"/>
        </a:p>
      </dgm:t>
    </dgm:pt>
    <dgm:pt modelId="{B89844B4-4047-4B98-BFE8-60CFC8192926}" type="sibTrans" cxnId="{269A8E50-5855-4900-AD62-CC6C9718B60F}">
      <dgm:prSet/>
      <dgm:spPr/>
      <dgm:t>
        <a:bodyPr/>
        <a:lstStyle/>
        <a:p>
          <a:endParaRPr lang="en-US"/>
        </a:p>
      </dgm:t>
    </dgm:pt>
    <dgm:pt modelId="{C7629178-3980-43C4-BA2E-908A98E44904}" type="pres">
      <dgm:prSet presAssocID="{48C51241-F7DA-4BC8-93A2-0FD048540463}" presName="matrix" presStyleCnt="0">
        <dgm:presLayoutVars>
          <dgm:chMax val="1"/>
          <dgm:dir/>
          <dgm:resizeHandles val="exact"/>
        </dgm:presLayoutVars>
      </dgm:prSet>
      <dgm:spPr/>
    </dgm:pt>
    <dgm:pt modelId="{16194436-DDD1-48E2-802A-8E6F062FD2C4}" type="pres">
      <dgm:prSet presAssocID="{48C51241-F7DA-4BC8-93A2-0FD048540463}" presName="diamond" presStyleLbl="bgShp" presStyleIdx="0" presStyleCnt="1"/>
      <dgm:spPr/>
    </dgm:pt>
    <dgm:pt modelId="{504A8548-1710-4D20-A3E6-ADC6C045E3C2}" type="pres">
      <dgm:prSet presAssocID="{48C51241-F7DA-4BC8-93A2-0FD04854046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F615FD-E18F-467E-BC3A-EA0BEA583F18}" type="pres">
      <dgm:prSet presAssocID="{48C51241-F7DA-4BC8-93A2-0FD04854046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351820-1871-47FF-9713-B673759FCAFA}" type="pres">
      <dgm:prSet presAssocID="{48C51241-F7DA-4BC8-93A2-0FD04854046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6B66FD-B862-40A5-9EC2-2185B152A103}" type="pres">
      <dgm:prSet presAssocID="{48C51241-F7DA-4BC8-93A2-0FD04854046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D0970-42AD-4A40-9186-14E076E34382}" type="presOf" srcId="{02AA7C4E-0D36-4E6D-A52A-FA1E2B6A1D1C}" destId="{606B66FD-B862-40A5-9EC2-2185B152A103}" srcOrd="0" destOrd="0" presId="urn:microsoft.com/office/officeart/2005/8/layout/matrix3"/>
    <dgm:cxn modelId="{CF26BC59-51B0-402D-98D9-F66E09869AB0}" type="presOf" srcId="{48C51241-F7DA-4BC8-93A2-0FD048540463}" destId="{C7629178-3980-43C4-BA2E-908A98E44904}" srcOrd="0" destOrd="0" presId="urn:microsoft.com/office/officeart/2005/8/layout/matrix3"/>
    <dgm:cxn modelId="{30033262-4D9C-4AD7-8DFD-35730418DE4F}" srcId="{48C51241-F7DA-4BC8-93A2-0FD048540463}" destId="{A08A423D-1B3B-4CAE-9E86-329697F7E0D5}" srcOrd="0" destOrd="0" parTransId="{7D4C3FE9-CCA0-40D0-8423-90346B8137CB}" sibTransId="{81596661-CDDF-49CB-A154-FB1319672CC2}"/>
    <dgm:cxn modelId="{E21896B9-3EE8-419D-A6DE-4D29B788B921}" type="presOf" srcId="{9FD825D2-1E87-48AB-AF81-6B28F1C25C60}" destId="{75351820-1871-47FF-9713-B673759FCAFA}" srcOrd="0" destOrd="0" presId="urn:microsoft.com/office/officeart/2005/8/layout/matrix3"/>
    <dgm:cxn modelId="{AABBEE9B-27C5-4132-83FC-E6AD408A7042}" type="presOf" srcId="{4B859CA0-1783-499E-A1F7-61844CF32EF4}" destId="{6BF615FD-E18F-467E-BC3A-EA0BEA583F18}" srcOrd="0" destOrd="0" presId="urn:microsoft.com/office/officeart/2005/8/layout/matrix3"/>
    <dgm:cxn modelId="{E9F2D9A4-5857-4187-B1A8-AB186EEABC34}" srcId="{48C51241-F7DA-4BC8-93A2-0FD048540463}" destId="{9FD825D2-1E87-48AB-AF81-6B28F1C25C60}" srcOrd="2" destOrd="0" parTransId="{00B720A3-7DC3-41FF-8C3A-AB50CAACAD0A}" sibTransId="{06259E3B-B245-4001-9D4C-68272CC3F9DE}"/>
    <dgm:cxn modelId="{8095FADE-7F40-42A6-8953-0B71C2392AEB}" type="presOf" srcId="{A08A423D-1B3B-4CAE-9E86-329697F7E0D5}" destId="{504A8548-1710-4D20-A3E6-ADC6C045E3C2}" srcOrd="0" destOrd="0" presId="urn:microsoft.com/office/officeart/2005/8/layout/matrix3"/>
    <dgm:cxn modelId="{269A8E50-5855-4900-AD62-CC6C9718B60F}" srcId="{48C51241-F7DA-4BC8-93A2-0FD048540463}" destId="{02AA7C4E-0D36-4E6D-A52A-FA1E2B6A1D1C}" srcOrd="3" destOrd="0" parTransId="{41528447-B24B-436D-BA65-22D967C22CCF}" sibTransId="{B89844B4-4047-4B98-BFE8-60CFC8192926}"/>
    <dgm:cxn modelId="{06635CD1-0FAE-4ECB-8151-C3FC803D9459}" srcId="{48C51241-F7DA-4BC8-93A2-0FD048540463}" destId="{4B859CA0-1783-499E-A1F7-61844CF32EF4}" srcOrd="1" destOrd="0" parTransId="{6055F881-2FF3-45DF-9F1A-EF23EF1CEF5E}" sibTransId="{7C251605-5FE7-4B1A-9B37-720A302C670C}"/>
    <dgm:cxn modelId="{5C01FB51-35C2-4EAB-A6CD-723A4A0F86DB}" type="presParOf" srcId="{C7629178-3980-43C4-BA2E-908A98E44904}" destId="{16194436-DDD1-48E2-802A-8E6F062FD2C4}" srcOrd="0" destOrd="0" presId="urn:microsoft.com/office/officeart/2005/8/layout/matrix3"/>
    <dgm:cxn modelId="{33731A75-21FD-4D38-9966-2B45331B0AF0}" type="presParOf" srcId="{C7629178-3980-43C4-BA2E-908A98E44904}" destId="{504A8548-1710-4D20-A3E6-ADC6C045E3C2}" srcOrd="1" destOrd="0" presId="urn:microsoft.com/office/officeart/2005/8/layout/matrix3"/>
    <dgm:cxn modelId="{1D11297A-AF1B-414D-AD0D-07AAA8BB7B31}" type="presParOf" srcId="{C7629178-3980-43C4-BA2E-908A98E44904}" destId="{6BF615FD-E18F-467E-BC3A-EA0BEA583F18}" srcOrd="2" destOrd="0" presId="urn:microsoft.com/office/officeart/2005/8/layout/matrix3"/>
    <dgm:cxn modelId="{E094A76B-38DE-4D7F-A0CE-03F957B53303}" type="presParOf" srcId="{C7629178-3980-43C4-BA2E-908A98E44904}" destId="{75351820-1871-47FF-9713-B673759FCAFA}" srcOrd="3" destOrd="0" presId="urn:microsoft.com/office/officeart/2005/8/layout/matrix3"/>
    <dgm:cxn modelId="{F5B25406-EBD3-4F1A-8A00-28341F433F32}" type="presParOf" srcId="{C7629178-3980-43C4-BA2E-908A98E44904}" destId="{606B66FD-B862-40A5-9EC2-2185B152A103}" srcOrd="4" destOrd="0" presId="urn:microsoft.com/office/officeart/2005/8/layout/matrix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B386A-5849-4FE4-9424-64DFCEC03DC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AEE4E63-2610-4A29-9273-D4122B5DA93D}">
      <dgm:prSet phldrT="[Text]"/>
      <dgm:spPr/>
      <dgm:t>
        <a:bodyPr/>
        <a:lstStyle/>
        <a:p>
          <a:r>
            <a:rPr lang="en-US" dirty="0" smtClean="0"/>
            <a:t>ATS</a:t>
          </a:r>
          <a:endParaRPr lang="en-US" dirty="0"/>
        </a:p>
      </dgm:t>
    </dgm:pt>
    <dgm:pt modelId="{F27CF264-6323-47CF-8DBA-FAE04AA65981}" type="parTrans" cxnId="{F22B24CD-9B93-44B9-BC6D-D7FCA00CA368}">
      <dgm:prSet/>
      <dgm:spPr/>
      <dgm:t>
        <a:bodyPr/>
        <a:lstStyle/>
        <a:p>
          <a:endParaRPr lang="en-US"/>
        </a:p>
      </dgm:t>
    </dgm:pt>
    <dgm:pt modelId="{83E14D68-59DA-4D21-A5B6-8BB2035E1ED8}" type="sibTrans" cxnId="{F22B24CD-9B93-44B9-BC6D-D7FCA00CA368}">
      <dgm:prSet/>
      <dgm:spPr/>
      <dgm:t>
        <a:bodyPr/>
        <a:lstStyle/>
        <a:p>
          <a:endParaRPr lang="en-US"/>
        </a:p>
      </dgm:t>
    </dgm:pt>
    <dgm:pt modelId="{9D81F9B2-B5C8-4B08-8601-CFC31CD43188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DAAF4431-12D0-4A63-8EE5-E7B7083138E2}" type="parTrans" cxnId="{609E6217-5246-4B2C-801A-B9F43BB0ECFC}">
      <dgm:prSet/>
      <dgm:spPr/>
      <dgm:t>
        <a:bodyPr/>
        <a:lstStyle/>
        <a:p>
          <a:endParaRPr lang="en-US"/>
        </a:p>
      </dgm:t>
    </dgm:pt>
    <dgm:pt modelId="{347F9BF3-87A1-4485-A6F1-BE92B02564FD}" type="sibTrans" cxnId="{609E6217-5246-4B2C-801A-B9F43BB0ECFC}">
      <dgm:prSet/>
      <dgm:spPr/>
      <dgm:t>
        <a:bodyPr/>
        <a:lstStyle/>
        <a:p>
          <a:endParaRPr lang="en-US"/>
        </a:p>
      </dgm:t>
    </dgm:pt>
    <dgm:pt modelId="{A067BCB7-28F6-4C87-824E-8F4EA56463F2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3DE30BB3-F917-4ED4-9AF7-3EA2717652C8}" type="parTrans" cxnId="{822FBD61-39F8-4656-AFA6-E33DF6E02CAE}">
      <dgm:prSet/>
      <dgm:spPr/>
      <dgm:t>
        <a:bodyPr/>
        <a:lstStyle/>
        <a:p>
          <a:endParaRPr lang="en-US"/>
        </a:p>
      </dgm:t>
    </dgm:pt>
    <dgm:pt modelId="{0005D608-AB6D-4572-8CDA-D0E62EA2D6CD}" type="sibTrans" cxnId="{822FBD61-39F8-4656-AFA6-E33DF6E02CAE}">
      <dgm:prSet/>
      <dgm:spPr/>
      <dgm:t>
        <a:bodyPr/>
        <a:lstStyle/>
        <a:p>
          <a:endParaRPr lang="en-US"/>
        </a:p>
      </dgm:t>
    </dgm:pt>
    <dgm:pt modelId="{442160AF-469B-40FF-B5A4-865FF386B58E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560714F0-0554-40EF-8492-F3C1D49976F0}" type="parTrans" cxnId="{89C200F2-4D02-4DC2-830A-B86F07E03448}">
      <dgm:prSet/>
      <dgm:spPr/>
      <dgm:t>
        <a:bodyPr/>
        <a:lstStyle/>
        <a:p>
          <a:endParaRPr lang="en-US"/>
        </a:p>
      </dgm:t>
    </dgm:pt>
    <dgm:pt modelId="{4FB97846-4A85-4281-80DE-2197A25CEBC2}" type="sibTrans" cxnId="{89C200F2-4D02-4DC2-830A-B86F07E03448}">
      <dgm:prSet/>
      <dgm:spPr/>
      <dgm:t>
        <a:bodyPr/>
        <a:lstStyle/>
        <a:p>
          <a:endParaRPr lang="en-US"/>
        </a:p>
      </dgm:t>
    </dgm:pt>
    <dgm:pt modelId="{4548D970-7BCE-464E-B1E9-2B73ABBAB40F}">
      <dgm:prSet phldrT="[Text]"/>
      <dgm:spPr/>
      <dgm:t>
        <a:bodyPr/>
        <a:lstStyle/>
        <a:p>
          <a:r>
            <a:rPr lang="en-US" dirty="0" err="1" smtClean="0"/>
            <a:t>AppTest</a:t>
          </a:r>
          <a:endParaRPr lang="en-US" dirty="0"/>
        </a:p>
      </dgm:t>
    </dgm:pt>
    <dgm:pt modelId="{E6406E8F-3447-481E-B792-1450744F77CA}" type="parTrans" cxnId="{89639205-1BCC-484F-A517-030C5F4C25DA}">
      <dgm:prSet/>
      <dgm:spPr/>
      <dgm:t>
        <a:bodyPr/>
        <a:lstStyle/>
        <a:p>
          <a:endParaRPr lang="en-US"/>
        </a:p>
      </dgm:t>
    </dgm:pt>
    <dgm:pt modelId="{0C156CCC-094F-4FFE-A4C2-E8827E415B14}" type="sibTrans" cxnId="{89639205-1BCC-484F-A517-030C5F4C25DA}">
      <dgm:prSet/>
      <dgm:spPr/>
      <dgm:t>
        <a:bodyPr/>
        <a:lstStyle/>
        <a:p>
          <a:endParaRPr lang="en-US"/>
        </a:p>
      </dgm:t>
    </dgm:pt>
    <dgm:pt modelId="{8FEA1D82-2DAE-48C0-9355-55630B8EC427}" type="pres">
      <dgm:prSet presAssocID="{9B5B386A-5849-4FE4-9424-64DFCEC03DC3}" presName="linearFlow" presStyleCnt="0">
        <dgm:presLayoutVars>
          <dgm:resizeHandles val="exact"/>
        </dgm:presLayoutVars>
      </dgm:prSet>
      <dgm:spPr/>
    </dgm:pt>
    <dgm:pt modelId="{9CA57796-C146-4512-8D13-B6366131E43A}" type="pres">
      <dgm:prSet presAssocID="{FAEE4E63-2610-4A29-9273-D4122B5DA93D}" presName="node" presStyleLbl="node1" presStyleIdx="0" presStyleCnt="5">
        <dgm:presLayoutVars>
          <dgm:bulletEnabled val="1"/>
        </dgm:presLayoutVars>
      </dgm:prSet>
      <dgm:spPr/>
    </dgm:pt>
    <dgm:pt modelId="{EA9A9D75-E840-4527-8A96-CB3BEC602C8C}" type="pres">
      <dgm:prSet presAssocID="{83E14D68-59DA-4D21-A5B6-8BB2035E1ED8}" presName="sibTrans" presStyleLbl="sibTrans2D1" presStyleIdx="0" presStyleCnt="4"/>
      <dgm:spPr/>
    </dgm:pt>
    <dgm:pt modelId="{5AA48A5B-54B1-4164-868F-337430ADC52B}" type="pres">
      <dgm:prSet presAssocID="{83E14D68-59DA-4D21-A5B6-8BB2035E1ED8}" presName="connectorText" presStyleLbl="sibTrans2D1" presStyleIdx="0" presStyleCnt="4"/>
      <dgm:spPr/>
    </dgm:pt>
    <dgm:pt modelId="{6819E565-DBF8-4FCE-BB93-1BDA004916F3}" type="pres">
      <dgm:prSet presAssocID="{9D81F9B2-B5C8-4B08-8601-CFC31CD43188}" presName="node" presStyleLbl="node1" presStyleIdx="1" presStyleCnt="5">
        <dgm:presLayoutVars>
          <dgm:bulletEnabled val="1"/>
        </dgm:presLayoutVars>
      </dgm:prSet>
      <dgm:spPr/>
    </dgm:pt>
    <dgm:pt modelId="{1022098A-BE62-48D3-AE10-11576C6182AE}" type="pres">
      <dgm:prSet presAssocID="{347F9BF3-87A1-4485-A6F1-BE92B02564FD}" presName="sibTrans" presStyleLbl="sibTrans2D1" presStyleIdx="1" presStyleCnt="4"/>
      <dgm:spPr/>
    </dgm:pt>
    <dgm:pt modelId="{7D0395B8-344D-4997-84EE-239212948F51}" type="pres">
      <dgm:prSet presAssocID="{347F9BF3-87A1-4485-A6F1-BE92B02564FD}" presName="connectorText" presStyleLbl="sibTrans2D1" presStyleIdx="1" presStyleCnt="4"/>
      <dgm:spPr/>
    </dgm:pt>
    <dgm:pt modelId="{D48E00C5-190A-44CB-8FCB-EB95A606187A}" type="pres">
      <dgm:prSet presAssocID="{A067BCB7-28F6-4C87-824E-8F4EA56463F2}" presName="node" presStyleLbl="node1" presStyleIdx="2" presStyleCnt="5">
        <dgm:presLayoutVars>
          <dgm:bulletEnabled val="1"/>
        </dgm:presLayoutVars>
      </dgm:prSet>
      <dgm:spPr/>
    </dgm:pt>
    <dgm:pt modelId="{1D8CCEF7-08F1-479B-90CA-F493A82F9C9D}" type="pres">
      <dgm:prSet presAssocID="{0005D608-AB6D-4572-8CDA-D0E62EA2D6CD}" presName="sibTrans" presStyleLbl="sibTrans2D1" presStyleIdx="2" presStyleCnt="4"/>
      <dgm:spPr/>
    </dgm:pt>
    <dgm:pt modelId="{955B579B-B2D7-4A5B-9701-9FEAD9F9C594}" type="pres">
      <dgm:prSet presAssocID="{0005D608-AB6D-4572-8CDA-D0E62EA2D6CD}" presName="connectorText" presStyleLbl="sibTrans2D1" presStyleIdx="2" presStyleCnt="4"/>
      <dgm:spPr/>
    </dgm:pt>
    <dgm:pt modelId="{3A8958E6-D7B9-4A24-A98D-A05C85B4E559}" type="pres">
      <dgm:prSet presAssocID="{442160AF-469B-40FF-B5A4-865FF386B58E}" presName="node" presStyleLbl="node1" presStyleIdx="3" presStyleCnt="5">
        <dgm:presLayoutVars>
          <dgm:bulletEnabled val="1"/>
        </dgm:presLayoutVars>
      </dgm:prSet>
      <dgm:spPr/>
    </dgm:pt>
    <dgm:pt modelId="{4348236C-E71A-4BE0-BCD0-EE0EC8A6186E}" type="pres">
      <dgm:prSet presAssocID="{4FB97846-4A85-4281-80DE-2197A25CEBC2}" presName="sibTrans" presStyleLbl="sibTrans2D1" presStyleIdx="3" presStyleCnt="4"/>
      <dgm:spPr/>
    </dgm:pt>
    <dgm:pt modelId="{62FA00B6-0C2B-43DA-AEF1-F303475C6BC9}" type="pres">
      <dgm:prSet presAssocID="{4FB97846-4A85-4281-80DE-2197A25CEBC2}" presName="connectorText" presStyleLbl="sibTrans2D1" presStyleIdx="3" presStyleCnt="4"/>
      <dgm:spPr/>
    </dgm:pt>
    <dgm:pt modelId="{9474388D-5B1A-42C5-A1E3-38EC36CA6F16}" type="pres">
      <dgm:prSet presAssocID="{4548D970-7BCE-464E-B1E9-2B73ABBAB40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2B24CD-9B93-44B9-BC6D-D7FCA00CA368}" srcId="{9B5B386A-5849-4FE4-9424-64DFCEC03DC3}" destId="{FAEE4E63-2610-4A29-9273-D4122B5DA93D}" srcOrd="0" destOrd="0" parTransId="{F27CF264-6323-47CF-8DBA-FAE04AA65981}" sibTransId="{83E14D68-59DA-4D21-A5B6-8BB2035E1ED8}"/>
    <dgm:cxn modelId="{B7A07DF7-F553-4738-AC31-92BB7F663922}" type="presOf" srcId="{83E14D68-59DA-4D21-A5B6-8BB2035E1ED8}" destId="{EA9A9D75-E840-4527-8A96-CB3BEC602C8C}" srcOrd="0" destOrd="0" presId="urn:microsoft.com/office/officeart/2005/8/layout/process2"/>
    <dgm:cxn modelId="{50A9DABE-1171-45A7-A7A0-712F884DC177}" type="presOf" srcId="{FAEE4E63-2610-4A29-9273-D4122B5DA93D}" destId="{9CA57796-C146-4512-8D13-B6366131E43A}" srcOrd="0" destOrd="0" presId="urn:microsoft.com/office/officeart/2005/8/layout/process2"/>
    <dgm:cxn modelId="{D57A6DA2-B84D-484F-BE78-7E98EC602C0F}" type="presOf" srcId="{4548D970-7BCE-464E-B1E9-2B73ABBAB40F}" destId="{9474388D-5B1A-42C5-A1E3-38EC36CA6F16}" srcOrd="0" destOrd="0" presId="urn:microsoft.com/office/officeart/2005/8/layout/process2"/>
    <dgm:cxn modelId="{F2CC5F2C-D896-46BC-BFA9-B8730F566336}" type="presOf" srcId="{4FB97846-4A85-4281-80DE-2197A25CEBC2}" destId="{62FA00B6-0C2B-43DA-AEF1-F303475C6BC9}" srcOrd="1" destOrd="0" presId="urn:microsoft.com/office/officeart/2005/8/layout/process2"/>
    <dgm:cxn modelId="{B44E4646-D10A-4F22-82AB-67DA18DC1AE8}" type="presOf" srcId="{A067BCB7-28F6-4C87-824E-8F4EA56463F2}" destId="{D48E00C5-190A-44CB-8FCB-EB95A606187A}" srcOrd="0" destOrd="0" presId="urn:microsoft.com/office/officeart/2005/8/layout/process2"/>
    <dgm:cxn modelId="{0E6333F2-3EC4-45DA-AEB2-A0B4F56D8A77}" type="presOf" srcId="{0005D608-AB6D-4572-8CDA-D0E62EA2D6CD}" destId="{1D8CCEF7-08F1-479B-90CA-F493A82F9C9D}" srcOrd="0" destOrd="0" presId="urn:microsoft.com/office/officeart/2005/8/layout/process2"/>
    <dgm:cxn modelId="{609E6217-5246-4B2C-801A-B9F43BB0ECFC}" srcId="{9B5B386A-5849-4FE4-9424-64DFCEC03DC3}" destId="{9D81F9B2-B5C8-4B08-8601-CFC31CD43188}" srcOrd="1" destOrd="0" parTransId="{DAAF4431-12D0-4A63-8EE5-E7B7083138E2}" sibTransId="{347F9BF3-87A1-4485-A6F1-BE92B02564FD}"/>
    <dgm:cxn modelId="{C45F35AE-74E4-4217-9348-1AD69C2453A9}" type="presOf" srcId="{9D81F9B2-B5C8-4B08-8601-CFC31CD43188}" destId="{6819E565-DBF8-4FCE-BB93-1BDA004916F3}" srcOrd="0" destOrd="0" presId="urn:microsoft.com/office/officeart/2005/8/layout/process2"/>
    <dgm:cxn modelId="{4FE47FB8-C130-4EE3-902A-9BEBBF7A83E1}" type="presOf" srcId="{0005D608-AB6D-4572-8CDA-D0E62EA2D6CD}" destId="{955B579B-B2D7-4A5B-9701-9FEAD9F9C594}" srcOrd="1" destOrd="0" presId="urn:microsoft.com/office/officeart/2005/8/layout/process2"/>
    <dgm:cxn modelId="{C8571EF0-D3AB-46B9-BD0F-A9185FB186B4}" type="presOf" srcId="{4FB97846-4A85-4281-80DE-2197A25CEBC2}" destId="{4348236C-E71A-4BE0-BCD0-EE0EC8A6186E}" srcOrd="0" destOrd="0" presId="urn:microsoft.com/office/officeart/2005/8/layout/process2"/>
    <dgm:cxn modelId="{FF806582-917A-4F85-8DCE-4374967F8282}" type="presOf" srcId="{442160AF-469B-40FF-B5A4-865FF386B58E}" destId="{3A8958E6-D7B9-4A24-A98D-A05C85B4E559}" srcOrd="0" destOrd="0" presId="urn:microsoft.com/office/officeart/2005/8/layout/process2"/>
    <dgm:cxn modelId="{89C200F2-4D02-4DC2-830A-B86F07E03448}" srcId="{9B5B386A-5849-4FE4-9424-64DFCEC03DC3}" destId="{442160AF-469B-40FF-B5A4-865FF386B58E}" srcOrd="3" destOrd="0" parTransId="{560714F0-0554-40EF-8492-F3C1D49976F0}" sibTransId="{4FB97846-4A85-4281-80DE-2197A25CEBC2}"/>
    <dgm:cxn modelId="{7A57C7D9-F77A-4757-8704-9E7CE7373C10}" type="presOf" srcId="{83E14D68-59DA-4D21-A5B6-8BB2035E1ED8}" destId="{5AA48A5B-54B1-4164-868F-337430ADC52B}" srcOrd="1" destOrd="0" presId="urn:microsoft.com/office/officeart/2005/8/layout/process2"/>
    <dgm:cxn modelId="{8ABA6820-68E1-42F9-8B9B-A1377E0DA53D}" type="presOf" srcId="{347F9BF3-87A1-4485-A6F1-BE92B02564FD}" destId="{7D0395B8-344D-4997-84EE-239212948F51}" srcOrd="1" destOrd="0" presId="urn:microsoft.com/office/officeart/2005/8/layout/process2"/>
    <dgm:cxn modelId="{89639205-1BCC-484F-A517-030C5F4C25DA}" srcId="{9B5B386A-5849-4FE4-9424-64DFCEC03DC3}" destId="{4548D970-7BCE-464E-B1E9-2B73ABBAB40F}" srcOrd="4" destOrd="0" parTransId="{E6406E8F-3447-481E-B792-1450744F77CA}" sibTransId="{0C156CCC-094F-4FFE-A4C2-E8827E415B14}"/>
    <dgm:cxn modelId="{23378916-2D7D-4E3D-ADF5-90446FCC2198}" type="presOf" srcId="{9B5B386A-5849-4FE4-9424-64DFCEC03DC3}" destId="{8FEA1D82-2DAE-48C0-9355-55630B8EC427}" srcOrd="0" destOrd="0" presId="urn:microsoft.com/office/officeart/2005/8/layout/process2"/>
    <dgm:cxn modelId="{822FBD61-39F8-4656-AFA6-E33DF6E02CAE}" srcId="{9B5B386A-5849-4FE4-9424-64DFCEC03DC3}" destId="{A067BCB7-28F6-4C87-824E-8F4EA56463F2}" srcOrd="2" destOrd="0" parTransId="{3DE30BB3-F917-4ED4-9AF7-3EA2717652C8}" sibTransId="{0005D608-AB6D-4572-8CDA-D0E62EA2D6CD}"/>
    <dgm:cxn modelId="{93D11A8F-A12F-4F33-BC4E-25A39454E96A}" type="presOf" srcId="{347F9BF3-87A1-4485-A6F1-BE92B02564FD}" destId="{1022098A-BE62-48D3-AE10-11576C6182AE}" srcOrd="0" destOrd="0" presId="urn:microsoft.com/office/officeart/2005/8/layout/process2"/>
    <dgm:cxn modelId="{CB30B8F1-C290-4E9C-819A-DA21464D5FC6}" type="presParOf" srcId="{8FEA1D82-2DAE-48C0-9355-55630B8EC427}" destId="{9CA57796-C146-4512-8D13-B6366131E43A}" srcOrd="0" destOrd="0" presId="urn:microsoft.com/office/officeart/2005/8/layout/process2"/>
    <dgm:cxn modelId="{7B8E6491-FA5F-41CB-A627-0A56ECD62F05}" type="presParOf" srcId="{8FEA1D82-2DAE-48C0-9355-55630B8EC427}" destId="{EA9A9D75-E840-4527-8A96-CB3BEC602C8C}" srcOrd="1" destOrd="0" presId="urn:microsoft.com/office/officeart/2005/8/layout/process2"/>
    <dgm:cxn modelId="{730AAF8C-D961-4EFC-B1A8-954D379DE3C9}" type="presParOf" srcId="{EA9A9D75-E840-4527-8A96-CB3BEC602C8C}" destId="{5AA48A5B-54B1-4164-868F-337430ADC52B}" srcOrd="0" destOrd="0" presId="urn:microsoft.com/office/officeart/2005/8/layout/process2"/>
    <dgm:cxn modelId="{1AAC6610-D163-4F2B-B495-4684612A8F92}" type="presParOf" srcId="{8FEA1D82-2DAE-48C0-9355-55630B8EC427}" destId="{6819E565-DBF8-4FCE-BB93-1BDA004916F3}" srcOrd="2" destOrd="0" presId="urn:microsoft.com/office/officeart/2005/8/layout/process2"/>
    <dgm:cxn modelId="{62B4B635-C15E-40E5-8596-46CA9DD95E1D}" type="presParOf" srcId="{8FEA1D82-2DAE-48C0-9355-55630B8EC427}" destId="{1022098A-BE62-48D3-AE10-11576C6182AE}" srcOrd="3" destOrd="0" presId="urn:microsoft.com/office/officeart/2005/8/layout/process2"/>
    <dgm:cxn modelId="{EBD51B94-9D97-4096-9D18-02719901063C}" type="presParOf" srcId="{1022098A-BE62-48D3-AE10-11576C6182AE}" destId="{7D0395B8-344D-4997-84EE-239212948F51}" srcOrd="0" destOrd="0" presId="urn:microsoft.com/office/officeart/2005/8/layout/process2"/>
    <dgm:cxn modelId="{1578AD8A-8F96-4AE0-8D73-2CA45C90A168}" type="presParOf" srcId="{8FEA1D82-2DAE-48C0-9355-55630B8EC427}" destId="{D48E00C5-190A-44CB-8FCB-EB95A606187A}" srcOrd="4" destOrd="0" presId="urn:microsoft.com/office/officeart/2005/8/layout/process2"/>
    <dgm:cxn modelId="{6ED39B6E-DF2B-46C6-A735-3DD8F7CA3C37}" type="presParOf" srcId="{8FEA1D82-2DAE-48C0-9355-55630B8EC427}" destId="{1D8CCEF7-08F1-479B-90CA-F493A82F9C9D}" srcOrd="5" destOrd="0" presId="urn:microsoft.com/office/officeart/2005/8/layout/process2"/>
    <dgm:cxn modelId="{0D13A56E-D2DE-4322-BB10-FF28136E5F96}" type="presParOf" srcId="{1D8CCEF7-08F1-479B-90CA-F493A82F9C9D}" destId="{955B579B-B2D7-4A5B-9701-9FEAD9F9C594}" srcOrd="0" destOrd="0" presId="urn:microsoft.com/office/officeart/2005/8/layout/process2"/>
    <dgm:cxn modelId="{835A0D97-8204-422B-87B0-75764402B1F0}" type="presParOf" srcId="{8FEA1D82-2DAE-48C0-9355-55630B8EC427}" destId="{3A8958E6-D7B9-4A24-A98D-A05C85B4E559}" srcOrd="6" destOrd="0" presId="urn:microsoft.com/office/officeart/2005/8/layout/process2"/>
    <dgm:cxn modelId="{61D37F06-03D0-4E63-9FFF-362BE3CF20BC}" type="presParOf" srcId="{8FEA1D82-2DAE-48C0-9355-55630B8EC427}" destId="{4348236C-E71A-4BE0-BCD0-EE0EC8A6186E}" srcOrd="7" destOrd="0" presId="urn:microsoft.com/office/officeart/2005/8/layout/process2"/>
    <dgm:cxn modelId="{9BF4A6D6-F3B2-4F70-AC7B-BA23B138EA52}" type="presParOf" srcId="{4348236C-E71A-4BE0-BCD0-EE0EC8A6186E}" destId="{62FA00B6-0C2B-43DA-AEF1-F303475C6BC9}" srcOrd="0" destOrd="0" presId="urn:microsoft.com/office/officeart/2005/8/layout/process2"/>
    <dgm:cxn modelId="{E214E2A4-80F7-4CCA-8AF0-69120A7624B7}" type="presParOf" srcId="{8FEA1D82-2DAE-48C0-9355-55630B8EC427}" destId="{9474388D-5B1A-42C5-A1E3-38EC36CA6F16}" srcOrd="8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B386A-5849-4FE4-9424-64DFCEC03DC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AEE4E63-2610-4A29-9273-D4122B5DA93D}">
      <dgm:prSet phldrT="[Text]"/>
      <dgm:spPr/>
      <dgm:t>
        <a:bodyPr/>
        <a:lstStyle/>
        <a:p>
          <a:r>
            <a:rPr lang="en-US" dirty="0" smtClean="0"/>
            <a:t>ATS</a:t>
          </a:r>
          <a:endParaRPr lang="en-US" dirty="0"/>
        </a:p>
      </dgm:t>
    </dgm:pt>
    <dgm:pt modelId="{F27CF264-6323-47CF-8DBA-FAE04AA65981}" type="parTrans" cxnId="{F22B24CD-9B93-44B9-BC6D-D7FCA00CA368}">
      <dgm:prSet/>
      <dgm:spPr/>
      <dgm:t>
        <a:bodyPr/>
        <a:lstStyle/>
        <a:p>
          <a:endParaRPr lang="en-US"/>
        </a:p>
      </dgm:t>
    </dgm:pt>
    <dgm:pt modelId="{83E14D68-59DA-4D21-A5B6-8BB2035E1ED8}" type="sibTrans" cxnId="{F22B24CD-9B93-44B9-BC6D-D7FCA00CA368}">
      <dgm:prSet/>
      <dgm:spPr/>
      <dgm:t>
        <a:bodyPr/>
        <a:lstStyle/>
        <a:p>
          <a:endParaRPr lang="en-US"/>
        </a:p>
      </dgm:t>
    </dgm:pt>
    <dgm:pt modelId="{9D81F9B2-B5C8-4B08-8601-CFC31CD43188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DAAF4431-12D0-4A63-8EE5-E7B7083138E2}" type="parTrans" cxnId="{609E6217-5246-4B2C-801A-B9F43BB0ECFC}">
      <dgm:prSet/>
      <dgm:spPr/>
      <dgm:t>
        <a:bodyPr/>
        <a:lstStyle/>
        <a:p>
          <a:endParaRPr lang="en-US"/>
        </a:p>
      </dgm:t>
    </dgm:pt>
    <dgm:pt modelId="{347F9BF3-87A1-4485-A6F1-BE92B02564FD}" type="sibTrans" cxnId="{609E6217-5246-4B2C-801A-B9F43BB0ECFC}">
      <dgm:prSet/>
      <dgm:spPr/>
      <dgm:t>
        <a:bodyPr/>
        <a:lstStyle/>
        <a:p>
          <a:endParaRPr lang="en-US"/>
        </a:p>
      </dgm:t>
    </dgm:pt>
    <dgm:pt modelId="{A067BCB7-28F6-4C87-824E-8F4EA56463F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DE30BB3-F917-4ED4-9AF7-3EA2717652C8}" type="parTrans" cxnId="{822FBD61-39F8-4656-AFA6-E33DF6E02CAE}">
      <dgm:prSet/>
      <dgm:spPr/>
      <dgm:t>
        <a:bodyPr/>
        <a:lstStyle/>
        <a:p>
          <a:endParaRPr lang="en-US"/>
        </a:p>
      </dgm:t>
    </dgm:pt>
    <dgm:pt modelId="{0005D608-AB6D-4572-8CDA-D0E62EA2D6CD}" type="sibTrans" cxnId="{822FBD61-39F8-4656-AFA6-E33DF6E02CAE}">
      <dgm:prSet/>
      <dgm:spPr/>
      <dgm:t>
        <a:bodyPr/>
        <a:lstStyle/>
        <a:p>
          <a:endParaRPr lang="en-US"/>
        </a:p>
      </dgm:t>
    </dgm:pt>
    <dgm:pt modelId="{442160AF-469B-40FF-B5A4-865FF386B58E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560714F0-0554-40EF-8492-F3C1D49976F0}" type="parTrans" cxnId="{89C200F2-4D02-4DC2-830A-B86F07E03448}">
      <dgm:prSet/>
      <dgm:spPr/>
      <dgm:t>
        <a:bodyPr/>
        <a:lstStyle/>
        <a:p>
          <a:endParaRPr lang="en-US"/>
        </a:p>
      </dgm:t>
    </dgm:pt>
    <dgm:pt modelId="{4FB97846-4A85-4281-80DE-2197A25CEBC2}" type="sibTrans" cxnId="{89C200F2-4D02-4DC2-830A-B86F07E03448}">
      <dgm:prSet/>
      <dgm:spPr/>
      <dgm:t>
        <a:bodyPr/>
        <a:lstStyle/>
        <a:p>
          <a:endParaRPr lang="en-US"/>
        </a:p>
      </dgm:t>
    </dgm:pt>
    <dgm:pt modelId="{4548D970-7BCE-464E-B1E9-2B73ABBAB40F}">
      <dgm:prSet phldrT="[Text]"/>
      <dgm:spPr/>
      <dgm:t>
        <a:bodyPr/>
        <a:lstStyle/>
        <a:p>
          <a:r>
            <a:rPr lang="en-US" dirty="0" err="1" smtClean="0"/>
            <a:t>AppTest</a:t>
          </a:r>
          <a:endParaRPr lang="en-US" dirty="0"/>
        </a:p>
      </dgm:t>
    </dgm:pt>
    <dgm:pt modelId="{E6406E8F-3447-481E-B792-1450744F77CA}" type="parTrans" cxnId="{89639205-1BCC-484F-A517-030C5F4C25DA}">
      <dgm:prSet/>
      <dgm:spPr/>
      <dgm:t>
        <a:bodyPr/>
        <a:lstStyle/>
        <a:p>
          <a:endParaRPr lang="en-US"/>
        </a:p>
      </dgm:t>
    </dgm:pt>
    <dgm:pt modelId="{0C156CCC-094F-4FFE-A4C2-E8827E415B14}" type="sibTrans" cxnId="{89639205-1BCC-484F-A517-030C5F4C25DA}">
      <dgm:prSet/>
      <dgm:spPr/>
      <dgm:t>
        <a:bodyPr/>
        <a:lstStyle/>
        <a:p>
          <a:endParaRPr lang="en-US"/>
        </a:p>
      </dgm:t>
    </dgm:pt>
    <dgm:pt modelId="{8FEA1D82-2DAE-48C0-9355-55630B8EC427}" type="pres">
      <dgm:prSet presAssocID="{9B5B386A-5849-4FE4-9424-64DFCEC03DC3}" presName="linearFlow" presStyleCnt="0">
        <dgm:presLayoutVars>
          <dgm:resizeHandles val="exact"/>
        </dgm:presLayoutVars>
      </dgm:prSet>
      <dgm:spPr/>
    </dgm:pt>
    <dgm:pt modelId="{9CA57796-C146-4512-8D13-B6366131E43A}" type="pres">
      <dgm:prSet presAssocID="{FAEE4E63-2610-4A29-9273-D4122B5DA93D}" presName="node" presStyleLbl="node1" presStyleIdx="0" presStyleCnt="5">
        <dgm:presLayoutVars>
          <dgm:bulletEnabled val="1"/>
        </dgm:presLayoutVars>
      </dgm:prSet>
      <dgm:spPr/>
    </dgm:pt>
    <dgm:pt modelId="{EA9A9D75-E840-4527-8A96-CB3BEC602C8C}" type="pres">
      <dgm:prSet presAssocID="{83E14D68-59DA-4D21-A5B6-8BB2035E1ED8}" presName="sibTrans" presStyleLbl="sibTrans2D1" presStyleIdx="0" presStyleCnt="4"/>
      <dgm:spPr/>
    </dgm:pt>
    <dgm:pt modelId="{5AA48A5B-54B1-4164-868F-337430ADC52B}" type="pres">
      <dgm:prSet presAssocID="{83E14D68-59DA-4D21-A5B6-8BB2035E1ED8}" presName="connectorText" presStyleLbl="sibTrans2D1" presStyleIdx="0" presStyleCnt="4"/>
      <dgm:spPr/>
    </dgm:pt>
    <dgm:pt modelId="{6819E565-DBF8-4FCE-BB93-1BDA004916F3}" type="pres">
      <dgm:prSet presAssocID="{9D81F9B2-B5C8-4B08-8601-CFC31CD43188}" presName="node" presStyleLbl="node1" presStyleIdx="1" presStyleCnt="5">
        <dgm:presLayoutVars>
          <dgm:bulletEnabled val="1"/>
        </dgm:presLayoutVars>
      </dgm:prSet>
      <dgm:spPr/>
    </dgm:pt>
    <dgm:pt modelId="{1022098A-BE62-48D3-AE10-11576C6182AE}" type="pres">
      <dgm:prSet presAssocID="{347F9BF3-87A1-4485-A6F1-BE92B02564FD}" presName="sibTrans" presStyleLbl="sibTrans2D1" presStyleIdx="1" presStyleCnt="4"/>
      <dgm:spPr/>
    </dgm:pt>
    <dgm:pt modelId="{7D0395B8-344D-4997-84EE-239212948F51}" type="pres">
      <dgm:prSet presAssocID="{347F9BF3-87A1-4485-A6F1-BE92B02564FD}" presName="connectorText" presStyleLbl="sibTrans2D1" presStyleIdx="1" presStyleCnt="4"/>
      <dgm:spPr/>
    </dgm:pt>
    <dgm:pt modelId="{D48E00C5-190A-44CB-8FCB-EB95A606187A}" type="pres">
      <dgm:prSet presAssocID="{A067BCB7-28F6-4C87-824E-8F4EA56463F2}" presName="node" presStyleLbl="node1" presStyleIdx="2" presStyleCnt="5">
        <dgm:presLayoutVars>
          <dgm:bulletEnabled val="1"/>
        </dgm:presLayoutVars>
      </dgm:prSet>
      <dgm:spPr/>
    </dgm:pt>
    <dgm:pt modelId="{1D8CCEF7-08F1-479B-90CA-F493A82F9C9D}" type="pres">
      <dgm:prSet presAssocID="{0005D608-AB6D-4572-8CDA-D0E62EA2D6CD}" presName="sibTrans" presStyleLbl="sibTrans2D1" presStyleIdx="2" presStyleCnt="4"/>
      <dgm:spPr/>
    </dgm:pt>
    <dgm:pt modelId="{955B579B-B2D7-4A5B-9701-9FEAD9F9C594}" type="pres">
      <dgm:prSet presAssocID="{0005D608-AB6D-4572-8CDA-D0E62EA2D6CD}" presName="connectorText" presStyleLbl="sibTrans2D1" presStyleIdx="2" presStyleCnt="4"/>
      <dgm:spPr/>
    </dgm:pt>
    <dgm:pt modelId="{3A8958E6-D7B9-4A24-A98D-A05C85B4E559}" type="pres">
      <dgm:prSet presAssocID="{442160AF-469B-40FF-B5A4-865FF386B58E}" presName="node" presStyleLbl="node1" presStyleIdx="3" presStyleCnt="5">
        <dgm:presLayoutVars>
          <dgm:bulletEnabled val="1"/>
        </dgm:presLayoutVars>
      </dgm:prSet>
      <dgm:spPr/>
    </dgm:pt>
    <dgm:pt modelId="{4348236C-E71A-4BE0-BCD0-EE0EC8A6186E}" type="pres">
      <dgm:prSet presAssocID="{4FB97846-4A85-4281-80DE-2197A25CEBC2}" presName="sibTrans" presStyleLbl="sibTrans2D1" presStyleIdx="3" presStyleCnt="4"/>
      <dgm:spPr/>
    </dgm:pt>
    <dgm:pt modelId="{62FA00B6-0C2B-43DA-AEF1-F303475C6BC9}" type="pres">
      <dgm:prSet presAssocID="{4FB97846-4A85-4281-80DE-2197A25CEBC2}" presName="connectorText" presStyleLbl="sibTrans2D1" presStyleIdx="3" presStyleCnt="4"/>
      <dgm:spPr/>
    </dgm:pt>
    <dgm:pt modelId="{9474388D-5B1A-42C5-A1E3-38EC36CA6F16}" type="pres">
      <dgm:prSet presAssocID="{4548D970-7BCE-464E-B1E9-2B73ABBAB40F}" presName="node" presStyleLbl="node1" presStyleIdx="4" presStyleCnt="5">
        <dgm:presLayoutVars>
          <dgm:bulletEnabled val="1"/>
        </dgm:presLayoutVars>
      </dgm:prSet>
      <dgm:spPr/>
    </dgm:pt>
  </dgm:ptLst>
  <dgm:cxnLst>
    <dgm:cxn modelId="{5E22015A-F679-4018-B773-24D8AB9FDB97}" type="presOf" srcId="{4FB97846-4A85-4281-80DE-2197A25CEBC2}" destId="{62FA00B6-0C2B-43DA-AEF1-F303475C6BC9}" srcOrd="1" destOrd="0" presId="urn:microsoft.com/office/officeart/2005/8/layout/process2"/>
    <dgm:cxn modelId="{755EBD2B-8902-4E23-A160-92D0C1E6A462}" type="presOf" srcId="{4548D970-7BCE-464E-B1E9-2B73ABBAB40F}" destId="{9474388D-5B1A-42C5-A1E3-38EC36CA6F16}" srcOrd="0" destOrd="0" presId="urn:microsoft.com/office/officeart/2005/8/layout/process2"/>
    <dgm:cxn modelId="{708CE889-A2F0-4D18-A7CA-E870002ADAC9}" type="presOf" srcId="{FAEE4E63-2610-4A29-9273-D4122B5DA93D}" destId="{9CA57796-C146-4512-8D13-B6366131E43A}" srcOrd="0" destOrd="0" presId="urn:microsoft.com/office/officeart/2005/8/layout/process2"/>
    <dgm:cxn modelId="{F22B24CD-9B93-44B9-BC6D-D7FCA00CA368}" srcId="{9B5B386A-5849-4FE4-9424-64DFCEC03DC3}" destId="{FAEE4E63-2610-4A29-9273-D4122B5DA93D}" srcOrd="0" destOrd="0" parTransId="{F27CF264-6323-47CF-8DBA-FAE04AA65981}" sibTransId="{83E14D68-59DA-4D21-A5B6-8BB2035E1ED8}"/>
    <dgm:cxn modelId="{7A78F17D-A03C-45B1-9890-B7DFC936BB24}" type="presOf" srcId="{83E14D68-59DA-4D21-A5B6-8BB2035E1ED8}" destId="{EA9A9D75-E840-4527-8A96-CB3BEC602C8C}" srcOrd="0" destOrd="0" presId="urn:microsoft.com/office/officeart/2005/8/layout/process2"/>
    <dgm:cxn modelId="{26A60813-CA3A-4F73-8718-AF2867DC074A}" type="presOf" srcId="{9D81F9B2-B5C8-4B08-8601-CFC31CD43188}" destId="{6819E565-DBF8-4FCE-BB93-1BDA004916F3}" srcOrd="0" destOrd="0" presId="urn:microsoft.com/office/officeart/2005/8/layout/process2"/>
    <dgm:cxn modelId="{609E6217-5246-4B2C-801A-B9F43BB0ECFC}" srcId="{9B5B386A-5849-4FE4-9424-64DFCEC03DC3}" destId="{9D81F9B2-B5C8-4B08-8601-CFC31CD43188}" srcOrd="1" destOrd="0" parTransId="{DAAF4431-12D0-4A63-8EE5-E7B7083138E2}" sibTransId="{347F9BF3-87A1-4485-A6F1-BE92B02564FD}"/>
    <dgm:cxn modelId="{1FA9185B-19B3-470B-8501-B340DB2EED2F}" type="presOf" srcId="{4FB97846-4A85-4281-80DE-2197A25CEBC2}" destId="{4348236C-E71A-4BE0-BCD0-EE0EC8A6186E}" srcOrd="0" destOrd="0" presId="urn:microsoft.com/office/officeart/2005/8/layout/process2"/>
    <dgm:cxn modelId="{E81324C1-533E-46CD-89F0-10A4D3DB7769}" type="presOf" srcId="{0005D608-AB6D-4572-8CDA-D0E62EA2D6CD}" destId="{955B579B-B2D7-4A5B-9701-9FEAD9F9C594}" srcOrd="1" destOrd="0" presId="urn:microsoft.com/office/officeart/2005/8/layout/process2"/>
    <dgm:cxn modelId="{B1364FDC-7F2C-43C0-BBBF-974D85E3D23A}" type="presOf" srcId="{A067BCB7-28F6-4C87-824E-8F4EA56463F2}" destId="{D48E00C5-190A-44CB-8FCB-EB95A606187A}" srcOrd="0" destOrd="0" presId="urn:microsoft.com/office/officeart/2005/8/layout/process2"/>
    <dgm:cxn modelId="{43FFB908-32F4-47F4-A77A-C8754A927795}" type="presOf" srcId="{0005D608-AB6D-4572-8CDA-D0E62EA2D6CD}" destId="{1D8CCEF7-08F1-479B-90CA-F493A82F9C9D}" srcOrd="0" destOrd="0" presId="urn:microsoft.com/office/officeart/2005/8/layout/process2"/>
    <dgm:cxn modelId="{1AA03559-9E2E-44A1-9E36-D4FEDFFFF0ED}" type="presOf" srcId="{83E14D68-59DA-4D21-A5B6-8BB2035E1ED8}" destId="{5AA48A5B-54B1-4164-868F-337430ADC52B}" srcOrd="1" destOrd="0" presId="urn:microsoft.com/office/officeart/2005/8/layout/process2"/>
    <dgm:cxn modelId="{89C200F2-4D02-4DC2-830A-B86F07E03448}" srcId="{9B5B386A-5849-4FE4-9424-64DFCEC03DC3}" destId="{442160AF-469B-40FF-B5A4-865FF386B58E}" srcOrd="3" destOrd="0" parTransId="{560714F0-0554-40EF-8492-F3C1D49976F0}" sibTransId="{4FB97846-4A85-4281-80DE-2197A25CEBC2}"/>
    <dgm:cxn modelId="{89639205-1BCC-484F-A517-030C5F4C25DA}" srcId="{9B5B386A-5849-4FE4-9424-64DFCEC03DC3}" destId="{4548D970-7BCE-464E-B1E9-2B73ABBAB40F}" srcOrd="4" destOrd="0" parTransId="{E6406E8F-3447-481E-B792-1450744F77CA}" sibTransId="{0C156CCC-094F-4FFE-A4C2-E8827E415B14}"/>
    <dgm:cxn modelId="{D7C234C9-9C8A-48A3-9042-EC359813B839}" type="presOf" srcId="{347F9BF3-87A1-4485-A6F1-BE92B02564FD}" destId="{7D0395B8-344D-4997-84EE-239212948F51}" srcOrd="1" destOrd="0" presId="urn:microsoft.com/office/officeart/2005/8/layout/process2"/>
    <dgm:cxn modelId="{CD9785A8-377B-4E14-B057-BD4381CDEF6F}" type="presOf" srcId="{442160AF-469B-40FF-B5A4-865FF386B58E}" destId="{3A8958E6-D7B9-4A24-A98D-A05C85B4E559}" srcOrd="0" destOrd="0" presId="urn:microsoft.com/office/officeart/2005/8/layout/process2"/>
    <dgm:cxn modelId="{822FBD61-39F8-4656-AFA6-E33DF6E02CAE}" srcId="{9B5B386A-5849-4FE4-9424-64DFCEC03DC3}" destId="{A067BCB7-28F6-4C87-824E-8F4EA56463F2}" srcOrd="2" destOrd="0" parTransId="{3DE30BB3-F917-4ED4-9AF7-3EA2717652C8}" sibTransId="{0005D608-AB6D-4572-8CDA-D0E62EA2D6CD}"/>
    <dgm:cxn modelId="{BEAE3FCB-93F6-432E-B5C5-C39C130C1508}" type="presOf" srcId="{9B5B386A-5849-4FE4-9424-64DFCEC03DC3}" destId="{8FEA1D82-2DAE-48C0-9355-55630B8EC427}" srcOrd="0" destOrd="0" presId="urn:microsoft.com/office/officeart/2005/8/layout/process2"/>
    <dgm:cxn modelId="{A25D17D7-FC68-49C0-AD90-9D40BABD85CF}" type="presOf" srcId="{347F9BF3-87A1-4485-A6F1-BE92B02564FD}" destId="{1022098A-BE62-48D3-AE10-11576C6182AE}" srcOrd="0" destOrd="0" presId="urn:microsoft.com/office/officeart/2005/8/layout/process2"/>
    <dgm:cxn modelId="{2B149095-820D-410F-9C7D-C8CA104B386D}" type="presParOf" srcId="{8FEA1D82-2DAE-48C0-9355-55630B8EC427}" destId="{9CA57796-C146-4512-8D13-B6366131E43A}" srcOrd="0" destOrd="0" presId="urn:microsoft.com/office/officeart/2005/8/layout/process2"/>
    <dgm:cxn modelId="{7D17CF7C-6D4D-4FC6-886F-94FC40D7C352}" type="presParOf" srcId="{8FEA1D82-2DAE-48C0-9355-55630B8EC427}" destId="{EA9A9D75-E840-4527-8A96-CB3BEC602C8C}" srcOrd="1" destOrd="0" presId="urn:microsoft.com/office/officeart/2005/8/layout/process2"/>
    <dgm:cxn modelId="{2C49184C-773D-4E40-91A4-0A92A657A84B}" type="presParOf" srcId="{EA9A9D75-E840-4527-8A96-CB3BEC602C8C}" destId="{5AA48A5B-54B1-4164-868F-337430ADC52B}" srcOrd="0" destOrd="0" presId="urn:microsoft.com/office/officeart/2005/8/layout/process2"/>
    <dgm:cxn modelId="{77330FC3-535F-4EF1-8C54-EBC99C1E0157}" type="presParOf" srcId="{8FEA1D82-2DAE-48C0-9355-55630B8EC427}" destId="{6819E565-DBF8-4FCE-BB93-1BDA004916F3}" srcOrd="2" destOrd="0" presId="urn:microsoft.com/office/officeart/2005/8/layout/process2"/>
    <dgm:cxn modelId="{75360E07-842C-432D-BFF6-98BD8A0AE5D4}" type="presParOf" srcId="{8FEA1D82-2DAE-48C0-9355-55630B8EC427}" destId="{1022098A-BE62-48D3-AE10-11576C6182AE}" srcOrd="3" destOrd="0" presId="urn:microsoft.com/office/officeart/2005/8/layout/process2"/>
    <dgm:cxn modelId="{914C4F5E-F4B4-469C-B034-7F88B507DEFA}" type="presParOf" srcId="{1022098A-BE62-48D3-AE10-11576C6182AE}" destId="{7D0395B8-344D-4997-84EE-239212948F51}" srcOrd="0" destOrd="0" presId="urn:microsoft.com/office/officeart/2005/8/layout/process2"/>
    <dgm:cxn modelId="{E174EA88-B39F-4240-9B3C-35E1BF40122E}" type="presParOf" srcId="{8FEA1D82-2DAE-48C0-9355-55630B8EC427}" destId="{D48E00C5-190A-44CB-8FCB-EB95A606187A}" srcOrd="4" destOrd="0" presId="urn:microsoft.com/office/officeart/2005/8/layout/process2"/>
    <dgm:cxn modelId="{85B47EBB-56EF-4E08-B19E-A17B54CC584C}" type="presParOf" srcId="{8FEA1D82-2DAE-48C0-9355-55630B8EC427}" destId="{1D8CCEF7-08F1-479B-90CA-F493A82F9C9D}" srcOrd="5" destOrd="0" presId="urn:microsoft.com/office/officeart/2005/8/layout/process2"/>
    <dgm:cxn modelId="{7B180A9B-EFC6-4E8D-973C-88EBBA112E6E}" type="presParOf" srcId="{1D8CCEF7-08F1-479B-90CA-F493A82F9C9D}" destId="{955B579B-B2D7-4A5B-9701-9FEAD9F9C594}" srcOrd="0" destOrd="0" presId="urn:microsoft.com/office/officeart/2005/8/layout/process2"/>
    <dgm:cxn modelId="{9610C5FB-D054-4CCB-8804-F7ED9D505197}" type="presParOf" srcId="{8FEA1D82-2DAE-48C0-9355-55630B8EC427}" destId="{3A8958E6-D7B9-4A24-A98D-A05C85B4E559}" srcOrd="6" destOrd="0" presId="urn:microsoft.com/office/officeart/2005/8/layout/process2"/>
    <dgm:cxn modelId="{4078CB7D-E830-4557-8FBC-E31473A5D546}" type="presParOf" srcId="{8FEA1D82-2DAE-48C0-9355-55630B8EC427}" destId="{4348236C-E71A-4BE0-BCD0-EE0EC8A6186E}" srcOrd="7" destOrd="0" presId="urn:microsoft.com/office/officeart/2005/8/layout/process2"/>
    <dgm:cxn modelId="{BFA74211-B639-429A-930D-E910DAC169C3}" type="presParOf" srcId="{4348236C-E71A-4BE0-BCD0-EE0EC8A6186E}" destId="{62FA00B6-0C2B-43DA-AEF1-F303475C6BC9}" srcOrd="0" destOrd="0" presId="urn:microsoft.com/office/officeart/2005/8/layout/process2"/>
    <dgm:cxn modelId="{5EAA2662-86CC-4F29-8687-9D5082ACA618}" type="presParOf" srcId="{8FEA1D82-2DAE-48C0-9355-55630B8EC427}" destId="{9474388D-5B1A-42C5-A1E3-38EC36CA6F16}" srcOrd="8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E19A8C-CF93-4C6E-BCCC-27C919CC6BBF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F43CCB-6FB8-4CA8-911B-230AD518DF63}">
      <dgm:prSet phldrT="[Text]"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37DF603D-70C0-4D77-A882-285AD2F2AD4C}" type="parTrans" cxnId="{6CA09909-B1A1-43E9-97FD-569A630EB3B9}">
      <dgm:prSet/>
      <dgm:spPr/>
      <dgm:t>
        <a:bodyPr/>
        <a:lstStyle/>
        <a:p>
          <a:endParaRPr lang="en-US"/>
        </a:p>
      </dgm:t>
    </dgm:pt>
    <dgm:pt modelId="{DC9CB52F-A47F-400C-BEFE-AB4AD939C398}" type="sibTrans" cxnId="{6CA09909-B1A1-43E9-97FD-569A630EB3B9}">
      <dgm:prSet/>
      <dgm:spPr/>
      <dgm:t>
        <a:bodyPr/>
        <a:lstStyle/>
        <a:p>
          <a:endParaRPr lang="en-US"/>
        </a:p>
      </dgm:t>
    </dgm:pt>
    <dgm:pt modelId="{348A973A-2A9A-402F-9F1D-2DF04B82C061}">
      <dgm:prSet phldrT="[Text]"/>
      <dgm:spPr/>
      <dgm:t>
        <a:bodyPr/>
        <a:lstStyle/>
        <a:p>
          <a:r>
            <a:rPr lang="en-US" dirty="0" err="1" smtClean="0"/>
            <a:t>Registraion</a:t>
          </a:r>
          <a:endParaRPr lang="en-US" dirty="0"/>
        </a:p>
      </dgm:t>
    </dgm:pt>
    <dgm:pt modelId="{0726E021-3DE1-442C-84E5-56829E2A51E9}" type="parTrans" cxnId="{A3D4EF49-700A-43E8-A992-8478CFC96524}">
      <dgm:prSet/>
      <dgm:spPr/>
      <dgm:t>
        <a:bodyPr/>
        <a:lstStyle/>
        <a:p>
          <a:endParaRPr lang="en-US"/>
        </a:p>
      </dgm:t>
    </dgm:pt>
    <dgm:pt modelId="{50D37E21-51DD-4485-B616-C21E2DEDDC01}" type="sibTrans" cxnId="{A3D4EF49-700A-43E8-A992-8478CFC96524}">
      <dgm:prSet/>
      <dgm:spPr/>
      <dgm:t>
        <a:bodyPr/>
        <a:lstStyle/>
        <a:p>
          <a:endParaRPr lang="en-US"/>
        </a:p>
      </dgm:t>
    </dgm:pt>
    <dgm:pt modelId="{8117AE29-439B-4026-A138-9932B38AAC8E}">
      <dgm:prSet phldrT="[Text]"/>
      <dgm:spPr/>
      <dgm:t>
        <a:bodyPr/>
        <a:lstStyle/>
        <a:p>
          <a:r>
            <a:rPr lang="en-US" dirty="0" smtClean="0"/>
            <a:t>Valid Login</a:t>
          </a:r>
          <a:endParaRPr lang="en-US" dirty="0"/>
        </a:p>
      </dgm:t>
    </dgm:pt>
    <dgm:pt modelId="{BA4928E8-8209-4CE1-8C18-C26CA769931E}" type="parTrans" cxnId="{2CD10293-EE12-43A5-8F76-E719EF06BF99}">
      <dgm:prSet/>
      <dgm:spPr/>
      <dgm:t>
        <a:bodyPr/>
        <a:lstStyle/>
        <a:p>
          <a:endParaRPr lang="en-US"/>
        </a:p>
      </dgm:t>
    </dgm:pt>
    <dgm:pt modelId="{ABC279D3-7A51-4971-BBEA-6683624B0C98}" type="sibTrans" cxnId="{2CD10293-EE12-43A5-8F76-E719EF06BF99}">
      <dgm:prSet/>
      <dgm:spPr/>
      <dgm:t>
        <a:bodyPr/>
        <a:lstStyle/>
        <a:p>
          <a:endParaRPr lang="en-US"/>
        </a:p>
      </dgm:t>
    </dgm:pt>
    <dgm:pt modelId="{9C3440EF-5D00-4087-ADF4-E65281896AB9}">
      <dgm:prSet phldrT="[Text]"/>
      <dgm:spPr/>
      <dgm:t>
        <a:bodyPr/>
        <a:lstStyle/>
        <a:p>
          <a:r>
            <a:rPr lang="en-US" dirty="0" smtClean="0"/>
            <a:t>Search Job</a:t>
          </a:r>
          <a:endParaRPr lang="en-US" dirty="0"/>
        </a:p>
      </dgm:t>
    </dgm:pt>
    <dgm:pt modelId="{69F0F4D8-8114-4A15-AC05-4929B2C22F3B}" type="parTrans" cxnId="{27BE0F6E-6E6A-4977-8E02-60BD68A4A2CC}">
      <dgm:prSet/>
      <dgm:spPr/>
      <dgm:t>
        <a:bodyPr/>
        <a:lstStyle/>
        <a:p>
          <a:endParaRPr lang="en-US"/>
        </a:p>
      </dgm:t>
    </dgm:pt>
    <dgm:pt modelId="{8B7029A5-F0F2-4DD2-A571-8AF6311D28B8}" type="sibTrans" cxnId="{27BE0F6E-6E6A-4977-8E02-60BD68A4A2CC}">
      <dgm:prSet/>
      <dgm:spPr/>
      <dgm:t>
        <a:bodyPr/>
        <a:lstStyle/>
        <a:p>
          <a:endParaRPr lang="en-US"/>
        </a:p>
      </dgm:t>
    </dgm:pt>
    <dgm:pt modelId="{1B8FB1B1-2F0C-4D27-9480-A1EF2BA2AD7F}">
      <dgm:prSet phldrT="[Text]"/>
      <dgm:spPr/>
      <dgm:t>
        <a:bodyPr/>
        <a:lstStyle/>
        <a:p>
          <a:r>
            <a:rPr lang="en-US" dirty="0" smtClean="0"/>
            <a:t>Invalid Login</a:t>
          </a:r>
          <a:endParaRPr lang="en-US" dirty="0"/>
        </a:p>
      </dgm:t>
    </dgm:pt>
    <dgm:pt modelId="{955C9662-685B-439A-A35B-040FFB140B3B}" type="parTrans" cxnId="{F634FEDF-ED91-42A3-B64D-AFE7C40F0203}">
      <dgm:prSet/>
      <dgm:spPr/>
      <dgm:t>
        <a:bodyPr/>
        <a:lstStyle/>
        <a:p>
          <a:endParaRPr lang="en-US"/>
        </a:p>
      </dgm:t>
    </dgm:pt>
    <dgm:pt modelId="{CC5AA1AB-99D1-4030-ADE9-9D449B7963CE}" type="sibTrans" cxnId="{F634FEDF-ED91-42A3-B64D-AFE7C40F0203}">
      <dgm:prSet/>
      <dgm:spPr/>
      <dgm:t>
        <a:bodyPr/>
        <a:lstStyle/>
        <a:p>
          <a:endParaRPr lang="en-US"/>
        </a:p>
      </dgm:t>
    </dgm:pt>
    <dgm:pt modelId="{DD98CDA5-59F9-4472-A614-9E8E18F1816E}" type="pres">
      <dgm:prSet presAssocID="{90E19A8C-CF93-4C6E-BCCC-27C919CC6BB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23344E-0A13-4CF1-A6D9-ED72BAF681D8}" type="pres">
      <dgm:prSet presAssocID="{2AF43CCB-6FB8-4CA8-911B-230AD518DF63}" presName="centerShape" presStyleLbl="node0" presStyleIdx="0" presStyleCnt="1"/>
      <dgm:spPr/>
    </dgm:pt>
    <dgm:pt modelId="{15F3D784-8B68-4AED-9DDB-B4268EF562D2}" type="pres">
      <dgm:prSet presAssocID="{0726E021-3DE1-442C-84E5-56829E2A51E9}" presName="Name9" presStyleLbl="parChTrans1D2" presStyleIdx="0" presStyleCnt="4"/>
      <dgm:spPr/>
    </dgm:pt>
    <dgm:pt modelId="{359C2AB3-CB9A-4C6F-BFE4-3A7F01350C29}" type="pres">
      <dgm:prSet presAssocID="{0726E021-3DE1-442C-84E5-56829E2A51E9}" presName="connTx" presStyleLbl="parChTrans1D2" presStyleIdx="0" presStyleCnt="4"/>
      <dgm:spPr/>
    </dgm:pt>
    <dgm:pt modelId="{FEA97A9D-1DDB-45F9-9B30-0B29B77E2906}" type="pres">
      <dgm:prSet presAssocID="{348A973A-2A9A-402F-9F1D-2DF04B82C061}" presName="node" presStyleLbl="node1" presStyleIdx="0" presStyleCnt="4">
        <dgm:presLayoutVars>
          <dgm:bulletEnabled val="1"/>
        </dgm:presLayoutVars>
      </dgm:prSet>
      <dgm:spPr/>
    </dgm:pt>
    <dgm:pt modelId="{1B8D36B3-12DF-4ABF-A43A-1B6E3B2949C2}" type="pres">
      <dgm:prSet presAssocID="{BA4928E8-8209-4CE1-8C18-C26CA769931E}" presName="Name9" presStyleLbl="parChTrans1D2" presStyleIdx="1" presStyleCnt="4"/>
      <dgm:spPr/>
    </dgm:pt>
    <dgm:pt modelId="{CFD1C782-118E-48BA-B702-5BA078785BEB}" type="pres">
      <dgm:prSet presAssocID="{BA4928E8-8209-4CE1-8C18-C26CA769931E}" presName="connTx" presStyleLbl="parChTrans1D2" presStyleIdx="1" presStyleCnt="4"/>
      <dgm:spPr/>
    </dgm:pt>
    <dgm:pt modelId="{780A768C-79D2-4E0E-A213-70AD224E8F9B}" type="pres">
      <dgm:prSet presAssocID="{8117AE29-439B-4026-A138-9932B38AAC8E}" presName="node" presStyleLbl="node1" presStyleIdx="1" presStyleCnt="4">
        <dgm:presLayoutVars>
          <dgm:bulletEnabled val="1"/>
        </dgm:presLayoutVars>
      </dgm:prSet>
      <dgm:spPr/>
    </dgm:pt>
    <dgm:pt modelId="{A363B0F9-9A47-479C-9463-FCAB43EA2927}" type="pres">
      <dgm:prSet presAssocID="{69F0F4D8-8114-4A15-AC05-4929B2C22F3B}" presName="Name9" presStyleLbl="parChTrans1D2" presStyleIdx="2" presStyleCnt="4"/>
      <dgm:spPr/>
    </dgm:pt>
    <dgm:pt modelId="{AB6E1B98-1EE9-4E86-B1FD-82629CEAE29A}" type="pres">
      <dgm:prSet presAssocID="{69F0F4D8-8114-4A15-AC05-4929B2C22F3B}" presName="connTx" presStyleLbl="parChTrans1D2" presStyleIdx="2" presStyleCnt="4"/>
      <dgm:spPr/>
    </dgm:pt>
    <dgm:pt modelId="{4B78F7A0-845E-48D2-98FA-70B5EE39FDFC}" type="pres">
      <dgm:prSet presAssocID="{9C3440EF-5D00-4087-ADF4-E65281896AB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A2150-36C0-4D49-9A1B-8269872506F5}" type="pres">
      <dgm:prSet presAssocID="{955C9662-685B-439A-A35B-040FFB140B3B}" presName="Name9" presStyleLbl="parChTrans1D2" presStyleIdx="3" presStyleCnt="4"/>
      <dgm:spPr/>
    </dgm:pt>
    <dgm:pt modelId="{B9B4BE42-0F95-41E9-B43B-CAF1D2DEB83B}" type="pres">
      <dgm:prSet presAssocID="{955C9662-685B-439A-A35B-040FFB140B3B}" presName="connTx" presStyleLbl="parChTrans1D2" presStyleIdx="3" presStyleCnt="4"/>
      <dgm:spPr/>
    </dgm:pt>
    <dgm:pt modelId="{52C7D74D-9D5A-40C1-91A5-5527C41E43C1}" type="pres">
      <dgm:prSet presAssocID="{1B8FB1B1-2F0C-4D27-9480-A1EF2BA2AD7F}" presName="node" presStyleLbl="node1" presStyleIdx="3" presStyleCnt="4">
        <dgm:presLayoutVars>
          <dgm:bulletEnabled val="1"/>
        </dgm:presLayoutVars>
      </dgm:prSet>
      <dgm:spPr/>
    </dgm:pt>
  </dgm:ptLst>
  <dgm:cxnLst>
    <dgm:cxn modelId="{2CD10293-EE12-43A5-8F76-E719EF06BF99}" srcId="{2AF43CCB-6FB8-4CA8-911B-230AD518DF63}" destId="{8117AE29-439B-4026-A138-9932B38AAC8E}" srcOrd="1" destOrd="0" parTransId="{BA4928E8-8209-4CE1-8C18-C26CA769931E}" sibTransId="{ABC279D3-7A51-4971-BBEA-6683624B0C98}"/>
    <dgm:cxn modelId="{17B45229-E1F6-4AD5-84B8-C09C15055EE1}" type="presOf" srcId="{BA4928E8-8209-4CE1-8C18-C26CA769931E}" destId="{CFD1C782-118E-48BA-B702-5BA078785BEB}" srcOrd="1" destOrd="0" presId="urn:microsoft.com/office/officeart/2005/8/layout/radial1"/>
    <dgm:cxn modelId="{F634FEDF-ED91-42A3-B64D-AFE7C40F0203}" srcId="{2AF43CCB-6FB8-4CA8-911B-230AD518DF63}" destId="{1B8FB1B1-2F0C-4D27-9480-A1EF2BA2AD7F}" srcOrd="3" destOrd="0" parTransId="{955C9662-685B-439A-A35B-040FFB140B3B}" sibTransId="{CC5AA1AB-99D1-4030-ADE9-9D449B7963CE}"/>
    <dgm:cxn modelId="{8476DAEF-ED9D-426B-B4AD-54B3FDDED3C7}" type="presOf" srcId="{955C9662-685B-439A-A35B-040FFB140B3B}" destId="{B9B4BE42-0F95-41E9-B43B-CAF1D2DEB83B}" srcOrd="1" destOrd="0" presId="urn:microsoft.com/office/officeart/2005/8/layout/radial1"/>
    <dgm:cxn modelId="{19D5C52A-DEBA-4DE8-8F8B-538357FABB8B}" type="presOf" srcId="{69F0F4D8-8114-4A15-AC05-4929B2C22F3B}" destId="{AB6E1B98-1EE9-4E86-B1FD-82629CEAE29A}" srcOrd="1" destOrd="0" presId="urn:microsoft.com/office/officeart/2005/8/layout/radial1"/>
    <dgm:cxn modelId="{FB3F03CD-12DC-4BC9-9DF4-08DB1C2A7D38}" type="presOf" srcId="{0726E021-3DE1-442C-84E5-56829E2A51E9}" destId="{15F3D784-8B68-4AED-9DDB-B4268EF562D2}" srcOrd="0" destOrd="0" presId="urn:microsoft.com/office/officeart/2005/8/layout/radial1"/>
    <dgm:cxn modelId="{C3A0F2A8-DFA1-472C-B919-B82E6A97B321}" type="presOf" srcId="{2AF43CCB-6FB8-4CA8-911B-230AD518DF63}" destId="{0123344E-0A13-4CF1-A6D9-ED72BAF681D8}" srcOrd="0" destOrd="0" presId="urn:microsoft.com/office/officeart/2005/8/layout/radial1"/>
    <dgm:cxn modelId="{D64A3020-D9C2-430E-ADF0-8025FA142DD2}" type="presOf" srcId="{69F0F4D8-8114-4A15-AC05-4929B2C22F3B}" destId="{A363B0F9-9A47-479C-9463-FCAB43EA2927}" srcOrd="0" destOrd="0" presId="urn:microsoft.com/office/officeart/2005/8/layout/radial1"/>
    <dgm:cxn modelId="{F3829F9E-8EFB-49A6-BD06-E3AC753F7CFB}" type="presOf" srcId="{1B8FB1B1-2F0C-4D27-9480-A1EF2BA2AD7F}" destId="{52C7D74D-9D5A-40C1-91A5-5527C41E43C1}" srcOrd="0" destOrd="0" presId="urn:microsoft.com/office/officeart/2005/8/layout/radial1"/>
    <dgm:cxn modelId="{AD363DBB-5555-4583-BC4B-B70C8B0F9281}" type="presOf" srcId="{348A973A-2A9A-402F-9F1D-2DF04B82C061}" destId="{FEA97A9D-1DDB-45F9-9B30-0B29B77E2906}" srcOrd="0" destOrd="0" presId="urn:microsoft.com/office/officeart/2005/8/layout/radial1"/>
    <dgm:cxn modelId="{5AF65736-63D4-4FEF-8C98-777771F2A5C7}" type="presOf" srcId="{955C9662-685B-439A-A35B-040FFB140B3B}" destId="{356A2150-36C0-4D49-9A1B-8269872506F5}" srcOrd="0" destOrd="0" presId="urn:microsoft.com/office/officeart/2005/8/layout/radial1"/>
    <dgm:cxn modelId="{177EBD5E-A426-4229-92A6-68685FA6826A}" type="presOf" srcId="{9C3440EF-5D00-4087-ADF4-E65281896AB9}" destId="{4B78F7A0-845E-48D2-98FA-70B5EE39FDFC}" srcOrd="0" destOrd="0" presId="urn:microsoft.com/office/officeart/2005/8/layout/radial1"/>
    <dgm:cxn modelId="{D6E8A4B1-8F92-404B-83FF-690F33E4CF8F}" type="presOf" srcId="{0726E021-3DE1-442C-84E5-56829E2A51E9}" destId="{359C2AB3-CB9A-4C6F-BFE4-3A7F01350C29}" srcOrd="1" destOrd="0" presId="urn:microsoft.com/office/officeart/2005/8/layout/radial1"/>
    <dgm:cxn modelId="{A3D4EF49-700A-43E8-A992-8478CFC96524}" srcId="{2AF43CCB-6FB8-4CA8-911B-230AD518DF63}" destId="{348A973A-2A9A-402F-9F1D-2DF04B82C061}" srcOrd="0" destOrd="0" parTransId="{0726E021-3DE1-442C-84E5-56829E2A51E9}" sibTransId="{50D37E21-51DD-4485-B616-C21E2DEDDC01}"/>
    <dgm:cxn modelId="{3DB01357-91B8-4F9F-B633-7053A72857E2}" type="presOf" srcId="{8117AE29-439B-4026-A138-9932B38AAC8E}" destId="{780A768C-79D2-4E0E-A213-70AD224E8F9B}" srcOrd="0" destOrd="0" presId="urn:microsoft.com/office/officeart/2005/8/layout/radial1"/>
    <dgm:cxn modelId="{6FCCF064-4317-49C7-A83A-01EAA7084D2A}" type="presOf" srcId="{90E19A8C-CF93-4C6E-BCCC-27C919CC6BBF}" destId="{DD98CDA5-59F9-4472-A614-9E8E18F1816E}" srcOrd="0" destOrd="0" presId="urn:microsoft.com/office/officeart/2005/8/layout/radial1"/>
    <dgm:cxn modelId="{05FFD392-D79D-4840-AE41-D575E68460EE}" type="presOf" srcId="{BA4928E8-8209-4CE1-8C18-C26CA769931E}" destId="{1B8D36B3-12DF-4ABF-A43A-1B6E3B2949C2}" srcOrd="0" destOrd="0" presId="urn:microsoft.com/office/officeart/2005/8/layout/radial1"/>
    <dgm:cxn modelId="{6CA09909-B1A1-43E9-97FD-569A630EB3B9}" srcId="{90E19A8C-CF93-4C6E-BCCC-27C919CC6BBF}" destId="{2AF43CCB-6FB8-4CA8-911B-230AD518DF63}" srcOrd="0" destOrd="0" parTransId="{37DF603D-70C0-4D77-A882-285AD2F2AD4C}" sibTransId="{DC9CB52F-A47F-400C-BEFE-AB4AD939C398}"/>
    <dgm:cxn modelId="{27BE0F6E-6E6A-4977-8E02-60BD68A4A2CC}" srcId="{2AF43CCB-6FB8-4CA8-911B-230AD518DF63}" destId="{9C3440EF-5D00-4087-ADF4-E65281896AB9}" srcOrd="2" destOrd="0" parTransId="{69F0F4D8-8114-4A15-AC05-4929B2C22F3B}" sibTransId="{8B7029A5-F0F2-4DD2-A571-8AF6311D28B8}"/>
    <dgm:cxn modelId="{43D52B17-9E55-45DE-91FE-2F6434E278F5}" type="presParOf" srcId="{DD98CDA5-59F9-4472-A614-9E8E18F1816E}" destId="{0123344E-0A13-4CF1-A6D9-ED72BAF681D8}" srcOrd="0" destOrd="0" presId="urn:microsoft.com/office/officeart/2005/8/layout/radial1"/>
    <dgm:cxn modelId="{49045556-4608-4674-930B-0DE3C566CC70}" type="presParOf" srcId="{DD98CDA5-59F9-4472-A614-9E8E18F1816E}" destId="{15F3D784-8B68-4AED-9DDB-B4268EF562D2}" srcOrd="1" destOrd="0" presId="urn:microsoft.com/office/officeart/2005/8/layout/radial1"/>
    <dgm:cxn modelId="{A5112504-BFC2-4C3C-863A-A4594EDE8738}" type="presParOf" srcId="{15F3D784-8B68-4AED-9DDB-B4268EF562D2}" destId="{359C2AB3-CB9A-4C6F-BFE4-3A7F01350C29}" srcOrd="0" destOrd="0" presId="urn:microsoft.com/office/officeart/2005/8/layout/radial1"/>
    <dgm:cxn modelId="{17667FB9-768D-4761-B750-3157868603E3}" type="presParOf" srcId="{DD98CDA5-59F9-4472-A614-9E8E18F1816E}" destId="{FEA97A9D-1DDB-45F9-9B30-0B29B77E2906}" srcOrd="2" destOrd="0" presId="urn:microsoft.com/office/officeart/2005/8/layout/radial1"/>
    <dgm:cxn modelId="{B1CB52F4-9441-476D-A13C-049A99A0BD90}" type="presParOf" srcId="{DD98CDA5-59F9-4472-A614-9E8E18F1816E}" destId="{1B8D36B3-12DF-4ABF-A43A-1B6E3B2949C2}" srcOrd="3" destOrd="0" presId="urn:microsoft.com/office/officeart/2005/8/layout/radial1"/>
    <dgm:cxn modelId="{0F6BFB2A-FC3B-4B7E-8DCA-45B808E1CC6F}" type="presParOf" srcId="{1B8D36B3-12DF-4ABF-A43A-1B6E3B2949C2}" destId="{CFD1C782-118E-48BA-B702-5BA078785BEB}" srcOrd="0" destOrd="0" presId="urn:microsoft.com/office/officeart/2005/8/layout/radial1"/>
    <dgm:cxn modelId="{A4D7A2A5-5E4F-433F-BBA6-9587BE2FF3DB}" type="presParOf" srcId="{DD98CDA5-59F9-4472-A614-9E8E18F1816E}" destId="{780A768C-79D2-4E0E-A213-70AD224E8F9B}" srcOrd="4" destOrd="0" presId="urn:microsoft.com/office/officeart/2005/8/layout/radial1"/>
    <dgm:cxn modelId="{B55AEF1C-8D86-430C-B493-217BB16D4EA1}" type="presParOf" srcId="{DD98CDA5-59F9-4472-A614-9E8E18F1816E}" destId="{A363B0F9-9A47-479C-9463-FCAB43EA2927}" srcOrd="5" destOrd="0" presId="urn:microsoft.com/office/officeart/2005/8/layout/radial1"/>
    <dgm:cxn modelId="{18F7C363-B077-4B7A-9867-6A78A911CC95}" type="presParOf" srcId="{A363B0F9-9A47-479C-9463-FCAB43EA2927}" destId="{AB6E1B98-1EE9-4E86-B1FD-82629CEAE29A}" srcOrd="0" destOrd="0" presId="urn:microsoft.com/office/officeart/2005/8/layout/radial1"/>
    <dgm:cxn modelId="{75CEF2B6-0302-4F00-ACCD-8E5F6075BE1F}" type="presParOf" srcId="{DD98CDA5-59F9-4472-A614-9E8E18F1816E}" destId="{4B78F7A0-845E-48D2-98FA-70B5EE39FDFC}" srcOrd="6" destOrd="0" presId="urn:microsoft.com/office/officeart/2005/8/layout/radial1"/>
    <dgm:cxn modelId="{4BC3A258-14B4-4E4B-AAD9-340EF4D13D6D}" type="presParOf" srcId="{DD98CDA5-59F9-4472-A614-9E8E18F1816E}" destId="{356A2150-36C0-4D49-9A1B-8269872506F5}" srcOrd="7" destOrd="0" presId="urn:microsoft.com/office/officeart/2005/8/layout/radial1"/>
    <dgm:cxn modelId="{69069DD1-30C0-4085-A0D0-28612576FB74}" type="presParOf" srcId="{356A2150-36C0-4D49-9A1B-8269872506F5}" destId="{B9B4BE42-0F95-41E9-B43B-CAF1D2DEB83B}" srcOrd="0" destOrd="0" presId="urn:microsoft.com/office/officeart/2005/8/layout/radial1"/>
    <dgm:cxn modelId="{E03659A0-BCAE-4DCD-852D-0CFD4049AE69}" type="presParOf" srcId="{DD98CDA5-59F9-4472-A614-9E8E18F1816E}" destId="{52C7D74D-9D5A-40C1-91A5-5527C41E43C1}" srcOrd="8" destOrd="0" presId="urn:microsoft.com/office/officeart/2005/8/layout/radial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994B3D-D8E0-4306-8329-C52325FAC3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52997-553C-40C9-83D4-DDB96FEBB673}">
      <dgm:prSet phldrT="[Text]"/>
      <dgm:spPr/>
      <dgm:t>
        <a:bodyPr/>
        <a:lstStyle/>
        <a:p>
          <a:r>
            <a:rPr lang="en-US" b="1" i="0" dirty="0" smtClean="0"/>
            <a:t>Start</a:t>
          </a:r>
          <a:endParaRPr lang="en-US" dirty="0"/>
        </a:p>
      </dgm:t>
    </dgm:pt>
    <dgm:pt modelId="{52BF88C6-8DE9-4D31-BE44-68C869D22A4C}" type="parTrans" cxnId="{E1744C60-45B1-4987-AD82-BD9A05E7C8C8}">
      <dgm:prSet/>
      <dgm:spPr/>
      <dgm:t>
        <a:bodyPr/>
        <a:lstStyle/>
        <a:p>
          <a:endParaRPr lang="en-US"/>
        </a:p>
      </dgm:t>
    </dgm:pt>
    <dgm:pt modelId="{D0401FDB-BA54-4DF6-9437-F85A04E451C5}" type="sibTrans" cxnId="{E1744C60-45B1-4987-AD82-BD9A05E7C8C8}">
      <dgm:prSet/>
      <dgm:spPr/>
      <dgm:t>
        <a:bodyPr/>
        <a:lstStyle/>
        <a:p>
          <a:endParaRPr lang="en-US"/>
        </a:p>
      </dgm:t>
    </dgm:pt>
    <dgm:pt modelId="{BE1D86DA-7191-4EE1-9A56-DE3EEDF68ADE}" type="asst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898B5ED3-3043-4F91-855C-234A18FAE51D}" type="parTrans" cxnId="{46391152-F89D-45C6-95E5-C4921806A1F5}">
      <dgm:prSet/>
      <dgm:spPr/>
      <dgm:t>
        <a:bodyPr/>
        <a:lstStyle/>
        <a:p>
          <a:endParaRPr lang="en-US"/>
        </a:p>
      </dgm:t>
    </dgm:pt>
    <dgm:pt modelId="{B45CCDC7-7714-4A32-B4F5-65F818922732}" type="sibTrans" cxnId="{46391152-F89D-45C6-95E5-C4921806A1F5}">
      <dgm:prSet/>
      <dgm:spPr/>
      <dgm:t>
        <a:bodyPr/>
        <a:lstStyle/>
        <a:p>
          <a:endParaRPr lang="en-US"/>
        </a:p>
      </dgm:t>
    </dgm:pt>
    <dgm:pt modelId="{69873489-E492-40BF-8DDF-F88C09CFB7A6}" type="asst">
      <dgm:prSet phldrT="[Text]"/>
      <dgm:spPr/>
      <dgm:t>
        <a:bodyPr/>
        <a:lstStyle/>
        <a:p>
          <a:r>
            <a:rPr lang="en-US" dirty="0" smtClean="0"/>
            <a:t>Valid Login</a:t>
          </a:r>
          <a:endParaRPr lang="en-US" dirty="0"/>
        </a:p>
      </dgm:t>
    </dgm:pt>
    <dgm:pt modelId="{472051E9-5594-4D7E-82FF-7EBD8EFBE603}" type="parTrans" cxnId="{B25C8D3A-16F5-4AA1-9FAA-F62F6233F3F7}">
      <dgm:prSet/>
      <dgm:spPr/>
      <dgm:t>
        <a:bodyPr/>
        <a:lstStyle/>
        <a:p>
          <a:endParaRPr lang="en-US"/>
        </a:p>
      </dgm:t>
    </dgm:pt>
    <dgm:pt modelId="{8402B2FF-7ED6-42A2-BC43-38CBD623787C}" type="sibTrans" cxnId="{B25C8D3A-16F5-4AA1-9FAA-F62F6233F3F7}">
      <dgm:prSet/>
      <dgm:spPr/>
      <dgm:t>
        <a:bodyPr/>
        <a:lstStyle/>
        <a:p>
          <a:endParaRPr lang="en-US"/>
        </a:p>
      </dgm:t>
    </dgm:pt>
    <dgm:pt modelId="{E6798DAF-755C-4A9E-A4C5-7FD0E222980F}" type="asst">
      <dgm:prSet phldrT="[Text]"/>
      <dgm:spPr/>
      <dgm:t>
        <a:bodyPr/>
        <a:lstStyle/>
        <a:p>
          <a:r>
            <a:rPr lang="en-US" dirty="0" smtClean="0"/>
            <a:t>Invalid Login</a:t>
          </a:r>
          <a:endParaRPr lang="en-US" dirty="0"/>
        </a:p>
      </dgm:t>
    </dgm:pt>
    <dgm:pt modelId="{E7164519-FEE2-4F4B-AC7D-1DC6A55E7C80}" type="parTrans" cxnId="{58A19B00-8661-4C55-AA57-A7A9EFF8E89C}">
      <dgm:prSet/>
      <dgm:spPr/>
      <dgm:t>
        <a:bodyPr/>
        <a:lstStyle/>
        <a:p>
          <a:endParaRPr lang="en-US"/>
        </a:p>
      </dgm:t>
    </dgm:pt>
    <dgm:pt modelId="{53CCD1BE-9432-4952-B488-28ED146F550E}" type="sibTrans" cxnId="{58A19B00-8661-4C55-AA57-A7A9EFF8E89C}">
      <dgm:prSet/>
      <dgm:spPr/>
      <dgm:t>
        <a:bodyPr/>
        <a:lstStyle/>
        <a:p>
          <a:endParaRPr lang="en-US"/>
        </a:p>
      </dgm:t>
    </dgm:pt>
    <dgm:pt modelId="{0A1C3189-43FF-4C72-8DF8-76FB6B9B1336}" type="asst">
      <dgm:prSet phldrT="[Text]"/>
      <dgm:spPr/>
      <dgm:t>
        <a:bodyPr/>
        <a:lstStyle/>
        <a:p>
          <a:r>
            <a:rPr lang="en-US" b="0" i="0" dirty="0" smtClean="0"/>
            <a:t>If successful, the invalid login process is initiated.</a:t>
          </a:r>
          <a:endParaRPr lang="en-US" dirty="0"/>
        </a:p>
      </dgm:t>
    </dgm:pt>
    <dgm:pt modelId="{1DDBA94F-BA5C-4005-9DA0-9ACCB78D94B6}" type="parTrans" cxnId="{3BB7FCE0-1532-47AD-A704-3027AE6C3AD2}">
      <dgm:prSet/>
      <dgm:spPr/>
      <dgm:t>
        <a:bodyPr/>
        <a:lstStyle/>
        <a:p>
          <a:endParaRPr lang="en-US"/>
        </a:p>
      </dgm:t>
    </dgm:pt>
    <dgm:pt modelId="{73C8FC9D-0AA8-4293-8548-1C453D9DA5AA}" type="sibTrans" cxnId="{3BB7FCE0-1532-47AD-A704-3027AE6C3AD2}">
      <dgm:prSet/>
      <dgm:spPr/>
      <dgm:t>
        <a:bodyPr/>
        <a:lstStyle/>
        <a:p>
          <a:endParaRPr lang="en-US"/>
        </a:p>
      </dgm:t>
    </dgm:pt>
    <dgm:pt modelId="{C0CC453C-A5B5-44FD-B28E-B7DBE01B7A18}" type="asst">
      <dgm:prSet phldrT="[Text]"/>
      <dgm:spPr/>
      <dgm:t>
        <a:bodyPr/>
        <a:lstStyle/>
        <a:p>
          <a:r>
            <a:rPr lang="en-US" b="1" i="0" dirty="0" smtClean="0"/>
            <a:t>Job Search Process</a:t>
          </a:r>
          <a:endParaRPr lang="en-US" dirty="0"/>
        </a:p>
      </dgm:t>
    </dgm:pt>
    <dgm:pt modelId="{B18285ED-A8BB-457E-B687-20F3A72B28C3}" type="parTrans" cxnId="{E6EDFB03-F43C-4F82-B323-19F117D8846C}">
      <dgm:prSet/>
      <dgm:spPr/>
      <dgm:t>
        <a:bodyPr/>
        <a:lstStyle/>
        <a:p>
          <a:endParaRPr lang="en-US"/>
        </a:p>
      </dgm:t>
    </dgm:pt>
    <dgm:pt modelId="{F064ED05-D41C-45A7-A60D-1BE8B43A32EF}" type="sibTrans" cxnId="{E6EDFB03-F43C-4F82-B323-19F117D8846C}">
      <dgm:prSet/>
      <dgm:spPr/>
      <dgm:t>
        <a:bodyPr/>
        <a:lstStyle/>
        <a:p>
          <a:endParaRPr lang="en-US"/>
        </a:p>
      </dgm:t>
    </dgm:pt>
    <dgm:pt modelId="{880CCDF6-2832-4428-B190-D2E58F39AC81}" type="asst">
      <dgm:prSet phldrT="[Text]"/>
      <dgm:spPr/>
      <dgm:t>
        <a:bodyPr/>
        <a:lstStyle/>
        <a:p>
          <a:r>
            <a:rPr lang="en-US" b="0" i="0" smtClean="0"/>
            <a:t>If successful, the testing process is marked as successful.</a:t>
          </a:r>
          <a:endParaRPr lang="en-US" dirty="0"/>
        </a:p>
      </dgm:t>
    </dgm:pt>
    <dgm:pt modelId="{ED265BB8-9DB5-4126-AF16-AA1CCC48E436}" type="parTrans" cxnId="{AFE517BD-7BAA-4339-B166-9CF7E802CFEB}">
      <dgm:prSet/>
      <dgm:spPr/>
      <dgm:t>
        <a:bodyPr/>
        <a:lstStyle/>
        <a:p>
          <a:endParaRPr lang="en-US"/>
        </a:p>
      </dgm:t>
    </dgm:pt>
    <dgm:pt modelId="{9AF4E8D7-1F6C-498F-800B-33CF54457452}" type="sibTrans" cxnId="{AFE517BD-7BAA-4339-B166-9CF7E802CFEB}">
      <dgm:prSet/>
      <dgm:spPr/>
      <dgm:t>
        <a:bodyPr/>
        <a:lstStyle/>
        <a:p>
          <a:endParaRPr lang="en-US"/>
        </a:p>
      </dgm:t>
    </dgm:pt>
    <dgm:pt modelId="{510A548E-35F7-43BA-A2DA-B78BF874C878}" type="asst">
      <dgm:prSet phldrT="[Text]"/>
      <dgm:spPr/>
      <dgm:t>
        <a:bodyPr/>
        <a:lstStyle/>
        <a:p>
          <a:r>
            <a:rPr lang="en-US" b="0" i="0" dirty="0" smtClean="0"/>
            <a:t>After successful login, the invalid login process is initiated.</a:t>
          </a:r>
          <a:endParaRPr lang="en-US" dirty="0"/>
        </a:p>
      </dgm:t>
    </dgm:pt>
    <dgm:pt modelId="{D30565B0-FA6B-4AAE-A3CF-45856BA107B6}" type="parTrans" cxnId="{85AB1542-95BB-42E5-9DFC-D82D3B72CD9C}">
      <dgm:prSet/>
      <dgm:spPr/>
      <dgm:t>
        <a:bodyPr/>
        <a:lstStyle/>
        <a:p>
          <a:endParaRPr lang="en-US"/>
        </a:p>
      </dgm:t>
    </dgm:pt>
    <dgm:pt modelId="{1DC2A0E5-F03A-4811-86BD-EF04F742D167}" type="sibTrans" cxnId="{85AB1542-95BB-42E5-9DFC-D82D3B72CD9C}">
      <dgm:prSet/>
      <dgm:spPr/>
      <dgm:t>
        <a:bodyPr/>
        <a:lstStyle/>
        <a:p>
          <a:endParaRPr lang="en-US"/>
        </a:p>
      </dgm:t>
    </dgm:pt>
    <dgm:pt modelId="{D4424C41-C1A6-4910-8419-3DFE3FF88C90}" type="asst">
      <dgm:prSet phldrT="[Text]"/>
      <dgm:spPr/>
      <dgm:t>
        <a:bodyPr/>
        <a:lstStyle/>
        <a:p>
          <a:endParaRPr lang="en-US" dirty="0"/>
        </a:p>
      </dgm:t>
    </dgm:pt>
    <dgm:pt modelId="{6C81D4CD-A407-47F8-8BAE-6B93723387DE}" type="parTrans" cxnId="{7002E775-C939-4B5C-ADD4-B3F44A1E05AC}">
      <dgm:prSet/>
      <dgm:spPr/>
      <dgm:t>
        <a:bodyPr/>
        <a:lstStyle/>
        <a:p>
          <a:endParaRPr lang="en-US"/>
        </a:p>
      </dgm:t>
    </dgm:pt>
    <dgm:pt modelId="{D67B7DB9-5A80-48AE-A30D-4B1E11A1AD1D}" type="sibTrans" cxnId="{7002E775-C939-4B5C-ADD4-B3F44A1E05AC}">
      <dgm:prSet/>
      <dgm:spPr/>
      <dgm:t>
        <a:bodyPr/>
        <a:lstStyle/>
        <a:p>
          <a:endParaRPr lang="en-US"/>
        </a:p>
      </dgm:t>
    </dgm:pt>
    <dgm:pt modelId="{4D7EA00F-5D0F-4BB6-915B-BF5C5F46493A}" type="pres">
      <dgm:prSet presAssocID="{DA994B3D-D8E0-4306-8329-C52325FAC3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3AA4BC8-8018-4CCA-B5CE-2874329ED0AE}" type="pres">
      <dgm:prSet presAssocID="{BC652997-553C-40C9-83D4-DDB96FEBB673}" presName="hierRoot1" presStyleCnt="0">
        <dgm:presLayoutVars>
          <dgm:hierBranch val="init"/>
        </dgm:presLayoutVars>
      </dgm:prSet>
      <dgm:spPr/>
    </dgm:pt>
    <dgm:pt modelId="{46D6CDF0-A663-4A57-84B7-118D281891FB}" type="pres">
      <dgm:prSet presAssocID="{BC652997-553C-40C9-83D4-DDB96FEBB673}" presName="rootComposite1" presStyleCnt="0"/>
      <dgm:spPr/>
    </dgm:pt>
    <dgm:pt modelId="{80A294BD-D570-479F-B02A-BCB4E716D9DF}" type="pres">
      <dgm:prSet presAssocID="{BC652997-553C-40C9-83D4-DDB96FEBB673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7FEB10-7BE5-4758-8DDD-BCEC5E3184A0}" type="pres">
      <dgm:prSet presAssocID="{BC652997-553C-40C9-83D4-DDB96FEBB673}" presName="rootConnector1" presStyleLbl="node1" presStyleIdx="0" presStyleCnt="0"/>
      <dgm:spPr/>
    </dgm:pt>
    <dgm:pt modelId="{1F730018-D239-4EB7-A8CB-49AAF00EEBCC}" type="pres">
      <dgm:prSet presAssocID="{BC652997-553C-40C9-83D4-DDB96FEBB673}" presName="hierChild2" presStyleCnt="0"/>
      <dgm:spPr/>
    </dgm:pt>
    <dgm:pt modelId="{D04A616A-599E-4860-B7F8-5C76D77F63F6}" type="pres">
      <dgm:prSet presAssocID="{BC652997-553C-40C9-83D4-DDB96FEBB673}" presName="hierChild3" presStyleCnt="0"/>
      <dgm:spPr/>
    </dgm:pt>
    <dgm:pt modelId="{0B36183E-87C8-4151-B37C-EF0752622743}" type="pres">
      <dgm:prSet presAssocID="{898B5ED3-3043-4F91-855C-234A18FAE51D}" presName="Name111" presStyleLbl="parChTrans1D2" presStyleIdx="0" presStyleCnt="4"/>
      <dgm:spPr/>
    </dgm:pt>
    <dgm:pt modelId="{ED625C3F-FE96-405D-8E04-E0AFDBA94D60}" type="pres">
      <dgm:prSet presAssocID="{BE1D86DA-7191-4EE1-9A56-DE3EEDF68ADE}" presName="hierRoot3" presStyleCnt="0">
        <dgm:presLayoutVars>
          <dgm:hierBranch val="init"/>
        </dgm:presLayoutVars>
      </dgm:prSet>
      <dgm:spPr/>
    </dgm:pt>
    <dgm:pt modelId="{F7D5DB43-ABAA-4344-AED9-B08579D92E1A}" type="pres">
      <dgm:prSet presAssocID="{BE1D86DA-7191-4EE1-9A56-DE3EEDF68ADE}" presName="rootComposite3" presStyleCnt="0"/>
      <dgm:spPr/>
    </dgm:pt>
    <dgm:pt modelId="{AEE71176-2DD5-4F79-8EBE-9D6EF4C9C9EF}" type="pres">
      <dgm:prSet presAssocID="{BE1D86DA-7191-4EE1-9A56-DE3EEDF68ADE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5D5D51-DA7C-47AC-97F0-D91C0AEEC500}" type="pres">
      <dgm:prSet presAssocID="{BE1D86DA-7191-4EE1-9A56-DE3EEDF68ADE}" presName="rootConnector3" presStyleLbl="asst1" presStyleIdx="0" presStyleCnt="6"/>
      <dgm:spPr/>
    </dgm:pt>
    <dgm:pt modelId="{6CFF62D8-D38F-4DEF-AF5F-CE7D64D22D5A}" type="pres">
      <dgm:prSet presAssocID="{BE1D86DA-7191-4EE1-9A56-DE3EEDF68ADE}" presName="hierChild6" presStyleCnt="0"/>
      <dgm:spPr/>
    </dgm:pt>
    <dgm:pt modelId="{74B6ECB2-952C-442A-8489-6D142A2EA640}" type="pres">
      <dgm:prSet presAssocID="{BE1D86DA-7191-4EE1-9A56-DE3EEDF68ADE}" presName="hierChild7" presStyleCnt="0"/>
      <dgm:spPr/>
    </dgm:pt>
    <dgm:pt modelId="{A361417E-7C60-4000-8CB4-125CE98B9BD9}" type="pres">
      <dgm:prSet presAssocID="{6C81D4CD-A407-47F8-8BAE-6B93723387DE}" presName="Name111" presStyleLbl="parChTrans1D2" presStyleIdx="1" presStyleCnt="4"/>
      <dgm:spPr/>
    </dgm:pt>
    <dgm:pt modelId="{6117C897-2FE2-490D-B77C-6118EC762A99}" type="pres">
      <dgm:prSet presAssocID="{D4424C41-C1A6-4910-8419-3DFE3FF88C90}" presName="hierRoot3" presStyleCnt="0">
        <dgm:presLayoutVars>
          <dgm:hierBranch val="init"/>
        </dgm:presLayoutVars>
      </dgm:prSet>
      <dgm:spPr/>
    </dgm:pt>
    <dgm:pt modelId="{967DF083-5A4A-4A60-BE26-4B39782BB075}" type="pres">
      <dgm:prSet presAssocID="{D4424C41-C1A6-4910-8419-3DFE3FF88C90}" presName="rootComposite3" presStyleCnt="0"/>
      <dgm:spPr/>
    </dgm:pt>
    <dgm:pt modelId="{723F04CD-532E-4CA1-8983-0B18F8919824}" type="pres">
      <dgm:prSet presAssocID="{D4424C41-C1A6-4910-8419-3DFE3FF88C90}" presName="rootText3" presStyleLbl="asst1" presStyleIdx="1" presStyleCnt="6">
        <dgm:presLayoutVars>
          <dgm:chPref val="3"/>
        </dgm:presLayoutVars>
      </dgm:prSet>
      <dgm:spPr/>
    </dgm:pt>
    <dgm:pt modelId="{9A6B8F8E-2DC2-497C-BEF3-C1FD7E4D6F23}" type="pres">
      <dgm:prSet presAssocID="{D4424C41-C1A6-4910-8419-3DFE3FF88C90}" presName="rootConnector3" presStyleLbl="asst1" presStyleIdx="1" presStyleCnt="6"/>
      <dgm:spPr/>
    </dgm:pt>
    <dgm:pt modelId="{3B6829DA-2281-4C49-AF1F-0AD839542D7E}" type="pres">
      <dgm:prSet presAssocID="{D4424C41-C1A6-4910-8419-3DFE3FF88C90}" presName="hierChild6" presStyleCnt="0"/>
      <dgm:spPr/>
    </dgm:pt>
    <dgm:pt modelId="{686B59A3-1BB3-416B-9316-EB32B85C3E13}" type="pres">
      <dgm:prSet presAssocID="{D4424C41-C1A6-4910-8419-3DFE3FF88C90}" presName="hierChild7" presStyleCnt="0"/>
      <dgm:spPr/>
    </dgm:pt>
    <dgm:pt modelId="{6DF737B3-4B75-4995-AB3A-0388BE882F14}" type="pres">
      <dgm:prSet presAssocID="{D30565B0-FA6B-4AAE-A3CF-45856BA107B6}" presName="Name111" presStyleLbl="parChTrans1D2" presStyleIdx="2" presStyleCnt="4"/>
      <dgm:spPr/>
    </dgm:pt>
    <dgm:pt modelId="{DA1A8F9A-DE6A-478A-B141-74BEB07CAD6C}" type="pres">
      <dgm:prSet presAssocID="{510A548E-35F7-43BA-A2DA-B78BF874C878}" presName="hierRoot3" presStyleCnt="0">
        <dgm:presLayoutVars>
          <dgm:hierBranch val="init"/>
        </dgm:presLayoutVars>
      </dgm:prSet>
      <dgm:spPr/>
    </dgm:pt>
    <dgm:pt modelId="{0C3D3590-8C89-4E2C-BD70-5135B3CF0E6C}" type="pres">
      <dgm:prSet presAssocID="{510A548E-35F7-43BA-A2DA-B78BF874C878}" presName="rootComposite3" presStyleCnt="0"/>
      <dgm:spPr/>
    </dgm:pt>
    <dgm:pt modelId="{B7A7DF8A-26BC-42E1-B260-3982765A515C}" type="pres">
      <dgm:prSet presAssocID="{510A548E-35F7-43BA-A2DA-B78BF874C878}" presName="rootText3" presStyleLbl="asst1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F91F8-06A1-444B-AEE1-767C4C68B426}" type="pres">
      <dgm:prSet presAssocID="{510A548E-35F7-43BA-A2DA-B78BF874C878}" presName="rootConnector3" presStyleLbl="asst1" presStyleIdx="2" presStyleCnt="6"/>
      <dgm:spPr/>
    </dgm:pt>
    <dgm:pt modelId="{3B758296-ECBB-4C01-B99B-A59196A53691}" type="pres">
      <dgm:prSet presAssocID="{510A548E-35F7-43BA-A2DA-B78BF874C878}" presName="hierChild6" presStyleCnt="0"/>
      <dgm:spPr/>
    </dgm:pt>
    <dgm:pt modelId="{33BA62AC-856A-4173-9CBC-2B2F8BFA054B}" type="pres">
      <dgm:prSet presAssocID="{510A548E-35F7-43BA-A2DA-B78BF874C878}" presName="hierChild7" presStyleCnt="0"/>
      <dgm:spPr/>
    </dgm:pt>
    <dgm:pt modelId="{99CDF1C8-7E7D-41B9-B970-7C44FBE2B9A0}" type="pres">
      <dgm:prSet presAssocID="{472051E9-5594-4D7E-82FF-7EBD8EFBE603}" presName="Name111" presStyleLbl="parChTrans1D3" presStyleIdx="0" presStyleCnt="1"/>
      <dgm:spPr/>
    </dgm:pt>
    <dgm:pt modelId="{A7FF4C09-7F5C-42B2-B9F4-90DD2910FF9C}" type="pres">
      <dgm:prSet presAssocID="{69873489-E492-40BF-8DDF-F88C09CFB7A6}" presName="hierRoot3" presStyleCnt="0">
        <dgm:presLayoutVars>
          <dgm:hierBranch val="init"/>
        </dgm:presLayoutVars>
      </dgm:prSet>
      <dgm:spPr/>
    </dgm:pt>
    <dgm:pt modelId="{FB696C46-E99D-42CD-889D-BF616CC8BE99}" type="pres">
      <dgm:prSet presAssocID="{69873489-E492-40BF-8DDF-F88C09CFB7A6}" presName="rootComposite3" presStyleCnt="0"/>
      <dgm:spPr/>
    </dgm:pt>
    <dgm:pt modelId="{257591EF-107F-4600-8D66-BC9A4D213E6E}" type="pres">
      <dgm:prSet presAssocID="{69873489-E492-40BF-8DDF-F88C09CFB7A6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D878A-4A3B-4BAB-9332-91B54757AAC3}" type="pres">
      <dgm:prSet presAssocID="{69873489-E492-40BF-8DDF-F88C09CFB7A6}" presName="rootConnector3" presStyleLbl="asst1" presStyleIdx="3" presStyleCnt="6"/>
      <dgm:spPr/>
    </dgm:pt>
    <dgm:pt modelId="{2396C462-8B13-486D-B029-6C3E33C275B7}" type="pres">
      <dgm:prSet presAssocID="{69873489-E492-40BF-8DDF-F88C09CFB7A6}" presName="hierChild6" presStyleCnt="0"/>
      <dgm:spPr/>
    </dgm:pt>
    <dgm:pt modelId="{4B0735C9-5DFF-48BE-807A-F041934D111F}" type="pres">
      <dgm:prSet presAssocID="{69873489-E492-40BF-8DDF-F88C09CFB7A6}" presName="hierChild7" presStyleCnt="0"/>
      <dgm:spPr/>
    </dgm:pt>
    <dgm:pt modelId="{7D714A6D-D5F8-44AD-AD25-636383310EEF}" type="pres">
      <dgm:prSet presAssocID="{B18285ED-A8BB-457E-B687-20F3A72B28C3}" presName="Name111" presStyleLbl="parChTrans1D4" presStyleIdx="0" presStyleCnt="2"/>
      <dgm:spPr/>
    </dgm:pt>
    <dgm:pt modelId="{AE7CBD4F-C817-459E-A6D9-7D5BB13F1A3F}" type="pres">
      <dgm:prSet presAssocID="{C0CC453C-A5B5-44FD-B28E-B7DBE01B7A18}" presName="hierRoot3" presStyleCnt="0">
        <dgm:presLayoutVars>
          <dgm:hierBranch val="init"/>
        </dgm:presLayoutVars>
      </dgm:prSet>
      <dgm:spPr/>
    </dgm:pt>
    <dgm:pt modelId="{6C385D46-E846-4F17-9A46-FFF797FAC4DE}" type="pres">
      <dgm:prSet presAssocID="{C0CC453C-A5B5-44FD-B28E-B7DBE01B7A18}" presName="rootComposite3" presStyleCnt="0"/>
      <dgm:spPr/>
    </dgm:pt>
    <dgm:pt modelId="{5AB2AF89-D259-4DAB-9D54-907B9595EA33}" type="pres">
      <dgm:prSet presAssocID="{C0CC453C-A5B5-44FD-B28E-B7DBE01B7A18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F3F9D2-9D32-4007-B0C2-ED06C12E10BD}" type="pres">
      <dgm:prSet presAssocID="{C0CC453C-A5B5-44FD-B28E-B7DBE01B7A18}" presName="rootConnector3" presStyleLbl="asst1" presStyleIdx="4" presStyleCnt="6"/>
      <dgm:spPr/>
    </dgm:pt>
    <dgm:pt modelId="{5A0311D5-5CCC-49FE-8F31-125894E62449}" type="pres">
      <dgm:prSet presAssocID="{C0CC453C-A5B5-44FD-B28E-B7DBE01B7A18}" presName="hierChild6" presStyleCnt="0"/>
      <dgm:spPr/>
    </dgm:pt>
    <dgm:pt modelId="{ECDB5C41-A272-4BB1-BEDE-A1303E85A62C}" type="pres">
      <dgm:prSet presAssocID="{C0CC453C-A5B5-44FD-B28E-B7DBE01B7A18}" presName="hierChild7" presStyleCnt="0"/>
      <dgm:spPr/>
    </dgm:pt>
    <dgm:pt modelId="{414EA5D3-F1F9-4F80-B51B-5E2ED838BF21}" type="pres">
      <dgm:prSet presAssocID="{ED265BB8-9DB5-4126-AF16-AA1CCC48E436}" presName="Name111" presStyleLbl="parChTrans1D4" presStyleIdx="1" presStyleCnt="2"/>
      <dgm:spPr/>
    </dgm:pt>
    <dgm:pt modelId="{36D56ACF-9C45-4321-821C-A00D7DD71BC6}" type="pres">
      <dgm:prSet presAssocID="{880CCDF6-2832-4428-B190-D2E58F39AC81}" presName="hierRoot3" presStyleCnt="0">
        <dgm:presLayoutVars>
          <dgm:hierBranch val="init"/>
        </dgm:presLayoutVars>
      </dgm:prSet>
      <dgm:spPr/>
    </dgm:pt>
    <dgm:pt modelId="{3ADDDFFA-9340-4D97-A7AB-F6A2B420F911}" type="pres">
      <dgm:prSet presAssocID="{880CCDF6-2832-4428-B190-D2E58F39AC81}" presName="rootComposite3" presStyleCnt="0"/>
      <dgm:spPr/>
    </dgm:pt>
    <dgm:pt modelId="{8DE63CA8-E3B0-4BD8-9186-F5A843273F9D}" type="pres">
      <dgm:prSet presAssocID="{880CCDF6-2832-4428-B190-D2E58F39AC81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04B851-26B0-4E51-9E99-853B8274CFB6}" type="pres">
      <dgm:prSet presAssocID="{880CCDF6-2832-4428-B190-D2E58F39AC81}" presName="rootConnector3" presStyleLbl="asst1" presStyleIdx="5" presStyleCnt="6"/>
      <dgm:spPr/>
    </dgm:pt>
    <dgm:pt modelId="{B72AC480-433F-4BE7-8D8B-15F17C3F07F6}" type="pres">
      <dgm:prSet presAssocID="{880CCDF6-2832-4428-B190-D2E58F39AC81}" presName="hierChild6" presStyleCnt="0"/>
      <dgm:spPr/>
    </dgm:pt>
    <dgm:pt modelId="{6A4BB1B3-3109-46FF-8E40-09319E4D0A06}" type="pres">
      <dgm:prSet presAssocID="{880CCDF6-2832-4428-B190-D2E58F39AC81}" presName="hierChild7" presStyleCnt="0"/>
      <dgm:spPr/>
    </dgm:pt>
    <dgm:pt modelId="{EF46E58E-71A8-49AC-BAD8-476B72E9F639}" type="pres">
      <dgm:prSet presAssocID="{E6798DAF-755C-4A9E-A4C5-7FD0E222980F}" presName="hierRoot1" presStyleCnt="0">
        <dgm:presLayoutVars>
          <dgm:hierBranch val="init"/>
        </dgm:presLayoutVars>
      </dgm:prSet>
      <dgm:spPr/>
    </dgm:pt>
    <dgm:pt modelId="{FA160B42-593C-4CD6-9B61-5694CBE3D80F}" type="pres">
      <dgm:prSet presAssocID="{E6798DAF-755C-4A9E-A4C5-7FD0E222980F}" presName="rootComposite1" presStyleCnt="0"/>
      <dgm:spPr/>
    </dgm:pt>
    <dgm:pt modelId="{6F3BE7CE-D0C4-4E1F-830F-6BC57DB75BE3}" type="pres">
      <dgm:prSet presAssocID="{E6798DAF-755C-4A9E-A4C5-7FD0E222980F}" presName="rootText1" presStyleLbl="node0" presStyleIdx="1" presStyleCnt="2" custLinFactX="-78348" custLinFactY="49743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2C6F-0396-42F8-92F4-7579A4F0885C}" type="pres">
      <dgm:prSet presAssocID="{E6798DAF-755C-4A9E-A4C5-7FD0E222980F}" presName="rootConnector1" presStyleLbl="asst0" presStyleIdx="0" presStyleCnt="1"/>
      <dgm:spPr/>
    </dgm:pt>
    <dgm:pt modelId="{71B132A3-4768-4007-8BB5-567B819A917B}" type="pres">
      <dgm:prSet presAssocID="{E6798DAF-755C-4A9E-A4C5-7FD0E222980F}" presName="hierChild2" presStyleCnt="0"/>
      <dgm:spPr/>
    </dgm:pt>
    <dgm:pt modelId="{075278D4-D75D-4BBB-AC20-5F4EB3AF86BF}" type="pres">
      <dgm:prSet presAssocID="{E6798DAF-755C-4A9E-A4C5-7FD0E222980F}" presName="hierChild3" presStyleCnt="0"/>
      <dgm:spPr/>
    </dgm:pt>
    <dgm:pt modelId="{BFBB97F5-42F5-44ED-A739-775EC031513E}" type="pres">
      <dgm:prSet presAssocID="{1DDBA94F-BA5C-4005-9DA0-9ACCB78D94B6}" presName="Name111" presStyleLbl="parChTrans1D2" presStyleIdx="3" presStyleCnt="4"/>
      <dgm:spPr/>
    </dgm:pt>
    <dgm:pt modelId="{2F2F934F-C51B-4728-A362-A5C6AE2C480F}" type="pres">
      <dgm:prSet presAssocID="{0A1C3189-43FF-4C72-8DF8-76FB6B9B1336}" presName="hierRoot3" presStyleCnt="0">
        <dgm:presLayoutVars>
          <dgm:hierBranch val="init"/>
        </dgm:presLayoutVars>
      </dgm:prSet>
      <dgm:spPr/>
    </dgm:pt>
    <dgm:pt modelId="{A90080C1-5F84-46BB-BB67-942F46478CF4}" type="pres">
      <dgm:prSet presAssocID="{0A1C3189-43FF-4C72-8DF8-76FB6B9B1336}" presName="rootComposite3" presStyleCnt="0"/>
      <dgm:spPr/>
    </dgm:pt>
    <dgm:pt modelId="{B1DFE285-5C7A-4FE6-A550-B27739C12366}" type="pres">
      <dgm:prSet presAssocID="{0A1C3189-43FF-4C72-8DF8-76FB6B9B1336}" presName="rootText3" presStyleLbl="asst0" presStyleIdx="0" presStyleCnt="1" custLinFactY="57911" custLinFactNeighborX="-8371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61AFBA-5746-461E-8A97-55DEB1B76082}" type="pres">
      <dgm:prSet presAssocID="{0A1C3189-43FF-4C72-8DF8-76FB6B9B1336}" presName="rootConnector3" presStyleLbl="asst0" presStyleIdx="0" presStyleCnt="1"/>
      <dgm:spPr/>
    </dgm:pt>
    <dgm:pt modelId="{BBC57D59-C91C-4DDE-BACB-4F9EAA7B64ED}" type="pres">
      <dgm:prSet presAssocID="{0A1C3189-43FF-4C72-8DF8-76FB6B9B1336}" presName="hierChild6" presStyleCnt="0"/>
      <dgm:spPr/>
    </dgm:pt>
    <dgm:pt modelId="{2671F0B4-BC3A-4D23-8AFB-E0E56B0AB015}" type="pres">
      <dgm:prSet presAssocID="{0A1C3189-43FF-4C72-8DF8-76FB6B9B1336}" presName="hierChild7" presStyleCnt="0"/>
      <dgm:spPr/>
    </dgm:pt>
  </dgm:ptLst>
  <dgm:cxnLst>
    <dgm:cxn modelId="{58A19B00-8661-4C55-AA57-A7A9EFF8E89C}" srcId="{DA994B3D-D8E0-4306-8329-C52325FAC348}" destId="{E6798DAF-755C-4A9E-A4C5-7FD0E222980F}" srcOrd="1" destOrd="0" parTransId="{E7164519-FEE2-4F4B-AC7D-1DC6A55E7C80}" sibTransId="{53CCD1BE-9432-4952-B488-28ED146F550E}"/>
    <dgm:cxn modelId="{E6EDFB03-F43C-4F82-B323-19F117D8846C}" srcId="{69873489-E492-40BF-8DDF-F88C09CFB7A6}" destId="{C0CC453C-A5B5-44FD-B28E-B7DBE01B7A18}" srcOrd="0" destOrd="0" parTransId="{B18285ED-A8BB-457E-B687-20F3A72B28C3}" sibTransId="{F064ED05-D41C-45A7-A60D-1BE8B43A32EF}"/>
    <dgm:cxn modelId="{1B063809-2AA6-4DD9-8F4B-7BEE8C176A92}" type="presOf" srcId="{BE1D86DA-7191-4EE1-9A56-DE3EEDF68ADE}" destId="{AEE71176-2DD5-4F79-8EBE-9D6EF4C9C9EF}" srcOrd="0" destOrd="0" presId="urn:microsoft.com/office/officeart/2005/8/layout/orgChart1"/>
    <dgm:cxn modelId="{666D7FAD-2393-4C69-BCB4-63908A2969AE}" type="presOf" srcId="{6C81D4CD-A407-47F8-8BAE-6B93723387DE}" destId="{A361417E-7C60-4000-8CB4-125CE98B9BD9}" srcOrd="0" destOrd="0" presId="urn:microsoft.com/office/officeart/2005/8/layout/orgChart1"/>
    <dgm:cxn modelId="{69E05259-DC0A-481A-988B-C5F4DBEC19B8}" type="presOf" srcId="{0A1C3189-43FF-4C72-8DF8-76FB6B9B1336}" destId="{B1DFE285-5C7A-4FE6-A550-B27739C12366}" srcOrd="0" destOrd="0" presId="urn:microsoft.com/office/officeart/2005/8/layout/orgChart1"/>
    <dgm:cxn modelId="{83A95D44-6D72-44DF-8E11-78C2905CF2A2}" type="presOf" srcId="{1DDBA94F-BA5C-4005-9DA0-9ACCB78D94B6}" destId="{BFBB97F5-42F5-44ED-A739-775EC031513E}" srcOrd="0" destOrd="0" presId="urn:microsoft.com/office/officeart/2005/8/layout/orgChart1"/>
    <dgm:cxn modelId="{B5CA9653-EDCF-42F0-8143-C32D7F894F07}" type="presOf" srcId="{B18285ED-A8BB-457E-B687-20F3A72B28C3}" destId="{7D714A6D-D5F8-44AD-AD25-636383310EEF}" srcOrd="0" destOrd="0" presId="urn:microsoft.com/office/officeart/2005/8/layout/orgChart1"/>
    <dgm:cxn modelId="{2B57CE8E-A40E-408D-8564-AD2F3606FEDA}" type="presOf" srcId="{880CCDF6-2832-4428-B190-D2E58F39AC81}" destId="{D404B851-26B0-4E51-9E99-853B8274CFB6}" srcOrd="1" destOrd="0" presId="urn:microsoft.com/office/officeart/2005/8/layout/orgChart1"/>
    <dgm:cxn modelId="{B17B0C97-B0CF-4EA0-93B7-F161824037FC}" type="presOf" srcId="{BC652997-553C-40C9-83D4-DDB96FEBB673}" destId="{80A294BD-D570-479F-B02A-BCB4E716D9DF}" srcOrd="0" destOrd="0" presId="urn:microsoft.com/office/officeart/2005/8/layout/orgChart1"/>
    <dgm:cxn modelId="{497C2FBA-F2DC-400E-9C4A-16579A6B7D8C}" type="presOf" srcId="{D4424C41-C1A6-4910-8419-3DFE3FF88C90}" destId="{723F04CD-532E-4CA1-8983-0B18F8919824}" srcOrd="0" destOrd="0" presId="urn:microsoft.com/office/officeart/2005/8/layout/orgChart1"/>
    <dgm:cxn modelId="{46C0A5B6-568C-4F90-8090-5020449288C6}" type="presOf" srcId="{E6798DAF-755C-4A9E-A4C5-7FD0E222980F}" destId="{D14A2C6F-0396-42F8-92F4-7579A4F0885C}" srcOrd="1" destOrd="0" presId="urn:microsoft.com/office/officeart/2005/8/layout/orgChart1"/>
    <dgm:cxn modelId="{0ECB7CA1-E78C-471F-A7BC-D920C9068B3C}" type="presOf" srcId="{D30565B0-FA6B-4AAE-A3CF-45856BA107B6}" destId="{6DF737B3-4B75-4995-AB3A-0388BE882F14}" srcOrd="0" destOrd="0" presId="urn:microsoft.com/office/officeart/2005/8/layout/orgChart1"/>
    <dgm:cxn modelId="{E593F4DA-D7DB-457E-99DE-E841B7C0E6AD}" type="presOf" srcId="{472051E9-5594-4D7E-82FF-7EBD8EFBE603}" destId="{99CDF1C8-7E7D-41B9-B970-7C44FBE2B9A0}" srcOrd="0" destOrd="0" presId="urn:microsoft.com/office/officeart/2005/8/layout/orgChart1"/>
    <dgm:cxn modelId="{013FA721-C4BB-41FF-A51E-AA57A5694C9E}" type="presOf" srcId="{D4424C41-C1A6-4910-8419-3DFE3FF88C90}" destId="{9A6B8F8E-2DC2-497C-BEF3-C1FD7E4D6F23}" srcOrd="1" destOrd="0" presId="urn:microsoft.com/office/officeart/2005/8/layout/orgChart1"/>
    <dgm:cxn modelId="{7002E775-C939-4B5C-ADD4-B3F44A1E05AC}" srcId="{BC652997-553C-40C9-83D4-DDB96FEBB673}" destId="{D4424C41-C1A6-4910-8419-3DFE3FF88C90}" srcOrd="1" destOrd="0" parTransId="{6C81D4CD-A407-47F8-8BAE-6B93723387DE}" sibTransId="{D67B7DB9-5A80-48AE-A30D-4B1E11A1AD1D}"/>
    <dgm:cxn modelId="{CA3531C6-FF55-40BD-9BEE-7B56C10D9A7B}" type="presOf" srcId="{898B5ED3-3043-4F91-855C-234A18FAE51D}" destId="{0B36183E-87C8-4151-B37C-EF0752622743}" srcOrd="0" destOrd="0" presId="urn:microsoft.com/office/officeart/2005/8/layout/orgChart1"/>
    <dgm:cxn modelId="{A4BA2CA4-68B5-48A0-8A2F-0B330CF77462}" type="presOf" srcId="{510A548E-35F7-43BA-A2DA-B78BF874C878}" destId="{154F91F8-06A1-444B-AEE1-767C4C68B426}" srcOrd="1" destOrd="0" presId="urn:microsoft.com/office/officeart/2005/8/layout/orgChart1"/>
    <dgm:cxn modelId="{49675BA3-C9E7-44B4-B054-471D50674710}" type="presOf" srcId="{DA994B3D-D8E0-4306-8329-C52325FAC348}" destId="{4D7EA00F-5D0F-4BB6-915B-BF5C5F46493A}" srcOrd="0" destOrd="0" presId="urn:microsoft.com/office/officeart/2005/8/layout/orgChart1"/>
    <dgm:cxn modelId="{990BD086-C002-41AA-B80F-A457F74A6F1A}" type="presOf" srcId="{0A1C3189-43FF-4C72-8DF8-76FB6B9B1336}" destId="{DD61AFBA-5746-461E-8A97-55DEB1B76082}" srcOrd="1" destOrd="0" presId="urn:microsoft.com/office/officeart/2005/8/layout/orgChart1"/>
    <dgm:cxn modelId="{67976C49-952B-49A5-B947-1B06DFD463F5}" type="presOf" srcId="{880CCDF6-2832-4428-B190-D2E58F39AC81}" destId="{8DE63CA8-E3B0-4BD8-9186-F5A843273F9D}" srcOrd="0" destOrd="0" presId="urn:microsoft.com/office/officeart/2005/8/layout/orgChart1"/>
    <dgm:cxn modelId="{1DDB4248-E03C-4193-9C25-34864FFB8B2A}" type="presOf" srcId="{510A548E-35F7-43BA-A2DA-B78BF874C878}" destId="{B7A7DF8A-26BC-42E1-B260-3982765A515C}" srcOrd="0" destOrd="0" presId="urn:microsoft.com/office/officeart/2005/8/layout/orgChart1"/>
    <dgm:cxn modelId="{6B4B9527-7746-4E4C-AF94-4A44EB2031F3}" type="presOf" srcId="{ED265BB8-9DB5-4126-AF16-AA1CCC48E436}" destId="{414EA5D3-F1F9-4F80-B51B-5E2ED838BF21}" srcOrd="0" destOrd="0" presId="urn:microsoft.com/office/officeart/2005/8/layout/orgChart1"/>
    <dgm:cxn modelId="{7EAD5D65-7E83-4655-A1E3-C28A68CDE245}" type="presOf" srcId="{69873489-E492-40BF-8DDF-F88C09CFB7A6}" destId="{090D878A-4A3B-4BAB-9332-91B54757AAC3}" srcOrd="1" destOrd="0" presId="urn:microsoft.com/office/officeart/2005/8/layout/orgChart1"/>
    <dgm:cxn modelId="{B25C8D3A-16F5-4AA1-9FAA-F62F6233F3F7}" srcId="{510A548E-35F7-43BA-A2DA-B78BF874C878}" destId="{69873489-E492-40BF-8DDF-F88C09CFB7A6}" srcOrd="0" destOrd="0" parTransId="{472051E9-5594-4D7E-82FF-7EBD8EFBE603}" sibTransId="{8402B2FF-7ED6-42A2-BC43-38CBD623787C}"/>
    <dgm:cxn modelId="{FE361E29-D628-4A63-B071-B6B26E18889D}" type="presOf" srcId="{BE1D86DA-7191-4EE1-9A56-DE3EEDF68ADE}" destId="{ED5D5D51-DA7C-47AC-97F0-D91C0AEEC500}" srcOrd="1" destOrd="0" presId="urn:microsoft.com/office/officeart/2005/8/layout/orgChart1"/>
    <dgm:cxn modelId="{3BB7FCE0-1532-47AD-A704-3027AE6C3AD2}" srcId="{E6798DAF-755C-4A9E-A4C5-7FD0E222980F}" destId="{0A1C3189-43FF-4C72-8DF8-76FB6B9B1336}" srcOrd="0" destOrd="0" parTransId="{1DDBA94F-BA5C-4005-9DA0-9ACCB78D94B6}" sibTransId="{73C8FC9D-0AA8-4293-8548-1C453D9DA5AA}"/>
    <dgm:cxn modelId="{AFE517BD-7BAA-4339-B166-9CF7E802CFEB}" srcId="{C0CC453C-A5B5-44FD-B28E-B7DBE01B7A18}" destId="{880CCDF6-2832-4428-B190-D2E58F39AC81}" srcOrd="0" destOrd="0" parTransId="{ED265BB8-9DB5-4126-AF16-AA1CCC48E436}" sibTransId="{9AF4E8D7-1F6C-498F-800B-33CF54457452}"/>
    <dgm:cxn modelId="{85CD1952-63BF-47A9-9386-A0E0A111B68A}" type="presOf" srcId="{BC652997-553C-40C9-83D4-DDB96FEBB673}" destId="{5A7FEB10-7BE5-4758-8DDD-BCEC5E3184A0}" srcOrd="1" destOrd="0" presId="urn:microsoft.com/office/officeart/2005/8/layout/orgChart1"/>
    <dgm:cxn modelId="{85AB1542-95BB-42E5-9DFC-D82D3B72CD9C}" srcId="{BC652997-553C-40C9-83D4-DDB96FEBB673}" destId="{510A548E-35F7-43BA-A2DA-B78BF874C878}" srcOrd="2" destOrd="0" parTransId="{D30565B0-FA6B-4AAE-A3CF-45856BA107B6}" sibTransId="{1DC2A0E5-F03A-4811-86BD-EF04F742D167}"/>
    <dgm:cxn modelId="{46391152-F89D-45C6-95E5-C4921806A1F5}" srcId="{BC652997-553C-40C9-83D4-DDB96FEBB673}" destId="{BE1D86DA-7191-4EE1-9A56-DE3EEDF68ADE}" srcOrd="0" destOrd="0" parTransId="{898B5ED3-3043-4F91-855C-234A18FAE51D}" sibTransId="{B45CCDC7-7714-4A32-B4F5-65F818922732}"/>
    <dgm:cxn modelId="{5D2580E1-2A2A-4885-89D7-456264AE0F5E}" type="presOf" srcId="{C0CC453C-A5B5-44FD-B28E-B7DBE01B7A18}" destId="{56F3F9D2-9D32-4007-B0C2-ED06C12E10BD}" srcOrd="1" destOrd="0" presId="urn:microsoft.com/office/officeart/2005/8/layout/orgChart1"/>
    <dgm:cxn modelId="{C867A829-59A2-498D-8D25-01E8D085EBA0}" type="presOf" srcId="{C0CC453C-A5B5-44FD-B28E-B7DBE01B7A18}" destId="{5AB2AF89-D259-4DAB-9D54-907B9595EA33}" srcOrd="0" destOrd="0" presId="urn:microsoft.com/office/officeart/2005/8/layout/orgChart1"/>
    <dgm:cxn modelId="{E1744C60-45B1-4987-AD82-BD9A05E7C8C8}" srcId="{DA994B3D-D8E0-4306-8329-C52325FAC348}" destId="{BC652997-553C-40C9-83D4-DDB96FEBB673}" srcOrd="0" destOrd="0" parTransId="{52BF88C6-8DE9-4D31-BE44-68C869D22A4C}" sibTransId="{D0401FDB-BA54-4DF6-9437-F85A04E451C5}"/>
    <dgm:cxn modelId="{FD6EFD9C-96D2-49D4-9D9F-0DBBDD19B5C6}" type="presOf" srcId="{E6798DAF-755C-4A9E-A4C5-7FD0E222980F}" destId="{6F3BE7CE-D0C4-4E1F-830F-6BC57DB75BE3}" srcOrd="0" destOrd="0" presId="urn:microsoft.com/office/officeart/2005/8/layout/orgChart1"/>
    <dgm:cxn modelId="{4C430636-5275-4F6C-9776-04189689D626}" type="presOf" srcId="{69873489-E492-40BF-8DDF-F88C09CFB7A6}" destId="{257591EF-107F-4600-8D66-BC9A4D213E6E}" srcOrd="0" destOrd="0" presId="urn:microsoft.com/office/officeart/2005/8/layout/orgChart1"/>
    <dgm:cxn modelId="{2B5112BB-B9DD-488E-888B-F48085044BE5}" type="presParOf" srcId="{4D7EA00F-5D0F-4BB6-915B-BF5C5F46493A}" destId="{33AA4BC8-8018-4CCA-B5CE-2874329ED0AE}" srcOrd="0" destOrd="0" presId="urn:microsoft.com/office/officeart/2005/8/layout/orgChart1"/>
    <dgm:cxn modelId="{12C85F2B-879D-4BA3-8587-8FD49F1F841A}" type="presParOf" srcId="{33AA4BC8-8018-4CCA-B5CE-2874329ED0AE}" destId="{46D6CDF0-A663-4A57-84B7-118D281891FB}" srcOrd="0" destOrd="0" presId="urn:microsoft.com/office/officeart/2005/8/layout/orgChart1"/>
    <dgm:cxn modelId="{DC871B37-BB71-47BA-BBAF-6869A5E45F12}" type="presParOf" srcId="{46D6CDF0-A663-4A57-84B7-118D281891FB}" destId="{80A294BD-D570-479F-B02A-BCB4E716D9DF}" srcOrd="0" destOrd="0" presId="urn:microsoft.com/office/officeart/2005/8/layout/orgChart1"/>
    <dgm:cxn modelId="{E931427B-A5E5-4FAF-BA85-5973960FE7D4}" type="presParOf" srcId="{46D6CDF0-A663-4A57-84B7-118D281891FB}" destId="{5A7FEB10-7BE5-4758-8DDD-BCEC5E3184A0}" srcOrd="1" destOrd="0" presId="urn:microsoft.com/office/officeart/2005/8/layout/orgChart1"/>
    <dgm:cxn modelId="{5F006F87-27DD-44E5-9761-70808B0A0E90}" type="presParOf" srcId="{33AA4BC8-8018-4CCA-B5CE-2874329ED0AE}" destId="{1F730018-D239-4EB7-A8CB-49AAF00EEBCC}" srcOrd="1" destOrd="0" presId="urn:microsoft.com/office/officeart/2005/8/layout/orgChart1"/>
    <dgm:cxn modelId="{07F64293-0311-4FEC-A912-65EF7B29A6B2}" type="presParOf" srcId="{33AA4BC8-8018-4CCA-B5CE-2874329ED0AE}" destId="{D04A616A-599E-4860-B7F8-5C76D77F63F6}" srcOrd="2" destOrd="0" presId="urn:microsoft.com/office/officeart/2005/8/layout/orgChart1"/>
    <dgm:cxn modelId="{724C4A7C-2002-42DE-B7A4-B265333C24D7}" type="presParOf" srcId="{D04A616A-599E-4860-B7F8-5C76D77F63F6}" destId="{0B36183E-87C8-4151-B37C-EF0752622743}" srcOrd="0" destOrd="0" presId="urn:microsoft.com/office/officeart/2005/8/layout/orgChart1"/>
    <dgm:cxn modelId="{FFBD4CB0-91F3-4612-A263-0FCECE88AED3}" type="presParOf" srcId="{D04A616A-599E-4860-B7F8-5C76D77F63F6}" destId="{ED625C3F-FE96-405D-8E04-E0AFDBA94D60}" srcOrd="1" destOrd="0" presId="urn:microsoft.com/office/officeart/2005/8/layout/orgChart1"/>
    <dgm:cxn modelId="{FC797FD2-5B63-4523-A2FA-64701396047A}" type="presParOf" srcId="{ED625C3F-FE96-405D-8E04-E0AFDBA94D60}" destId="{F7D5DB43-ABAA-4344-AED9-B08579D92E1A}" srcOrd="0" destOrd="0" presId="urn:microsoft.com/office/officeart/2005/8/layout/orgChart1"/>
    <dgm:cxn modelId="{09EDF88D-6FDC-4F57-B178-C8AF6F1B9A9F}" type="presParOf" srcId="{F7D5DB43-ABAA-4344-AED9-B08579D92E1A}" destId="{AEE71176-2DD5-4F79-8EBE-9D6EF4C9C9EF}" srcOrd="0" destOrd="0" presId="urn:microsoft.com/office/officeart/2005/8/layout/orgChart1"/>
    <dgm:cxn modelId="{CB449DC2-52BA-4B06-9B19-3F2BD0A4189E}" type="presParOf" srcId="{F7D5DB43-ABAA-4344-AED9-B08579D92E1A}" destId="{ED5D5D51-DA7C-47AC-97F0-D91C0AEEC500}" srcOrd="1" destOrd="0" presId="urn:microsoft.com/office/officeart/2005/8/layout/orgChart1"/>
    <dgm:cxn modelId="{65E66F06-025A-4E2D-92EA-C3ECDE2376F1}" type="presParOf" srcId="{ED625C3F-FE96-405D-8E04-E0AFDBA94D60}" destId="{6CFF62D8-D38F-4DEF-AF5F-CE7D64D22D5A}" srcOrd="1" destOrd="0" presId="urn:microsoft.com/office/officeart/2005/8/layout/orgChart1"/>
    <dgm:cxn modelId="{C9F3AFC1-9721-487D-A96F-C2E0BF0BF8AF}" type="presParOf" srcId="{ED625C3F-FE96-405D-8E04-E0AFDBA94D60}" destId="{74B6ECB2-952C-442A-8489-6D142A2EA640}" srcOrd="2" destOrd="0" presId="urn:microsoft.com/office/officeart/2005/8/layout/orgChart1"/>
    <dgm:cxn modelId="{60700FCE-8F11-4ACC-88A7-93E6E97285CC}" type="presParOf" srcId="{D04A616A-599E-4860-B7F8-5C76D77F63F6}" destId="{A361417E-7C60-4000-8CB4-125CE98B9BD9}" srcOrd="2" destOrd="0" presId="urn:microsoft.com/office/officeart/2005/8/layout/orgChart1"/>
    <dgm:cxn modelId="{52343341-E02A-4EF2-9EE6-AA0A83EB5BDE}" type="presParOf" srcId="{D04A616A-599E-4860-B7F8-5C76D77F63F6}" destId="{6117C897-2FE2-490D-B77C-6118EC762A99}" srcOrd="3" destOrd="0" presId="urn:microsoft.com/office/officeart/2005/8/layout/orgChart1"/>
    <dgm:cxn modelId="{9D2A03A6-420A-4ACB-B1CB-9159AE3843A3}" type="presParOf" srcId="{6117C897-2FE2-490D-B77C-6118EC762A99}" destId="{967DF083-5A4A-4A60-BE26-4B39782BB075}" srcOrd="0" destOrd="0" presId="urn:microsoft.com/office/officeart/2005/8/layout/orgChart1"/>
    <dgm:cxn modelId="{0BD7671D-8656-416E-8253-A08B64468A53}" type="presParOf" srcId="{967DF083-5A4A-4A60-BE26-4B39782BB075}" destId="{723F04CD-532E-4CA1-8983-0B18F8919824}" srcOrd="0" destOrd="0" presId="urn:microsoft.com/office/officeart/2005/8/layout/orgChart1"/>
    <dgm:cxn modelId="{1CCF7643-E61F-492A-9EF8-9D42ECC6847D}" type="presParOf" srcId="{967DF083-5A4A-4A60-BE26-4B39782BB075}" destId="{9A6B8F8E-2DC2-497C-BEF3-C1FD7E4D6F23}" srcOrd="1" destOrd="0" presId="urn:microsoft.com/office/officeart/2005/8/layout/orgChart1"/>
    <dgm:cxn modelId="{DA43B4E7-2DAD-4253-B162-32019985E513}" type="presParOf" srcId="{6117C897-2FE2-490D-B77C-6118EC762A99}" destId="{3B6829DA-2281-4C49-AF1F-0AD839542D7E}" srcOrd="1" destOrd="0" presId="urn:microsoft.com/office/officeart/2005/8/layout/orgChart1"/>
    <dgm:cxn modelId="{BE5DA852-6C37-4925-A351-364E15054948}" type="presParOf" srcId="{6117C897-2FE2-490D-B77C-6118EC762A99}" destId="{686B59A3-1BB3-416B-9316-EB32B85C3E13}" srcOrd="2" destOrd="0" presId="urn:microsoft.com/office/officeart/2005/8/layout/orgChart1"/>
    <dgm:cxn modelId="{FA2C359A-B2C0-4886-B0EA-D42EE5E917DA}" type="presParOf" srcId="{D04A616A-599E-4860-B7F8-5C76D77F63F6}" destId="{6DF737B3-4B75-4995-AB3A-0388BE882F14}" srcOrd="4" destOrd="0" presId="urn:microsoft.com/office/officeart/2005/8/layout/orgChart1"/>
    <dgm:cxn modelId="{C8135F59-2333-4649-AA57-57C4D959B6E3}" type="presParOf" srcId="{D04A616A-599E-4860-B7F8-5C76D77F63F6}" destId="{DA1A8F9A-DE6A-478A-B141-74BEB07CAD6C}" srcOrd="5" destOrd="0" presId="urn:microsoft.com/office/officeart/2005/8/layout/orgChart1"/>
    <dgm:cxn modelId="{C611E5EA-DC3F-4745-95E7-EDEB50F7AF5F}" type="presParOf" srcId="{DA1A8F9A-DE6A-478A-B141-74BEB07CAD6C}" destId="{0C3D3590-8C89-4E2C-BD70-5135B3CF0E6C}" srcOrd="0" destOrd="0" presId="urn:microsoft.com/office/officeart/2005/8/layout/orgChart1"/>
    <dgm:cxn modelId="{FDC7B99A-3BCD-41E5-9013-AC0CA6C1D1B8}" type="presParOf" srcId="{0C3D3590-8C89-4E2C-BD70-5135B3CF0E6C}" destId="{B7A7DF8A-26BC-42E1-B260-3982765A515C}" srcOrd="0" destOrd="0" presId="urn:microsoft.com/office/officeart/2005/8/layout/orgChart1"/>
    <dgm:cxn modelId="{C71D7313-9870-4D09-946C-25CCF8284879}" type="presParOf" srcId="{0C3D3590-8C89-4E2C-BD70-5135B3CF0E6C}" destId="{154F91F8-06A1-444B-AEE1-767C4C68B426}" srcOrd="1" destOrd="0" presId="urn:microsoft.com/office/officeart/2005/8/layout/orgChart1"/>
    <dgm:cxn modelId="{0E9D7F20-7BA9-4BFF-A0D9-186E8EEB58B2}" type="presParOf" srcId="{DA1A8F9A-DE6A-478A-B141-74BEB07CAD6C}" destId="{3B758296-ECBB-4C01-B99B-A59196A53691}" srcOrd="1" destOrd="0" presId="urn:microsoft.com/office/officeart/2005/8/layout/orgChart1"/>
    <dgm:cxn modelId="{304FB8F1-4915-4BDB-A556-423726FBEA4B}" type="presParOf" srcId="{DA1A8F9A-DE6A-478A-B141-74BEB07CAD6C}" destId="{33BA62AC-856A-4173-9CBC-2B2F8BFA054B}" srcOrd="2" destOrd="0" presId="urn:microsoft.com/office/officeart/2005/8/layout/orgChart1"/>
    <dgm:cxn modelId="{8A323A07-96E4-4B48-9AD8-F2CE45ADA6CB}" type="presParOf" srcId="{33BA62AC-856A-4173-9CBC-2B2F8BFA054B}" destId="{99CDF1C8-7E7D-41B9-B970-7C44FBE2B9A0}" srcOrd="0" destOrd="0" presId="urn:microsoft.com/office/officeart/2005/8/layout/orgChart1"/>
    <dgm:cxn modelId="{5EA0A75C-33D1-4832-8F22-B64DB92371C1}" type="presParOf" srcId="{33BA62AC-856A-4173-9CBC-2B2F8BFA054B}" destId="{A7FF4C09-7F5C-42B2-B9F4-90DD2910FF9C}" srcOrd="1" destOrd="0" presId="urn:microsoft.com/office/officeart/2005/8/layout/orgChart1"/>
    <dgm:cxn modelId="{07A1B845-62DE-4FC6-852A-0AB43C1E74AC}" type="presParOf" srcId="{A7FF4C09-7F5C-42B2-B9F4-90DD2910FF9C}" destId="{FB696C46-E99D-42CD-889D-BF616CC8BE99}" srcOrd="0" destOrd="0" presId="urn:microsoft.com/office/officeart/2005/8/layout/orgChart1"/>
    <dgm:cxn modelId="{79D0345A-D43D-4ABB-9473-8C118DEAFD86}" type="presParOf" srcId="{FB696C46-E99D-42CD-889D-BF616CC8BE99}" destId="{257591EF-107F-4600-8D66-BC9A4D213E6E}" srcOrd="0" destOrd="0" presId="urn:microsoft.com/office/officeart/2005/8/layout/orgChart1"/>
    <dgm:cxn modelId="{4B1AE3D1-0BD8-410E-ACFE-42833B05B3F4}" type="presParOf" srcId="{FB696C46-E99D-42CD-889D-BF616CC8BE99}" destId="{090D878A-4A3B-4BAB-9332-91B54757AAC3}" srcOrd="1" destOrd="0" presId="urn:microsoft.com/office/officeart/2005/8/layout/orgChart1"/>
    <dgm:cxn modelId="{8A1F8C01-D4E5-4AF5-9D44-1FB991D3D8DB}" type="presParOf" srcId="{A7FF4C09-7F5C-42B2-B9F4-90DD2910FF9C}" destId="{2396C462-8B13-486D-B029-6C3E33C275B7}" srcOrd="1" destOrd="0" presId="urn:microsoft.com/office/officeart/2005/8/layout/orgChart1"/>
    <dgm:cxn modelId="{49AB6140-C85A-4878-94C6-6FB94CC02176}" type="presParOf" srcId="{A7FF4C09-7F5C-42B2-B9F4-90DD2910FF9C}" destId="{4B0735C9-5DFF-48BE-807A-F041934D111F}" srcOrd="2" destOrd="0" presId="urn:microsoft.com/office/officeart/2005/8/layout/orgChart1"/>
    <dgm:cxn modelId="{1A5F0A6C-0E34-4C84-85BE-21A0D3016D8F}" type="presParOf" srcId="{4B0735C9-5DFF-48BE-807A-F041934D111F}" destId="{7D714A6D-D5F8-44AD-AD25-636383310EEF}" srcOrd="0" destOrd="0" presId="urn:microsoft.com/office/officeart/2005/8/layout/orgChart1"/>
    <dgm:cxn modelId="{A1F04B00-5BBB-423A-B9B4-D9FB7066FBEF}" type="presParOf" srcId="{4B0735C9-5DFF-48BE-807A-F041934D111F}" destId="{AE7CBD4F-C817-459E-A6D9-7D5BB13F1A3F}" srcOrd="1" destOrd="0" presId="urn:microsoft.com/office/officeart/2005/8/layout/orgChart1"/>
    <dgm:cxn modelId="{B42FD8F8-3FF4-423D-A84E-994691BD04CD}" type="presParOf" srcId="{AE7CBD4F-C817-459E-A6D9-7D5BB13F1A3F}" destId="{6C385D46-E846-4F17-9A46-FFF797FAC4DE}" srcOrd="0" destOrd="0" presId="urn:microsoft.com/office/officeart/2005/8/layout/orgChart1"/>
    <dgm:cxn modelId="{B9C42438-E6A3-4850-A934-8769DDA32778}" type="presParOf" srcId="{6C385D46-E846-4F17-9A46-FFF797FAC4DE}" destId="{5AB2AF89-D259-4DAB-9D54-907B9595EA33}" srcOrd="0" destOrd="0" presId="urn:microsoft.com/office/officeart/2005/8/layout/orgChart1"/>
    <dgm:cxn modelId="{A2B7DD76-C8FF-4DE0-900D-6ECEB41E5957}" type="presParOf" srcId="{6C385D46-E846-4F17-9A46-FFF797FAC4DE}" destId="{56F3F9D2-9D32-4007-B0C2-ED06C12E10BD}" srcOrd="1" destOrd="0" presId="urn:microsoft.com/office/officeart/2005/8/layout/orgChart1"/>
    <dgm:cxn modelId="{28B9F505-2614-45AC-A5C9-9383CEB8FF46}" type="presParOf" srcId="{AE7CBD4F-C817-459E-A6D9-7D5BB13F1A3F}" destId="{5A0311D5-5CCC-49FE-8F31-125894E62449}" srcOrd="1" destOrd="0" presId="urn:microsoft.com/office/officeart/2005/8/layout/orgChart1"/>
    <dgm:cxn modelId="{FE499B21-C810-4B5A-9930-4010887205A6}" type="presParOf" srcId="{AE7CBD4F-C817-459E-A6D9-7D5BB13F1A3F}" destId="{ECDB5C41-A272-4BB1-BEDE-A1303E85A62C}" srcOrd="2" destOrd="0" presId="urn:microsoft.com/office/officeart/2005/8/layout/orgChart1"/>
    <dgm:cxn modelId="{71735BA8-7EB5-45DB-8C5B-80E36C32DE59}" type="presParOf" srcId="{ECDB5C41-A272-4BB1-BEDE-A1303E85A62C}" destId="{414EA5D3-F1F9-4F80-B51B-5E2ED838BF21}" srcOrd="0" destOrd="0" presId="urn:microsoft.com/office/officeart/2005/8/layout/orgChart1"/>
    <dgm:cxn modelId="{3CC479DE-D08F-4F15-A4F3-BA3055935004}" type="presParOf" srcId="{ECDB5C41-A272-4BB1-BEDE-A1303E85A62C}" destId="{36D56ACF-9C45-4321-821C-A00D7DD71BC6}" srcOrd="1" destOrd="0" presId="urn:microsoft.com/office/officeart/2005/8/layout/orgChart1"/>
    <dgm:cxn modelId="{245E601F-3D26-4AA1-B741-981C2815F9D7}" type="presParOf" srcId="{36D56ACF-9C45-4321-821C-A00D7DD71BC6}" destId="{3ADDDFFA-9340-4D97-A7AB-F6A2B420F911}" srcOrd="0" destOrd="0" presId="urn:microsoft.com/office/officeart/2005/8/layout/orgChart1"/>
    <dgm:cxn modelId="{DFBA253F-3F2C-4ED4-BFCF-1253741CCA1C}" type="presParOf" srcId="{3ADDDFFA-9340-4D97-A7AB-F6A2B420F911}" destId="{8DE63CA8-E3B0-4BD8-9186-F5A843273F9D}" srcOrd="0" destOrd="0" presId="urn:microsoft.com/office/officeart/2005/8/layout/orgChart1"/>
    <dgm:cxn modelId="{B8A242ED-A1F1-41AC-8C88-C74A39CCADEB}" type="presParOf" srcId="{3ADDDFFA-9340-4D97-A7AB-F6A2B420F911}" destId="{D404B851-26B0-4E51-9E99-853B8274CFB6}" srcOrd="1" destOrd="0" presId="urn:microsoft.com/office/officeart/2005/8/layout/orgChart1"/>
    <dgm:cxn modelId="{86BB70C3-621F-42C1-9657-60C2DA20633D}" type="presParOf" srcId="{36D56ACF-9C45-4321-821C-A00D7DD71BC6}" destId="{B72AC480-433F-4BE7-8D8B-15F17C3F07F6}" srcOrd="1" destOrd="0" presId="urn:microsoft.com/office/officeart/2005/8/layout/orgChart1"/>
    <dgm:cxn modelId="{E4A2FC84-DFA4-4786-A20E-CF1D6777341F}" type="presParOf" srcId="{36D56ACF-9C45-4321-821C-A00D7DD71BC6}" destId="{6A4BB1B3-3109-46FF-8E40-09319E4D0A06}" srcOrd="2" destOrd="0" presId="urn:microsoft.com/office/officeart/2005/8/layout/orgChart1"/>
    <dgm:cxn modelId="{9BC4BF15-480D-4670-8276-A58B23F25304}" type="presParOf" srcId="{4D7EA00F-5D0F-4BB6-915B-BF5C5F46493A}" destId="{EF46E58E-71A8-49AC-BAD8-476B72E9F639}" srcOrd="1" destOrd="0" presId="urn:microsoft.com/office/officeart/2005/8/layout/orgChart1"/>
    <dgm:cxn modelId="{270F5543-721D-4B4C-8FD0-16A19A911942}" type="presParOf" srcId="{EF46E58E-71A8-49AC-BAD8-476B72E9F639}" destId="{FA160B42-593C-4CD6-9B61-5694CBE3D80F}" srcOrd="0" destOrd="0" presId="urn:microsoft.com/office/officeart/2005/8/layout/orgChart1"/>
    <dgm:cxn modelId="{EA8D3D5B-91DA-4332-BD0C-79928E07E4E2}" type="presParOf" srcId="{FA160B42-593C-4CD6-9B61-5694CBE3D80F}" destId="{6F3BE7CE-D0C4-4E1F-830F-6BC57DB75BE3}" srcOrd="0" destOrd="0" presId="urn:microsoft.com/office/officeart/2005/8/layout/orgChart1"/>
    <dgm:cxn modelId="{D102CB25-DD10-4990-98EB-170D4F59F4FB}" type="presParOf" srcId="{FA160B42-593C-4CD6-9B61-5694CBE3D80F}" destId="{D14A2C6F-0396-42F8-92F4-7579A4F0885C}" srcOrd="1" destOrd="0" presId="urn:microsoft.com/office/officeart/2005/8/layout/orgChart1"/>
    <dgm:cxn modelId="{9CB6869A-7C95-4AB2-A853-87B0D13C748A}" type="presParOf" srcId="{EF46E58E-71A8-49AC-BAD8-476B72E9F639}" destId="{71B132A3-4768-4007-8BB5-567B819A917B}" srcOrd="1" destOrd="0" presId="urn:microsoft.com/office/officeart/2005/8/layout/orgChart1"/>
    <dgm:cxn modelId="{94BA0690-4280-451A-A3D8-B4D93F427004}" type="presParOf" srcId="{EF46E58E-71A8-49AC-BAD8-476B72E9F639}" destId="{075278D4-D75D-4BBB-AC20-5F4EB3AF86BF}" srcOrd="2" destOrd="0" presId="urn:microsoft.com/office/officeart/2005/8/layout/orgChart1"/>
    <dgm:cxn modelId="{2A4E4E38-ED91-4159-BC1D-41EF7B4E85AB}" type="presParOf" srcId="{075278D4-D75D-4BBB-AC20-5F4EB3AF86BF}" destId="{BFBB97F5-42F5-44ED-A739-775EC031513E}" srcOrd="0" destOrd="0" presId="urn:microsoft.com/office/officeart/2005/8/layout/orgChart1"/>
    <dgm:cxn modelId="{38A2A0C4-FFD2-45E2-904D-F6CDC327AD81}" type="presParOf" srcId="{075278D4-D75D-4BBB-AC20-5F4EB3AF86BF}" destId="{2F2F934F-C51B-4728-A362-A5C6AE2C480F}" srcOrd="1" destOrd="0" presId="urn:microsoft.com/office/officeart/2005/8/layout/orgChart1"/>
    <dgm:cxn modelId="{0993E546-425E-4F9F-9B12-706658D98AE0}" type="presParOf" srcId="{2F2F934F-C51B-4728-A362-A5C6AE2C480F}" destId="{A90080C1-5F84-46BB-BB67-942F46478CF4}" srcOrd="0" destOrd="0" presId="urn:microsoft.com/office/officeart/2005/8/layout/orgChart1"/>
    <dgm:cxn modelId="{2368649D-39EE-43D9-9F74-3B183535D9A2}" type="presParOf" srcId="{A90080C1-5F84-46BB-BB67-942F46478CF4}" destId="{B1DFE285-5C7A-4FE6-A550-B27739C12366}" srcOrd="0" destOrd="0" presId="urn:microsoft.com/office/officeart/2005/8/layout/orgChart1"/>
    <dgm:cxn modelId="{C02DE439-BF84-4B85-BC75-37B73D5DD48F}" type="presParOf" srcId="{A90080C1-5F84-46BB-BB67-942F46478CF4}" destId="{DD61AFBA-5746-461E-8A97-55DEB1B76082}" srcOrd="1" destOrd="0" presId="urn:microsoft.com/office/officeart/2005/8/layout/orgChart1"/>
    <dgm:cxn modelId="{824C3626-A105-4D15-8123-832351389A59}" type="presParOf" srcId="{2F2F934F-C51B-4728-A362-A5C6AE2C480F}" destId="{BBC57D59-C91C-4DDE-BACB-4F9EAA7B64ED}" srcOrd="1" destOrd="0" presId="urn:microsoft.com/office/officeart/2005/8/layout/orgChart1"/>
    <dgm:cxn modelId="{1AD56037-B83E-4AD3-9B4B-528634FCEC36}" type="presParOf" srcId="{2F2F934F-C51B-4728-A362-A5C6AE2C480F}" destId="{2671F0B4-BC3A-4D23-8AFB-E0E56B0AB015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97B1-EE78-4670-88CB-4A2CA9D185E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F5DB1-DC65-49F7-8134-7545019D42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b="1" dirty="0" smtClean="0"/>
              <a:t>AUTOMATED TESTING SUITE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FOR </a:t>
            </a:r>
            <a:br>
              <a:rPr lang="en-US" sz="3600" dirty="0" smtClean="0"/>
            </a:br>
            <a:r>
              <a:rPr lang="en-US" sz="3600" dirty="0"/>
              <a:t>Java Selenium Testing on the </a:t>
            </a:r>
            <a:r>
              <a:rPr lang="en-US" sz="3600" dirty="0" err="1"/>
              <a:t>Naukri</a:t>
            </a:r>
            <a:r>
              <a:rPr lang="en-US" sz="3600" dirty="0"/>
              <a:t>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cene3d>
            <a:camera prst="obliqueBottomRight"/>
            <a:lightRig rig="threePt" dir="t"/>
          </a:scene3d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BY</a:t>
            </a:r>
            <a:endParaRPr lang="en-US" b="1" dirty="0" smtClean="0">
              <a:solidFill>
                <a:schemeClr val="accent2"/>
              </a:solidFill>
            </a:endParaRPr>
          </a:p>
          <a:p>
            <a:pPr algn="l"/>
            <a:r>
              <a:rPr lang="en-US" b="1" dirty="0" smtClean="0">
                <a:solidFill>
                  <a:srgbClr val="FF0000"/>
                </a:solidFill>
              </a:rPr>
              <a:t>NAME 		 : AJITH KUMAR D</a:t>
            </a:r>
            <a:endParaRPr lang="en-US" b="1" dirty="0" smtClean="0">
              <a:solidFill>
                <a:srgbClr val="0070C0"/>
              </a:solidFill>
            </a:endParaRP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Enrollment </a:t>
            </a:r>
            <a:r>
              <a:rPr lang="en-US" b="1" dirty="0" smtClean="0">
                <a:solidFill>
                  <a:srgbClr val="0070C0"/>
                </a:solidFill>
              </a:rPr>
              <a:t>Number: EBEON0723819486</a:t>
            </a: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Batch </a:t>
            </a:r>
            <a:r>
              <a:rPr lang="en-US" b="1" dirty="0" smtClean="0">
                <a:solidFill>
                  <a:srgbClr val="00B050"/>
                </a:solidFill>
              </a:rPr>
              <a:t>			 : 2023-10205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Introduction:</a:t>
            </a:r>
            <a:endParaRPr lang="en-US" dirty="0"/>
          </a:p>
          <a:p>
            <a:pPr lvl="1"/>
            <a:r>
              <a:rPr lang="en-US" dirty="0"/>
              <a:t>Brief overview of the automated testing workflow demonstrated in the code.</a:t>
            </a:r>
          </a:p>
          <a:p>
            <a:pPr lvl="1"/>
            <a:r>
              <a:rPr lang="en-US" dirty="0"/>
              <a:t>Explanation of the scenario: executing multiple automated test cases on different web pages.</a:t>
            </a:r>
          </a:p>
          <a:p>
            <a:r>
              <a:rPr lang="en-US" b="1" dirty="0"/>
              <a:t>Code Explanation:</a:t>
            </a:r>
            <a:endParaRPr lang="en-US" dirty="0"/>
          </a:p>
          <a:p>
            <a:pPr lvl="1"/>
            <a:r>
              <a:rPr lang="en-US" dirty="0"/>
              <a:t>Explanation of the Java code snippet provided for automating the testing workflow.</a:t>
            </a:r>
          </a:p>
          <a:p>
            <a:pPr lvl="1"/>
            <a:r>
              <a:rPr lang="en-US" dirty="0"/>
              <a:t>Highlighting the key steps involved in the process:</a:t>
            </a:r>
          </a:p>
          <a:p>
            <a:pPr lvl="2"/>
            <a:r>
              <a:rPr lang="en-US" dirty="0"/>
              <a:t>Launching the Chrome browser using </a:t>
            </a:r>
            <a:r>
              <a:rPr lang="en-US" dirty="0" err="1"/>
              <a:t>WebDriver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Navigating to the Google homepage.</a:t>
            </a:r>
          </a:p>
          <a:p>
            <a:pPr lvl="2"/>
            <a:r>
              <a:rPr lang="en-US" dirty="0"/>
              <a:t>Attempting to find an element by name (search bar).</a:t>
            </a:r>
          </a:p>
          <a:p>
            <a:pPr lvl="2"/>
            <a:r>
              <a:rPr lang="en-US" dirty="0"/>
              <a:t>Executing multiple test cases using separate methods from different classes.</a:t>
            </a:r>
          </a:p>
          <a:p>
            <a:pPr lvl="2"/>
            <a:r>
              <a:rPr lang="en-US" dirty="0"/>
              <a:t>Handling exceptions and printing success/failure messages.</a:t>
            </a:r>
          </a:p>
          <a:p>
            <a:pPr lvl="2"/>
            <a:r>
              <a:rPr lang="en-US" dirty="0"/>
              <a:t>Closing the browser session after the tests are completed.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Visualization for Automation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6" grpId="1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</a:t>
            </a:r>
            <a:r>
              <a:rPr lang="en-US" b="1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Time-saving: Automation completes repetitive tasks faster than manual testing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Reliability: Automated tests provide consistent results and reduce human errors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Scalability: Automated tests can be easily scaled to handle a large number of test cases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Efficiency: Automated tests run in parallel, maximizing testing efficiency.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/>
              <a:t>Conclusion:</a:t>
            </a:r>
            <a:endParaRPr lang="en-US" sz="2500" dirty="0"/>
          </a:p>
          <a:p>
            <a:r>
              <a:rPr lang="en-US" sz="2500" dirty="0"/>
              <a:t>Summary of the automated testing workflow demonstrated in the code.</a:t>
            </a:r>
          </a:p>
          <a:p>
            <a:r>
              <a:rPr lang="en-US" sz="2500" dirty="0"/>
              <a:t>Reinforcement of the benefits of automation for improving testing efficiency and reliability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pPr>
              <a:buNone/>
            </a:pPr>
            <a:r>
              <a:rPr lang="en-US" sz="2500" b="1" dirty="0"/>
              <a:t>Thank You:</a:t>
            </a:r>
            <a:endParaRPr lang="en-US" sz="2500" dirty="0"/>
          </a:p>
          <a:p>
            <a:r>
              <a:rPr lang="en-US" sz="2500" dirty="0"/>
              <a:t>Expression of gratitude to the audience for their attention and participation.</a:t>
            </a:r>
          </a:p>
          <a:p>
            <a:r>
              <a:rPr lang="en-US" sz="2500" dirty="0"/>
              <a:t>Your contact information for further inquiries or assistance.</a:t>
            </a:r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Web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Definition: Web testing refers to the process of evaluating and verifying the functionality, usability, performance, and security of web applications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Importance: Discuss the significance of web testing in ensuring a seamless user experience, improving application reliability, and maintaining customer satisfaction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Types of Testing: Briefly introduce various types of web testing, including functional testing, usability testing, performance testing, security testing, and compatibility testing.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Definition: Introduce automated testing as a methodology for executing test cases and verifying outcomes using software tools and scripts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Benefits: Highlight the advantages of automated testing, including increased efficiency, repeatability, accuracy, and coverage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Role in Web Testing: Explain the role of automated testing frameworks, such as Selenium, in automating repetitive tasks, regression testing, and cross-browser testing.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err="1"/>
              <a:t>Naukri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Naukri.com was launched on 27 March 1997. The company was started as a floorless employment exchange. It was a database of resume, jobs, and recruitment consultants. Conceived as a platform of job seekers and hiring managers to meet, the services went </a:t>
            </a:r>
            <a:r>
              <a:rPr lang="en-US" sz="2000" dirty="0" smtClean="0"/>
              <a:t>commercial </a:t>
            </a:r>
            <a:r>
              <a:rPr lang="en-US" sz="2000" dirty="0"/>
              <a:t>in October </a:t>
            </a:r>
            <a:r>
              <a:rPr lang="en-US" sz="2000" dirty="0" smtClean="0"/>
              <a:t>1997.</a:t>
            </a:r>
          </a:p>
          <a:p>
            <a:endParaRPr lang="en-US" sz="2000" dirty="0" smtClean="0"/>
          </a:p>
          <a:p>
            <a:r>
              <a:rPr lang="en-US" sz="2000" dirty="0" smtClean="0"/>
              <a:t>Need for Testing the </a:t>
            </a:r>
            <a:r>
              <a:rPr lang="en-US" sz="2000" dirty="0" err="1" smtClean="0"/>
              <a:t>Naukiri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User </a:t>
            </a:r>
            <a:r>
              <a:rPr lang="en-US" sz="2000" dirty="0"/>
              <a:t>Experience (UX</a:t>
            </a:r>
            <a:r>
              <a:rPr lang="en-US" sz="2000" dirty="0" smtClean="0"/>
              <a:t>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Reliability </a:t>
            </a:r>
            <a:r>
              <a:rPr lang="en-US" sz="2000" dirty="0"/>
              <a:t>and </a:t>
            </a:r>
            <a:r>
              <a:rPr lang="en-US" sz="2000" dirty="0" smtClean="0"/>
              <a:t>Trustworthiness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Testing </a:t>
            </a:r>
            <a:r>
              <a:rPr lang="en-US" sz="2000" dirty="0"/>
              <a:t>for User </a:t>
            </a:r>
            <a:r>
              <a:rPr lang="en-US" sz="2000" dirty="0" smtClean="0"/>
              <a:t>Experience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Testing </a:t>
            </a:r>
            <a:r>
              <a:rPr lang="en-US" sz="2000" dirty="0"/>
              <a:t>for </a:t>
            </a:r>
            <a:r>
              <a:rPr lang="en-US" sz="2000" dirty="0" smtClean="0"/>
              <a:t>Reliability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Business Impact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Setting Up the Testing Environment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45720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410200" y="1905000"/>
          <a:ext cx="1143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0" y="12192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Configuration: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7315200" y="1905000"/>
          <a:ext cx="1143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7" grpId="0">
        <p:bldAsOne/>
      </p:bldGraphic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Test Scenarios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5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User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00" b="1" dirty="0"/>
              <a:t>Introduction:</a:t>
            </a:r>
            <a:endParaRPr lang="en-US" sz="1300" dirty="0"/>
          </a:p>
          <a:p>
            <a:pPr lvl="1"/>
            <a:r>
              <a:rPr lang="en-US" sz="1300" dirty="0"/>
              <a:t>Brief overview of the automated registration process on Naukri.com using Selenium </a:t>
            </a:r>
            <a:r>
              <a:rPr lang="en-US" sz="1300" dirty="0" err="1"/>
              <a:t>WebDriver</a:t>
            </a:r>
            <a:r>
              <a:rPr lang="en-US" sz="1300" dirty="0"/>
              <a:t>.</a:t>
            </a:r>
          </a:p>
          <a:p>
            <a:pPr>
              <a:buNone/>
            </a:pPr>
            <a:r>
              <a:rPr lang="en-US" sz="1300" b="1" dirty="0"/>
              <a:t>Scenario Description:</a:t>
            </a:r>
            <a:endParaRPr lang="en-US" sz="1300" dirty="0"/>
          </a:p>
          <a:p>
            <a:pPr lvl="1"/>
            <a:r>
              <a:rPr lang="en-US" sz="1300" dirty="0"/>
              <a:t>Description of the scenario: Automating the registration process to create a new user account on Naukri.com.</a:t>
            </a:r>
          </a:p>
          <a:p>
            <a:pPr>
              <a:buNone/>
            </a:pPr>
            <a:r>
              <a:rPr lang="en-US" sz="1300" b="1" dirty="0"/>
              <a:t>Code Explanation:</a:t>
            </a:r>
            <a:endParaRPr lang="en-US" sz="1300" dirty="0"/>
          </a:p>
          <a:p>
            <a:pPr lvl="1"/>
            <a:r>
              <a:rPr lang="en-US" sz="1300" dirty="0"/>
              <a:t>Explanation of the Java code snippet provided for automating the registration process.</a:t>
            </a:r>
          </a:p>
          <a:p>
            <a:pPr lvl="1"/>
            <a:r>
              <a:rPr lang="en-US" sz="1300" dirty="0"/>
              <a:t>Highlighting the key steps involved in the process:</a:t>
            </a:r>
          </a:p>
          <a:p>
            <a:pPr lvl="2"/>
            <a:r>
              <a:rPr lang="en-US" sz="1300" dirty="0"/>
              <a:t>Launching the </a:t>
            </a:r>
            <a:r>
              <a:rPr lang="en-US" sz="1300" dirty="0" err="1"/>
              <a:t>Naukri</a:t>
            </a:r>
            <a:r>
              <a:rPr lang="en-US" sz="1300" dirty="0"/>
              <a:t> website.</a:t>
            </a:r>
          </a:p>
          <a:p>
            <a:pPr lvl="2"/>
            <a:r>
              <a:rPr lang="en-US" sz="1300" dirty="0"/>
              <a:t>Maximizing the browser window.</a:t>
            </a:r>
          </a:p>
          <a:p>
            <a:pPr lvl="2"/>
            <a:r>
              <a:rPr lang="en-US" sz="1300" dirty="0"/>
              <a:t>Setting implicit wait duration to handle dynamic elements.</a:t>
            </a:r>
          </a:p>
          <a:p>
            <a:pPr lvl="2"/>
            <a:r>
              <a:rPr lang="en-US" sz="1300" dirty="0"/>
              <a:t>Locating and clicking on the "Register" button.</a:t>
            </a:r>
          </a:p>
          <a:p>
            <a:pPr lvl="2"/>
            <a:r>
              <a:rPr lang="en-US" sz="1300" dirty="0"/>
              <a:t>Entering user details such as name, email, password, and mobile number.</a:t>
            </a:r>
          </a:p>
          <a:p>
            <a:pPr lvl="2"/>
            <a:r>
              <a:rPr lang="en-US" sz="1300" dirty="0"/>
              <a:t>Selecting the user type and agreeing to terms.</a:t>
            </a:r>
          </a:p>
          <a:p>
            <a:pPr lvl="2"/>
            <a:r>
              <a:rPr lang="en-US" sz="1300" dirty="0"/>
              <a:t>Submitting the registration form.</a:t>
            </a:r>
          </a:p>
          <a:p>
            <a:pPr lvl="2"/>
            <a:r>
              <a:rPr lang="en-US" sz="1300" dirty="0"/>
              <a:t>Printing success message upon successful registration</a:t>
            </a:r>
            <a:r>
              <a:rPr lang="en-US" sz="1300" dirty="0" smtClean="0"/>
              <a:t>.</a:t>
            </a:r>
            <a:endParaRPr lang="en-US" sz="1300" dirty="0"/>
          </a:p>
          <a:p>
            <a:pPr>
              <a:buNone/>
            </a:pPr>
            <a:r>
              <a:rPr lang="en-US" sz="1300" b="1" dirty="0"/>
              <a:t>Code Demonstration:</a:t>
            </a:r>
            <a:endParaRPr lang="en-US" sz="1300" dirty="0"/>
          </a:p>
          <a:p>
            <a:pPr lvl="1"/>
            <a:r>
              <a:rPr lang="en-US" sz="1300" dirty="0"/>
              <a:t>Presentation of the code snippet with proper syntax highlighting.</a:t>
            </a:r>
          </a:p>
          <a:p>
            <a:pPr lvl="1"/>
            <a:r>
              <a:rPr lang="en-US" sz="1300" dirty="0"/>
              <a:t>Visual representation of the Naukri.com registration page.</a:t>
            </a:r>
          </a:p>
          <a:p>
            <a:pPr lvl="1"/>
            <a:r>
              <a:rPr lang="en-US" sz="1300" dirty="0"/>
              <a:t>Animated sequence demonstrating the step-by-step execution of the automated registration process.</a:t>
            </a:r>
          </a:p>
          <a:p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Introduction:</a:t>
            </a:r>
            <a:endParaRPr lang="en-US" dirty="0"/>
          </a:p>
          <a:p>
            <a:pPr lvl="1"/>
            <a:r>
              <a:rPr lang="en-US" dirty="0"/>
              <a:t>Brief overview of the automated testing workflow demonstrated in the code.</a:t>
            </a:r>
          </a:p>
          <a:p>
            <a:pPr>
              <a:buNone/>
            </a:pPr>
            <a:r>
              <a:rPr lang="en-US" b="1" dirty="0"/>
              <a:t>Scenario Description:</a:t>
            </a:r>
            <a:endParaRPr lang="en-US" dirty="0"/>
          </a:p>
          <a:p>
            <a:pPr lvl="1"/>
            <a:r>
              <a:rPr lang="en-US" dirty="0"/>
              <a:t>Description of the scenario: Automation of various test cases on different web pages using Selenium </a:t>
            </a:r>
            <a:r>
              <a:rPr lang="en-US" dirty="0" err="1"/>
              <a:t>WebDriver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Mention the execution of tests including registration, login, invalid login, and job search.</a:t>
            </a:r>
          </a:p>
          <a:p>
            <a:pPr>
              <a:buNone/>
            </a:pPr>
            <a:r>
              <a:rPr lang="en-US" b="1" dirty="0"/>
              <a:t>Code Explanation:</a:t>
            </a:r>
            <a:endParaRPr lang="en-US" dirty="0"/>
          </a:p>
          <a:p>
            <a:pPr lvl="1"/>
            <a:r>
              <a:rPr lang="en-US" dirty="0"/>
              <a:t>Explanation of the Java code snippet provided for automating the testing workflow.</a:t>
            </a:r>
          </a:p>
          <a:p>
            <a:pPr lvl="1"/>
            <a:r>
              <a:rPr lang="en-US" dirty="0"/>
              <a:t>Highlighting the key steps involved in the process:</a:t>
            </a:r>
          </a:p>
          <a:p>
            <a:pPr lvl="2"/>
            <a:r>
              <a:rPr lang="en-US" dirty="0"/>
              <a:t>Launching the Chrome browser using </a:t>
            </a:r>
            <a:r>
              <a:rPr lang="en-US" dirty="0" err="1"/>
              <a:t>WebDriver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Navigating to the Google homepage.</a:t>
            </a:r>
          </a:p>
          <a:p>
            <a:pPr lvl="2"/>
            <a:r>
              <a:rPr lang="en-US" dirty="0"/>
              <a:t>Attempting to find an element by name (search bar).</a:t>
            </a:r>
          </a:p>
          <a:p>
            <a:pPr lvl="2"/>
            <a:r>
              <a:rPr lang="en-US" dirty="0"/>
              <a:t>Executing multiple test cases using separate methods from different classes.</a:t>
            </a:r>
          </a:p>
          <a:p>
            <a:pPr lvl="2"/>
            <a:r>
              <a:rPr lang="en-US" dirty="0"/>
              <a:t>Handling exceptions and printing success/failure messages.</a:t>
            </a:r>
          </a:p>
          <a:p>
            <a:pPr lvl="2"/>
            <a:r>
              <a:rPr lang="en-US" dirty="0"/>
              <a:t>Closing the browser session after the tests are completed.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Introduction:</a:t>
            </a:r>
            <a:endParaRPr lang="en-US" dirty="0"/>
          </a:p>
          <a:p>
            <a:pPr lvl="1"/>
            <a:r>
              <a:rPr lang="en-US" dirty="0"/>
              <a:t>Introduction to the automated job search process using Selenium </a:t>
            </a:r>
            <a:r>
              <a:rPr lang="en-US" dirty="0" err="1"/>
              <a:t>WebDriver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Brief overview of the scenario: searching for job openings on a job portal.</a:t>
            </a:r>
          </a:p>
          <a:p>
            <a:r>
              <a:rPr lang="en-US" b="1" dirty="0"/>
              <a:t>Code Explanation:</a:t>
            </a:r>
            <a:endParaRPr lang="en-US" dirty="0"/>
          </a:p>
          <a:p>
            <a:pPr lvl="1"/>
            <a:r>
              <a:rPr lang="en-US" dirty="0"/>
              <a:t>Explanation of the Java code snippet provided for automating the job search process.</a:t>
            </a:r>
          </a:p>
          <a:p>
            <a:pPr lvl="1"/>
            <a:r>
              <a:rPr lang="en-US" dirty="0"/>
              <a:t>Highlighting the key steps involved in the process:</a:t>
            </a:r>
          </a:p>
          <a:p>
            <a:pPr lvl="2"/>
            <a:r>
              <a:rPr lang="en-US" dirty="0"/>
              <a:t>Setting implicit wait duration to handle dynamic elements.</a:t>
            </a:r>
          </a:p>
          <a:p>
            <a:pPr lvl="2"/>
            <a:r>
              <a:rPr lang="en-US" dirty="0"/>
              <a:t>Locating and interacting with search elements on the job portal.</a:t>
            </a:r>
          </a:p>
          <a:p>
            <a:pPr lvl="2"/>
            <a:r>
              <a:rPr lang="en-US" dirty="0"/>
              <a:t>Entering search criteria such as keywords, experience level, and location.</a:t>
            </a:r>
          </a:p>
          <a:p>
            <a:pPr lvl="2"/>
            <a:r>
              <a:rPr lang="en-US" dirty="0"/>
              <a:t>Using dropdown selection for specifying experience level.</a:t>
            </a:r>
          </a:p>
          <a:p>
            <a:pPr lvl="2"/>
            <a:r>
              <a:rPr lang="en-US" dirty="0"/>
              <a:t>Executing the job search and printing success/failure messages.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874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AUTOMATED TESTING SUITE  FOR  Java Selenium Testing on the Naukri Web Application</vt:lpstr>
      <vt:lpstr>Introduction to Web Testing</vt:lpstr>
      <vt:lpstr>Introduction to Automated Testing</vt:lpstr>
      <vt:lpstr>Introduction to Naukri</vt:lpstr>
      <vt:lpstr>Setting Up the Testing Environment</vt:lpstr>
      <vt:lpstr>Introduction to Test Scenarios</vt:lpstr>
      <vt:lpstr>User Registration</vt:lpstr>
      <vt:lpstr>UserLogin</vt:lpstr>
      <vt:lpstr>Search for Job</vt:lpstr>
      <vt:lpstr>Starting the app</vt:lpstr>
      <vt:lpstr>Visualization for Automation</vt:lpstr>
      <vt:lpstr>Benefits of Automation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SUITE  FOR  NAUKRI</dc:title>
  <dc:creator>ADMIN</dc:creator>
  <cp:lastModifiedBy>ADMIN</cp:lastModifiedBy>
  <cp:revision>6</cp:revision>
  <dcterms:created xsi:type="dcterms:W3CDTF">2024-02-19T16:37:23Z</dcterms:created>
  <dcterms:modified xsi:type="dcterms:W3CDTF">2024-02-19T17:37:09Z</dcterms:modified>
</cp:coreProperties>
</file>