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9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4527-5114-4D11-91F8-569F98E5C3C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6CDE-7561-4B74-95C1-18D59648F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  <a:noFill/>
        </p:spPr>
        <p:txBody>
          <a:bodyPr>
            <a:normAutofit/>
          </a:bodyPr>
          <a:lstStyle/>
          <a:p>
            <a:r>
              <a:rPr lang="en-US" sz="6000" b="1" dirty="0"/>
              <a:t>Bus Transport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 Project </a:t>
            </a:r>
            <a:r>
              <a:rPr lang="en-US" b="1" u="sng" dirty="0" smtClean="0">
                <a:solidFill>
                  <a:schemeClr val="tx1"/>
                </a:solidFill>
              </a:rPr>
              <a:t>Presentation</a:t>
            </a:r>
          </a:p>
          <a:p>
            <a:r>
              <a:rPr lang="en-US" b="1" u="sng" dirty="0" smtClean="0">
                <a:solidFill>
                  <a:srgbClr val="0070C0"/>
                </a:solidFill>
              </a:rPr>
              <a:t>By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AJITH KUMAR D</a:t>
            </a:r>
          </a:p>
          <a:p>
            <a:r>
              <a:rPr lang="en-US" b="1" u="sng" dirty="0">
                <a:solidFill>
                  <a:srgbClr val="0070C0"/>
                </a:solidFill>
              </a:rPr>
              <a:t>Enrollment Number :EBEON0723819486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Batch :</a:t>
            </a:r>
            <a:r>
              <a:rPr lang="en-US" u="sng" dirty="0">
                <a:solidFill>
                  <a:srgbClr val="002060"/>
                </a:solidFill>
              </a:rPr>
              <a:t>2023-10205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bus image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828800"/>
            <a:ext cx="2867025" cy="1590675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 -0.00115 L -0.1118 -0.001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000" dirty="0" smtClean="0"/>
              <a:t>The END</a:t>
            </a:r>
            <a:endParaRPr lang="en-US" sz="9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s (2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85800"/>
            <a:ext cx="5553787" cy="3081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The Bus Transport Service Java project is a simple application that provides details about a bus, its timings, and stops. This project is designed to showcase the basic structure of a bus transport service application.</a:t>
            </a:r>
          </a:p>
          <a:p>
            <a:pPr marL="514350" indent="-51435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us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86200"/>
            <a:ext cx="46482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2.1 </a:t>
            </a:r>
            <a:r>
              <a:rPr lang="en-US" b="1" dirty="0"/>
              <a:t>Bus Class</a:t>
            </a:r>
            <a:endParaRPr lang="en-US" dirty="0"/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/>
              <a:t>Bus class represents information about a bus, including its number</a:t>
            </a:r>
            <a:r>
              <a:rPr lang="en-US" dirty="0" smtClean="0"/>
              <a:t>,  route, capacity</a:t>
            </a:r>
            <a:r>
              <a:rPr lang="en-US" dirty="0"/>
              <a:t>, fare, and timing details.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>Attributes:</a:t>
            </a:r>
            <a:endParaRPr lang="en-US" dirty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busNumber</a:t>
            </a:r>
            <a:r>
              <a:rPr lang="en-US" b="1" dirty="0" smtClean="0"/>
              <a:t> </a:t>
            </a:r>
            <a:r>
              <a:rPr lang="en-US" b="1" dirty="0"/>
              <a:t>(String):</a:t>
            </a:r>
            <a:r>
              <a:rPr lang="en-US" dirty="0"/>
              <a:t> Unique identifier for the bus.</a:t>
            </a:r>
          </a:p>
          <a:p>
            <a:pPr>
              <a:buNone/>
            </a:pPr>
            <a:r>
              <a:rPr lang="en-US" b="1" dirty="0" smtClean="0"/>
              <a:t>	route </a:t>
            </a:r>
            <a:r>
              <a:rPr lang="en-US" b="1" dirty="0"/>
              <a:t>(String):</a:t>
            </a:r>
            <a:r>
              <a:rPr lang="en-US" dirty="0"/>
              <a:t> The route the bus follows.</a:t>
            </a:r>
          </a:p>
          <a:p>
            <a:pPr>
              <a:buNone/>
            </a:pPr>
            <a:r>
              <a:rPr lang="en-US" b="1" dirty="0" smtClean="0"/>
              <a:t>	capacity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):</a:t>
            </a:r>
            <a:r>
              <a:rPr lang="en-US" dirty="0"/>
              <a:t> Maximum number of passengers the bus can accommodate.</a:t>
            </a:r>
          </a:p>
          <a:p>
            <a:pPr>
              <a:buNone/>
            </a:pPr>
            <a:r>
              <a:rPr lang="en-US" b="1" dirty="0" smtClean="0"/>
              <a:t>	fare </a:t>
            </a:r>
            <a:r>
              <a:rPr lang="en-US" b="1" dirty="0"/>
              <a:t>(double):</a:t>
            </a:r>
            <a:r>
              <a:rPr lang="en-US" dirty="0"/>
              <a:t> The fare charged for a bus ticket.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busTiming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BusTiming</a:t>
            </a:r>
            <a:r>
              <a:rPr lang="en-US" b="1" dirty="0"/>
              <a:t>):</a:t>
            </a:r>
            <a:r>
              <a:rPr lang="en-US" dirty="0"/>
              <a:t> An instance of the </a:t>
            </a:r>
            <a:r>
              <a:rPr lang="en-US" dirty="0" err="1"/>
              <a:t>BusTiming</a:t>
            </a:r>
            <a:r>
              <a:rPr lang="en-US" dirty="0"/>
              <a:t> class representing the bus timings.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>Methods:</a:t>
            </a:r>
            <a:endParaRPr lang="en-US" dirty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displayDetails</a:t>
            </a:r>
            <a:r>
              <a:rPr lang="en-US" b="1" dirty="0"/>
              <a:t>():</a:t>
            </a:r>
            <a:r>
              <a:rPr lang="en-US" dirty="0"/>
              <a:t> Displays all details of the bus, including timings.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533400"/>
            <a:ext cx="73152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2.2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BusTiming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BusTiming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represents the timings for a bus on weekdays and weekends.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Attributes: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weekdays (String[]):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Array of timings on weekdays.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weekends (String[]):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of timings on weekends.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displayTimings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Displays both weekday and weekend timings.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2.3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BusStop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BusStop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 represents details about a bus stop, including its name and location.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Attributes: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stopName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(String)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The name of the bus stop.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stopLocation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(String):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location of the bus stop.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displayStopDetails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Displays details about the bus stop.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2773362"/>
          </a:xfrm>
        </p:spPr>
        <p:txBody>
          <a:bodyPr>
            <a:noAutofit/>
          </a:bodyPr>
          <a:lstStyle/>
          <a:p>
            <a:pPr algn="l"/>
            <a:r>
              <a:rPr lang="en-US" sz="2500" b="1" dirty="0"/>
              <a:t>2.4 </a:t>
            </a:r>
            <a:r>
              <a:rPr lang="en-US" sz="2500" b="1" dirty="0" err="1"/>
              <a:t>BusTransportService</a:t>
            </a:r>
            <a:r>
              <a:rPr lang="en-US" sz="2500" b="1" dirty="0"/>
              <a:t> </a:t>
            </a:r>
            <a:r>
              <a:rPr lang="en-US" sz="2500" b="1" dirty="0" smtClean="0"/>
              <a:t>Class</a:t>
            </a:r>
            <a:br>
              <a:rPr lang="en-US" sz="2500" b="1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dirty="0" err="1"/>
              <a:t>BusTransportService</a:t>
            </a:r>
            <a:r>
              <a:rPr lang="en-US" sz="2000" dirty="0"/>
              <a:t> class contains the main method and serves as the entry point for the application.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b="1" dirty="0"/>
              <a:t>Methods: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main(String[] </a:t>
            </a:r>
            <a:r>
              <a:rPr lang="en-US" sz="2000" dirty="0" err="1"/>
              <a:t>args</a:t>
            </a:r>
            <a:r>
              <a:rPr lang="en-US" sz="2000" dirty="0"/>
              <a:t>): Takes user input to create instances of Bus, </a:t>
            </a:r>
            <a:r>
              <a:rPr lang="en-US" sz="2000" dirty="0" err="1"/>
              <a:t>BusTiming</a:t>
            </a:r>
            <a:r>
              <a:rPr lang="en-US" sz="2000" dirty="0"/>
              <a:t>, and </a:t>
            </a:r>
            <a:r>
              <a:rPr lang="en-US" sz="2000" dirty="0" err="1"/>
              <a:t>BusStop</a:t>
            </a:r>
            <a:r>
              <a:rPr lang="en-US" sz="2000" dirty="0"/>
              <a:t>, and then displays their details.</a:t>
            </a:r>
            <a:br>
              <a:rPr lang="en-US" sz="2000" dirty="0"/>
            </a:br>
            <a:r>
              <a:rPr lang="en-US" sz="2000" b="1" dirty="0"/>
              <a:t> </a:t>
            </a:r>
            <a:endParaRPr lang="en-US" sz="2000" dirty="0"/>
          </a:p>
        </p:txBody>
      </p:sp>
      <p:pic>
        <p:nvPicPr>
          <p:cNvPr id="4" name="Picture 3" descr="bus s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54864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3. How to Run</a:t>
            </a:r>
            <a:endParaRPr lang="en-US" dirty="0"/>
          </a:p>
          <a:p>
            <a:pPr>
              <a:buNone/>
            </a:pPr>
            <a:r>
              <a:rPr lang="en-US" dirty="0"/>
              <a:t>Compile all Java files using a Java compiler:</a:t>
            </a:r>
          </a:p>
          <a:p>
            <a:pPr>
              <a:buNone/>
            </a:pPr>
            <a:r>
              <a:rPr lang="en-US" b="1" dirty="0"/>
              <a:t>Copy of Code: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The code was added in the Document you cant test there.</a:t>
            </a:r>
            <a:endParaRPr lang="en-US" dirty="0"/>
          </a:p>
        </p:txBody>
      </p:sp>
      <p:pic>
        <p:nvPicPr>
          <p:cNvPr id="8" name="Picture 7" descr="images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52800"/>
            <a:ext cx="60198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0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2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5821363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package</a:t>
            </a:r>
            <a:r>
              <a:rPr lang="en-US" dirty="0"/>
              <a:t> </a:t>
            </a:r>
            <a:r>
              <a:rPr lang="en-US" dirty="0" err="1"/>
              <a:t>busTransport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class</a:t>
            </a:r>
            <a:r>
              <a:rPr lang="en-US" dirty="0"/>
              <a:t> Bus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private</a:t>
            </a:r>
            <a:r>
              <a:rPr lang="en-US" dirty="0"/>
              <a:t> String </a:t>
            </a:r>
            <a:r>
              <a:rPr lang="en-US" dirty="0" err="1"/>
              <a:t>busNumber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private</a:t>
            </a:r>
            <a:r>
              <a:rPr lang="en-US" dirty="0"/>
              <a:t> String route;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capacity;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fare;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dirty="0" err="1"/>
              <a:t>BusTiming</a:t>
            </a:r>
            <a:r>
              <a:rPr lang="en-US" dirty="0"/>
              <a:t> </a:t>
            </a:r>
            <a:r>
              <a:rPr lang="en-US" dirty="0" err="1"/>
              <a:t>busTiming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public</a:t>
            </a:r>
            <a:r>
              <a:rPr lang="en-US" dirty="0"/>
              <a:t> Bus(String </a:t>
            </a:r>
            <a:r>
              <a:rPr lang="en-US" dirty="0" err="1"/>
              <a:t>busNumber</a:t>
            </a:r>
            <a:r>
              <a:rPr lang="en-US" dirty="0"/>
              <a:t>, String route, </a:t>
            </a:r>
            <a:r>
              <a:rPr lang="en-US" b="1" dirty="0" err="1"/>
              <a:t>int</a:t>
            </a:r>
            <a:r>
              <a:rPr lang="en-US" dirty="0"/>
              <a:t> capacity, </a:t>
            </a:r>
            <a:r>
              <a:rPr lang="en-US" b="1" dirty="0"/>
              <a:t>double</a:t>
            </a:r>
            <a:r>
              <a:rPr lang="en-US" dirty="0"/>
              <a:t> fare, </a:t>
            </a:r>
            <a:r>
              <a:rPr lang="en-US" dirty="0" err="1"/>
              <a:t>BusTiming</a:t>
            </a:r>
            <a:r>
              <a:rPr lang="en-US" dirty="0"/>
              <a:t> </a:t>
            </a:r>
            <a:r>
              <a:rPr lang="en-US" dirty="0" err="1"/>
              <a:t>busTiming</a:t>
            </a:r>
            <a:r>
              <a:rPr lang="en-US" dirty="0"/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.busNumber</a:t>
            </a:r>
            <a:r>
              <a:rPr lang="en-US" dirty="0"/>
              <a:t> = </a:t>
            </a:r>
            <a:r>
              <a:rPr lang="en-US" dirty="0" err="1"/>
              <a:t>busNumber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.route</a:t>
            </a:r>
            <a:r>
              <a:rPr lang="en-US" dirty="0"/>
              <a:t> = route;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.capacity</a:t>
            </a:r>
            <a:r>
              <a:rPr lang="en-US" dirty="0"/>
              <a:t> = capacity;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.fare</a:t>
            </a:r>
            <a:r>
              <a:rPr lang="en-US" dirty="0"/>
              <a:t> = fare;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.busTiming</a:t>
            </a:r>
            <a:r>
              <a:rPr lang="en-US" dirty="0"/>
              <a:t> = </a:t>
            </a:r>
            <a:r>
              <a:rPr lang="en-US" dirty="0" err="1"/>
              <a:t>busTiming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displayDetails</a:t>
            </a:r>
            <a:r>
              <a:rPr lang="en-US" dirty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("Bus Number: " + </a:t>
            </a:r>
            <a:r>
              <a:rPr lang="en-US" dirty="0" err="1"/>
              <a:t>busNumber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("Route: " + route);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("Capacity: " + capacity + " passengers");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("Fare: $" + fare);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("Bus Timings:");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busTiming.displayTimings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BusTiming</a:t>
            </a:r>
            <a:r>
              <a:rPr lang="en-US" dirty="0"/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private</a:t>
            </a:r>
            <a:r>
              <a:rPr lang="en-US" dirty="0"/>
              <a:t> String[] weekdays;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private</a:t>
            </a:r>
            <a:r>
              <a:rPr lang="en-US" dirty="0"/>
              <a:t> String[] weekends;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BusTiming</a:t>
            </a:r>
            <a:r>
              <a:rPr lang="en-US" dirty="0"/>
              <a:t>(String[] weekdays, String[] weekends)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.weekdays</a:t>
            </a:r>
            <a:r>
              <a:rPr lang="en-US" dirty="0"/>
              <a:t> = weekdays;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.weekends</a:t>
            </a:r>
            <a:r>
              <a:rPr lang="en-US" dirty="0"/>
              <a:t> = weekends;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displayTimings</a:t>
            </a:r>
            <a:r>
              <a:rPr lang="en-US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("Weekdays Timings:");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</a:t>
            </a:r>
            <a:r>
              <a:rPr lang="en-US" b="1" dirty="0" smtClean="0"/>
              <a:t>for</a:t>
            </a:r>
            <a:r>
              <a:rPr lang="en-US" dirty="0" smtClean="0"/>
              <a:t> (String timing : weekdays)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(timing);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("Weekends Timings:");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</a:t>
            </a:r>
            <a:r>
              <a:rPr lang="en-US" b="1" dirty="0" smtClean="0"/>
              <a:t>for</a:t>
            </a:r>
            <a:r>
              <a:rPr lang="en-US" dirty="0" smtClean="0"/>
              <a:t> (String timing : weekends)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b="1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(timing);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BusStop</a:t>
            </a:r>
            <a:r>
              <a:rPr lang="en-US" dirty="0" smtClean="0"/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</a:t>
            </a:r>
            <a:r>
              <a:rPr lang="en-US" b="1" dirty="0" smtClean="0"/>
              <a:t>private</a:t>
            </a:r>
            <a:r>
              <a:rPr lang="en-US" dirty="0" smtClean="0"/>
              <a:t> String </a:t>
            </a:r>
            <a:r>
              <a:rPr lang="en-US" dirty="0" err="1" smtClean="0"/>
              <a:t>stopName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</a:t>
            </a:r>
            <a:r>
              <a:rPr lang="en-US" b="1" dirty="0" smtClean="0"/>
              <a:t>private</a:t>
            </a:r>
            <a:r>
              <a:rPr lang="en-US" dirty="0" smtClean="0"/>
              <a:t> String </a:t>
            </a:r>
            <a:r>
              <a:rPr lang="en-US" dirty="0" err="1" smtClean="0"/>
              <a:t>stopLocation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BusStop</a:t>
            </a:r>
            <a:r>
              <a:rPr lang="en-US" dirty="0" smtClean="0"/>
              <a:t>(String </a:t>
            </a:r>
            <a:r>
              <a:rPr lang="en-US" dirty="0" err="1" smtClean="0"/>
              <a:t>stopName</a:t>
            </a:r>
            <a:r>
              <a:rPr lang="en-US" dirty="0" smtClean="0"/>
              <a:t>, String </a:t>
            </a:r>
            <a:r>
              <a:rPr lang="en-US" dirty="0" err="1" smtClean="0"/>
              <a:t>stopLocation</a:t>
            </a:r>
            <a:r>
              <a:rPr lang="en-US" dirty="0" smtClean="0"/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</a:t>
            </a:r>
            <a:r>
              <a:rPr lang="en-US" b="1" dirty="0" err="1" smtClean="0"/>
              <a:t>this</a:t>
            </a:r>
            <a:r>
              <a:rPr lang="en-US" dirty="0" err="1" smtClean="0"/>
              <a:t>.stopName</a:t>
            </a:r>
            <a:r>
              <a:rPr lang="en-US" dirty="0" smtClean="0"/>
              <a:t> = </a:t>
            </a:r>
            <a:r>
              <a:rPr lang="en-US" dirty="0" err="1" smtClean="0"/>
              <a:t>stopName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</a:t>
            </a:r>
            <a:r>
              <a:rPr lang="en-US" b="1" dirty="0" err="1" smtClean="0"/>
              <a:t>this</a:t>
            </a:r>
            <a:r>
              <a:rPr lang="en-US" dirty="0" err="1" smtClean="0"/>
              <a:t>.stopLocation</a:t>
            </a:r>
            <a:r>
              <a:rPr lang="en-US" dirty="0" smtClean="0"/>
              <a:t> = </a:t>
            </a:r>
            <a:r>
              <a:rPr lang="en-US" dirty="0" err="1" smtClean="0"/>
              <a:t>stopLocation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}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"/>
            <a:ext cx="4038600" cy="5897563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displayStopDetails</a:t>
            </a:r>
            <a:r>
              <a:rPr lang="en-US" dirty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("Stop Name: " + </a:t>
            </a:r>
            <a:r>
              <a:rPr lang="en-US" dirty="0" err="1"/>
              <a:t>stopName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("Stop Location: " + </a:t>
            </a:r>
            <a:r>
              <a:rPr lang="en-US" dirty="0" err="1"/>
              <a:t>stopLocation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BusTransport</a:t>
            </a:r>
            <a:r>
              <a:rPr lang="en-US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Scanner </a:t>
            </a:r>
            <a:r>
              <a:rPr lang="en-US" dirty="0" err="1"/>
              <a:t>scanner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</a:t>
            </a:r>
            <a:r>
              <a:rPr lang="en-US" b="1" i="1" dirty="0" err="1"/>
              <a:t>in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("Enter Bus Number:");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String </a:t>
            </a:r>
            <a:r>
              <a:rPr lang="en-US" dirty="0" err="1"/>
              <a:t>busNumber</a:t>
            </a:r>
            <a:r>
              <a:rPr lang="en-US" dirty="0"/>
              <a:t> = </a:t>
            </a:r>
            <a:r>
              <a:rPr lang="en-US" dirty="0" err="1"/>
              <a:t>scanner.nextLine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("Enter Route:");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String route = </a:t>
            </a:r>
            <a:r>
              <a:rPr lang="en-US" dirty="0" err="1"/>
              <a:t>scanner.nextLine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("Enter Capacity:");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dirty="0"/>
              <a:t> capacity = </a:t>
            </a:r>
            <a:r>
              <a:rPr lang="en-US" dirty="0" err="1"/>
              <a:t>scanner.nextInt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("Enter Fare:");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b="1" dirty="0"/>
              <a:t>double</a:t>
            </a:r>
            <a:r>
              <a:rPr lang="en-US" dirty="0"/>
              <a:t> fare = </a:t>
            </a:r>
            <a:r>
              <a:rPr lang="en-US" dirty="0" err="1"/>
              <a:t>scanner.nextDouble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("Enter Weekdays Bus Timings (comma-separated):");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String[] </a:t>
            </a:r>
            <a:r>
              <a:rPr lang="en-US" dirty="0" err="1"/>
              <a:t>weekdaysTimings</a:t>
            </a:r>
            <a:r>
              <a:rPr lang="en-US" dirty="0"/>
              <a:t> = </a:t>
            </a:r>
            <a:r>
              <a:rPr lang="en-US" dirty="0" err="1"/>
              <a:t>scanner.next</a:t>
            </a:r>
            <a:r>
              <a:rPr lang="en-US" dirty="0"/>
              <a:t>().split(",");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("Enter Weekends Bus Timings (comma-separated):");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String[] </a:t>
            </a:r>
            <a:r>
              <a:rPr lang="en-US" dirty="0" err="1"/>
              <a:t>weekendsTimings</a:t>
            </a:r>
            <a:r>
              <a:rPr lang="en-US" dirty="0"/>
              <a:t> = </a:t>
            </a:r>
            <a:r>
              <a:rPr lang="en-US" dirty="0" err="1"/>
              <a:t>scanner.next</a:t>
            </a:r>
            <a:r>
              <a:rPr lang="en-US" dirty="0"/>
              <a:t>().split(",");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BusTiming</a:t>
            </a:r>
            <a:r>
              <a:rPr lang="en-US" dirty="0"/>
              <a:t> </a:t>
            </a:r>
            <a:r>
              <a:rPr lang="en-US" dirty="0" err="1"/>
              <a:t>busTiming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BusTiming</a:t>
            </a:r>
            <a:r>
              <a:rPr lang="en-US" dirty="0"/>
              <a:t>(</a:t>
            </a:r>
            <a:r>
              <a:rPr lang="en-US" dirty="0" err="1"/>
              <a:t>weekdaysTimings</a:t>
            </a:r>
            <a:r>
              <a:rPr lang="en-US" dirty="0"/>
              <a:t>, </a:t>
            </a:r>
            <a:r>
              <a:rPr lang="en-US" dirty="0" err="1"/>
              <a:t>weekendsTimings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("Enter Bus Stop Details:");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("Enter Stop Name:");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String </a:t>
            </a:r>
            <a:r>
              <a:rPr lang="en-US" dirty="0" err="1"/>
              <a:t>stopName</a:t>
            </a:r>
            <a:r>
              <a:rPr lang="en-US" dirty="0"/>
              <a:t> = </a:t>
            </a:r>
            <a:r>
              <a:rPr lang="en-US" dirty="0" err="1"/>
              <a:t>scanner.next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("Enter Stop Location:");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String </a:t>
            </a:r>
            <a:r>
              <a:rPr lang="en-US" dirty="0" err="1"/>
              <a:t>stopLocation</a:t>
            </a:r>
            <a:r>
              <a:rPr lang="en-US" dirty="0"/>
              <a:t> = </a:t>
            </a:r>
            <a:r>
              <a:rPr lang="en-US" dirty="0" err="1"/>
              <a:t>scanner.next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BusStop</a:t>
            </a:r>
            <a:r>
              <a:rPr lang="en-US" dirty="0"/>
              <a:t> </a:t>
            </a:r>
            <a:r>
              <a:rPr lang="en-US" dirty="0" err="1"/>
              <a:t>busStop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BusStop</a:t>
            </a:r>
            <a:r>
              <a:rPr lang="en-US" dirty="0"/>
              <a:t>(</a:t>
            </a:r>
            <a:r>
              <a:rPr lang="en-US" dirty="0" err="1"/>
              <a:t>stopName</a:t>
            </a:r>
            <a:r>
              <a:rPr lang="en-US" dirty="0"/>
              <a:t>, </a:t>
            </a:r>
            <a:r>
              <a:rPr lang="en-US" dirty="0" err="1"/>
              <a:t>stopLocation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Bus </a:t>
            </a:r>
            <a:r>
              <a:rPr lang="en-US" dirty="0" err="1"/>
              <a:t>bus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Bus(</a:t>
            </a:r>
            <a:r>
              <a:rPr lang="en-US" dirty="0" err="1"/>
              <a:t>busNumber</a:t>
            </a:r>
            <a:r>
              <a:rPr lang="en-US" dirty="0"/>
              <a:t>, route, capacity, fare, </a:t>
            </a:r>
            <a:r>
              <a:rPr lang="en-US" dirty="0" err="1"/>
              <a:t>busTiming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("\</a:t>
            </a:r>
            <a:r>
              <a:rPr lang="en-US" dirty="0" err="1"/>
              <a:t>nBus</a:t>
            </a:r>
            <a:r>
              <a:rPr lang="en-US" dirty="0"/>
              <a:t> Details:");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bus.displayDetails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("\</a:t>
            </a:r>
            <a:r>
              <a:rPr lang="en-US" dirty="0" err="1"/>
              <a:t>nBus</a:t>
            </a:r>
            <a:r>
              <a:rPr lang="en-US" dirty="0"/>
              <a:t> Stop Details:");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busStop.displayStopDetails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 err="1"/>
              <a:t>scanner.close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2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2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2000" fill="hold"/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2000" fill="hold"/>
                                        <p:tgtEl>
                                          <p:spTgt spid="3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2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2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2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2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4" dur="2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2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0" dur="2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2" dur="20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20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20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8" dur="20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0" dur="20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2" dur="20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20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6" dur="20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20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0" dur="20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20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4" dur="20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6" dur="20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8" dur="2000" fill="hold"/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0" dur="2000" fill="hold"/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2000" fill="hold"/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4" dur="2000" fill="hold"/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2000" fill="hold"/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8" dur="2000" fill="hold"/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0" dur="2000" fill="hold"/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2" dur="2000" fill="hold"/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4" dur="2000" fill="hold"/>
                                        <p:tgtEl>
                                          <p:spTgt spid="4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6" dur="2000" fill="hold"/>
                                        <p:tgtEl>
                                          <p:spTgt spid="4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8" dur="2000" fill="hold"/>
                                        <p:tgtEl>
                                          <p:spTgt spid="4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0" dur="2000" fill="hold"/>
                                        <p:tgtEl>
                                          <p:spTgt spid="4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2000" fill="hold"/>
                                        <p:tgtEl>
                                          <p:spTgt spid="4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4" dur="2000" fill="hold"/>
                                        <p:tgtEl>
                                          <p:spTgt spid="4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6" dur="2000" fill="hold"/>
                                        <p:tgtEl>
                                          <p:spTgt spid="4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2000" fill="hold"/>
                                        <p:tgtEl>
                                          <p:spTgt spid="4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2000" fill="hold"/>
                                        <p:tgtEl>
                                          <p:spTgt spid="4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2000" fill="hold"/>
                                        <p:tgtEl>
                                          <p:spTgt spid="4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2000" fill="hold"/>
                                        <p:tgtEl>
                                          <p:spTgt spid="4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4. Example Usage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4038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4.1 Input</a:t>
            </a:r>
          </a:p>
          <a:p>
            <a:pPr>
              <a:buNone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Bus Number: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B001</a:t>
            </a:r>
          </a:p>
          <a:p>
            <a:pPr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Enter Route: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City Express</a:t>
            </a:r>
          </a:p>
          <a:p>
            <a:pPr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Enter Capacity: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50</a:t>
            </a:r>
          </a:p>
          <a:p>
            <a:pPr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Enter Fare: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10.50</a:t>
            </a:r>
          </a:p>
          <a:p>
            <a:pPr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Enter Weekdays Bus Timings (comma-separated):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08:00,12:00,16:00</a:t>
            </a:r>
          </a:p>
          <a:p>
            <a:pPr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Enter Weekends Bus Timings (comma-separated):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10:00,14:00,18:00</a:t>
            </a:r>
          </a:p>
          <a:p>
            <a:pPr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Enter Bus Stop Details: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Enter Stop Name: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Central Station</a:t>
            </a:r>
          </a:p>
          <a:p>
            <a:pPr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Enter Stop Location: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Downtown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4.2 Output</a:t>
            </a:r>
          </a:p>
          <a:p>
            <a:pPr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Bus Details: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Bus Number: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B001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Route: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City Express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Capacity: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50 passengers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Fare: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Rs. 10.5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Bus Timings: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Weekdays Timings: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08:00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12:00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16:00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Weekends Timings: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10:00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14:00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18:00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Bus Stop Details: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Stop Name: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Central Station</a:t>
            </a: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Stop Location: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Downtown</a:t>
            </a: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990600"/>
            <a:ext cx="7772400" cy="4343399"/>
          </a:xfrm>
        </p:spPr>
        <p:txBody>
          <a:bodyPr>
            <a:normAutofit lnSpcReduction="1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5. Notes</a:t>
            </a:r>
            <a:endParaRPr lang="en-US" sz="35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project is a basic representation and can be extended for more features and functionalities.</a:t>
            </a:r>
          </a:p>
          <a:p>
            <a:r>
              <a:rPr lang="en-US" dirty="0">
                <a:solidFill>
                  <a:schemeClr val="tx1"/>
                </a:solidFill>
              </a:rPr>
              <a:t>Input validation is minimal, and the project assumes correct user input for simplicity.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6. Customization</a:t>
            </a:r>
            <a:endParaRPr lang="en-US" sz="35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Feel free to customize and extend the project based on specific requirements. Additional features such as multiple stops, dynamic scheduling, and enhanced user interfaces can be implemented for a more comprehensive bus transport service simulation.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bus image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3054388" cy="1694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246</Words>
  <Application>Microsoft Office PowerPoint</Application>
  <PresentationFormat>On-screen Show (4:3)</PresentationFormat>
  <Paragraphs>208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Bus Transport Service</vt:lpstr>
      <vt:lpstr>Introduction</vt:lpstr>
      <vt:lpstr>2. Classes</vt:lpstr>
      <vt:lpstr>Slide 4</vt:lpstr>
      <vt:lpstr>2.4 BusTransportService Class  The BusTransportService class contains the main method and serves as the entry point for the application.   Methods: main(String[] args): Takes user input to create instances of Bus, BusTiming, and BusStop, and then displays their details.  </vt:lpstr>
      <vt:lpstr>Slide 6</vt:lpstr>
      <vt:lpstr>Slide 7</vt:lpstr>
      <vt:lpstr>4. Example Usage </vt:lpstr>
      <vt:lpstr>Slide 9</vt:lpstr>
      <vt:lpstr>The END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2024-01-11T15:35:08Z</dcterms:created>
  <dcterms:modified xsi:type="dcterms:W3CDTF">2024-01-11T16:37:24Z</dcterms:modified>
</cp:coreProperties>
</file>