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6A-344F-B667-4242C0C00198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6A-344F-B667-4242C0C00198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6A-344F-B667-4242C0C00198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6A-344F-B667-4242C0C00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AJITHT H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Dhileep Kumar.D</cp:lastModifiedBy>
  <cp:revision>17</cp:revision>
  <dcterms:created xsi:type="dcterms:W3CDTF">2024-03-29T15:07:00Z</dcterms:created>
  <dcterms:modified xsi:type="dcterms:W3CDTF">2024-10-24T05:00:29Z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