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3/26/2024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655548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934554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68539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40179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360974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98009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046324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286818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413926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120359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815784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597742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517263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306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3/26/2024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5431920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4873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228095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3/26/2024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17586352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0"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9"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68"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6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3"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4"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3/26/2024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5"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66"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04211617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92125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13417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28297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590808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333759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271103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570317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748951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3/26/2024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96158440"/>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hyperlink" Target="https://www.geeksforgeeks.org/design-a-keylogger-in-python" TargetMode="External"/><Relationship Id="rId2" Type="http://schemas.openxmlformats.org/officeDocument/2006/relationships/hyperlink" Target="https://thepythoncode.com/article/write-a-keylogger-python" TargetMode="External"/><Relationship Id="rId3" Type="http://schemas.openxmlformats.org/officeDocument/2006/relationships/hyperlink" Target="https://www.python.org/doc/" TargetMode="External"/><Relationship Id="rId4" Type="http://schemas.openxmlformats.org/officeDocument/2006/relationships/hyperlink" Target="https://docs.python.org/3/library/tkinter.html" TargetMode="External"/><Relationship Id="rId5" Type="http://schemas.openxmlformats.org/officeDocument/2006/relationships/hyperlink" Target="https://pynput.readthedocs.io/en/latest/" TargetMode="External"/><Relationship Id="rId6" Type="http://schemas.openxmlformats.org/officeDocument/2006/relationships/hyperlink" Target="https://docs.python.org/3/library/json.html" TargetMode="External"/><Relationship Id="rId7" Type="http://schemas.openxmlformats.org/officeDocument/2006/relationships/slideLayout" Target="../slideLayouts/slideLayout12.xml"/><Relationship Id="rId8"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slideLayout" Target="../slideLayouts/slideLayout12.xml"/><Relationship Id="rId5"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Ajith kumar R</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 GTEC - 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1744261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0" i="0" u="none" strike="noStrike" kern="1200" cap="none" spc="0" baseline="0">
                <a:solidFill>
                  <a:srgbClr val="0D0D0D"/>
                </a:solidFill>
                <a:latin typeface="Söhne" pitchFamily="0" charset="0"/>
                <a:ea typeface="华文中宋" pitchFamily="0" charset="0"/>
                <a:cs typeface="Lucida Sans"/>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zh-CN" altLang="en-US" sz="2000" b="1"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47280052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000" b="0" i="0" u="none" strike="noStrike" kern="1200" cap="none" spc="0" baseline="0">
                <a:solidFill>
                  <a:srgbClr val="0D0D0D"/>
                </a:solidFill>
                <a:latin typeface="Söhne" pitchFamily="0" charset="0"/>
                <a:ea typeface="华文中宋" pitchFamily="0" charset="0"/>
                <a:cs typeface="Lucida Sans"/>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0"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1961439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ct val="20000"/>
              </a:spcBef>
              <a:spcAft>
                <a:spcPts val="600"/>
              </a:spcAft>
              <a:buNone/>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GeeksforGeeks</a:t>
            </a:r>
            <a:r>
              <a:rPr lang="en-US" altLang="zh-CN" sz="1400" b="0" i="0" u="none" strike="noStrike" kern="1200" cap="none" spc="0" baseline="0">
                <a:solidFill>
                  <a:srgbClr val="404040"/>
                </a:solidFill>
                <a:latin typeface="Franklin Gothic Book" pitchFamily="0" charset="0"/>
                <a:ea typeface="华文中宋" pitchFamily="0" charset="0"/>
                <a:cs typeface="Lucida Sans"/>
              </a:rPr>
              <a:t>. (n.d.). Design a Keylogger in Python. Retrieved from </a:t>
            </a:r>
            <a:r>
              <a:rPr lang="en-US" altLang="zh-CN" sz="1400" b="0" i="0" u="none" strike="noStrike" kern="1200" cap="none" spc="0" baseline="0">
                <a:solidFill>
                  <a:srgbClr val="404040"/>
                </a:solidFill>
                <a:latin typeface="Franklin Gothic Book" pitchFamily="0" charset="0"/>
                <a:ea typeface="华文中宋" pitchFamily="0" charset="0"/>
                <a:cs typeface="Lucida Sans"/>
                <a:hlinkClick r:id="rId1"/>
              </a:rPr>
              <a:t>https://www.geeksforgeeks.org/design-a-keylogger-in-python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ThePythonCode</a:t>
            </a:r>
            <a:r>
              <a:rPr lang="en-US" altLang="zh-CN" sz="1400" b="0" i="0" u="none" strike="noStrike" kern="1200" cap="none" spc="0" baseline="0">
                <a:solidFill>
                  <a:srgbClr val="404040"/>
                </a:solidFill>
                <a:latin typeface="Franklin Gothic Book" pitchFamily="0" charset="0"/>
                <a:ea typeface="华文中宋" pitchFamily="0" charset="0"/>
                <a:cs typeface="Lucida Sans"/>
              </a:rPr>
              <a:t>. (n.d.). Write a Keylogger in Python. Retrieved from </a:t>
            </a:r>
            <a:r>
              <a:rPr lang="en-US" altLang="zh-CN" sz="1400" b="0" i="0" u="none" strike="noStrike" kern="1200" cap="none" spc="0" baseline="0">
                <a:solidFill>
                  <a:srgbClr val="404040"/>
                </a:solidFill>
                <a:latin typeface="Franklin Gothic Book" pitchFamily="0" charset="0"/>
                <a:ea typeface="华文中宋" pitchFamily="0" charset="0"/>
                <a:cs typeface="Lucida Sans"/>
                <a:hlinkClick r:id="rId2"/>
              </a:rPr>
              <a:t>https://thepythoncode.com/article/write-a-keylogger-python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 Python Documentation. (n.d.). Retrieved from </a:t>
            </a:r>
            <a:r>
              <a:rPr lang="en-US" altLang="zh-CN" sz="1400" b="0" i="0" u="none" strike="noStrike" kern="1200" cap="none" spc="0" baseline="0">
                <a:solidFill>
                  <a:srgbClr val="404040"/>
                </a:solidFill>
                <a:latin typeface="Franklin Gothic Book" pitchFamily="0" charset="0"/>
                <a:ea typeface="华文中宋" pitchFamily="0" charset="0"/>
                <a:cs typeface="Lucida Sans"/>
                <a:hlinkClick r:id="rId3"/>
              </a:rPr>
              <a:t>https://www.python.org/doc/</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00000"/>
              </a:lnSpc>
              <a:spcBef>
                <a:spcPct val="20000"/>
              </a:spcBef>
              <a:spcAft>
                <a:spcPts val="600"/>
              </a:spcAft>
              <a:buNone/>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Tkinter</a:t>
            </a:r>
            <a:r>
              <a:rPr lang="en-US" altLang="zh-CN" sz="1400" b="0" i="0" u="none" strike="noStrike" kern="1200" cap="none" spc="0" baseline="0">
                <a:solidFill>
                  <a:srgbClr val="404040"/>
                </a:solidFill>
                <a:latin typeface="Franklin Gothic Book" pitchFamily="0" charset="0"/>
                <a:ea typeface="华文中宋" pitchFamily="0" charset="0"/>
                <a:cs typeface="Lucida Sans"/>
              </a:rPr>
              <a:t> Documentation. (n.d.). Retrieved from </a:t>
            </a:r>
            <a:r>
              <a:rPr lang="en-US" altLang="zh-CN" sz="1400" b="0" i="0" u="none" strike="noStrike" kern="1200" cap="none" spc="0" baseline="0">
                <a:solidFill>
                  <a:srgbClr val="404040"/>
                </a:solidFill>
                <a:latin typeface="Franklin Gothic Book" pitchFamily="0" charset="0"/>
                <a:ea typeface="华文中宋" pitchFamily="0" charset="0"/>
                <a:cs typeface="Lucida Sans"/>
                <a:hlinkClick r:id="rId4"/>
              </a:rPr>
              <a:t>https://docs.python.org/3/library/tkinter.html</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 </a:t>
            </a:r>
            <a:r>
              <a:rPr lang="en-US" altLang="zh-CN" sz="1400" b="0" i="0" u="none" strike="noStrike" kern="1200" cap="none" spc="0" baseline="0">
                <a:solidFill>
                  <a:srgbClr val="404040"/>
                </a:solidFill>
                <a:latin typeface="Franklin Gothic Book" pitchFamily="0" charset="0"/>
                <a:ea typeface="华文中宋" pitchFamily="0" charset="0"/>
                <a:cs typeface="Lucida Sans"/>
              </a:rPr>
              <a:t>Pynput</a:t>
            </a:r>
            <a:r>
              <a:rPr lang="en-US" altLang="zh-CN" sz="1400" b="0" i="0" u="none" strike="noStrike" kern="1200" cap="none" spc="0" baseline="0">
                <a:solidFill>
                  <a:srgbClr val="404040"/>
                </a:solidFill>
                <a:latin typeface="Franklin Gothic Book" pitchFamily="0" charset="0"/>
                <a:ea typeface="华文中宋" pitchFamily="0" charset="0"/>
                <a:cs typeface="Lucida Sans"/>
              </a:rPr>
              <a:t> Documentation. (n.d.). Retrieved from </a:t>
            </a:r>
            <a:r>
              <a:rPr lang="en-US" altLang="zh-CN" sz="1400" b="0" i="0" u="none" strike="noStrike" kern="1200" cap="none" spc="0" baseline="0">
                <a:solidFill>
                  <a:srgbClr val="404040"/>
                </a:solidFill>
                <a:latin typeface="Franklin Gothic Book" pitchFamily="0" charset="0"/>
                <a:ea typeface="华文中宋" pitchFamily="0" charset="0"/>
                <a:cs typeface="Lucida Sans"/>
                <a:hlinkClick r:id="rId5"/>
              </a:rPr>
              <a:t>https://pynput.readthedocs.io/en/latest/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JSON Documentation. (n.d.). Retrieved from </a:t>
            </a:r>
            <a:r>
              <a:rPr lang="en-US" altLang="zh-CN" sz="1400" b="0" i="0" u="none" strike="noStrike" kern="1200" cap="none" spc="0" baseline="0">
                <a:solidFill>
                  <a:srgbClr val="404040"/>
                </a:solidFill>
                <a:latin typeface="Franklin Gothic Book" pitchFamily="0" charset="0"/>
                <a:ea typeface="华文中宋" pitchFamily="0" charset="0"/>
                <a:cs typeface="Lucida Sans"/>
                <a:hlinkClick r:id="rId6"/>
              </a:rPr>
              <a:t>https://docs.python.org/3/library/json.html</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a:rPr>
              <a:t> Various online tutorials and forums for Python programming and cybersecurity practices.</a:t>
            </a:r>
            <a:endParaRPr lang="zh-CN" altLang="en-US" sz="1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4421125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5097732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484849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2740378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The proposed solution aims to tackle the challenge of developing a keylogger that can effectively detect and prevent unauthorized data interception by cybercriminals. This solution will involve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Keylogger Development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Design and implement a keylogging software capable of discreetly recording keystrokes on the target system.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Ensure the keylogger operates stealthily to avoid detection by users and antivirus programs.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Develop mechanisms to securely store captured keystrokes to prevent unauthorized access by malicious 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Detection Mechanisms: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Integrate advanced detection algorithms to identify the presence of keyloggers on targeted devices.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Employ heuristic analysis and anomaly detection techniques to identify suspicious behavior indicative of keylogging activities.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Implement real-time monitoring capabilities to promptly detect and alert users of potential keylogger infections.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Prevention Strategies:</a:t>
            </a:r>
            <a:endPar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Incorporate preventive measures to mitigate the risk of keylogger infiltration, such as encryption of sensitive data input fields.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Integrate anti-keylogging features into existing security software suites to provide comprehensive protection against keylogging threats.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Educate users on best practices for preventing keylogger attacks, including the importance of regular software updates and the use of virtual keyboards for sensitive input.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Testing and 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Conduct rigorous testing to validate the effectiveness and reliability of the keylogger in detecting and preventing keylogging activities.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Evaluate the performance of the keylogger against various attack scenarios and benchmark it against existing solutions.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Solicit feedback from security experts and end-users to refine the keylogger's functionality and usability.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8275134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Package the keylogger solution into a user-friendly application or software suite for easy deployment on targeted systems.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Provide comprehensive documentation and support resources to assist users in configuring and utilizing the keylogger effectively.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Ensure compatibility with a wide range of operating systems and software environments to maximize accessibility and usability.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Result: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6297037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4"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development and implementation of the keylogger system involve a structured approach encompassing various stages, from defining system requirements to deploying the final solution. The following outlines the system approach for this project:</a:t>
            </a:r>
            <a:endPar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500" b="1" i="0" u="none" strike="noStrike" kern="1200" cap="none" spc="0" baseline="0">
                <a:solidFill>
                  <a:srgbClr val="0F0F0F"/>
                </a:solidFill>
                <a:latin typeface="Franklin Gothic Book" pitchFamily="0" charset="0"/>
                <a:ea typeface="华文中宋" pitchFamily="0" charset="0"/>
                <a:cs typeface="Lucida Sans"/>
              </a:rPr>
              <a:t>Define the functional and non-functional requirements of the keylogger system, including its core functionalities, performance expectations, and security considerations.</a:t>
            </a:r>
            <a:endParaRPr lang="en-US" altLang="zh-CN" sz="1500" b="1" i="0" u="none" strike="noStrike" kern="1200" cap="none" spc="0" baseline="0">
              <a:solidFill>
                <a:srgbClr val="0F0F0F"/>
              </a:solidFill>
              <a:latin typeface="Franklin Gothic Book" pitchFamily="0" charset="0"/>
              <a:ea typeface="华文中宋" pitchFamily="0" charset="0"/>
              <a:cs typeface="Lucida Sans"/>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500" b="1" i="0" u="none" strike="noStrike" kern="1200" cap="none" spc="0" baseline="0">
                <a:solidFill>
                  <a:srgbClr val="0F0F0F"/>
                </a:solidFill>
                <a:latin typeface="Franklin Gothic Book" pitchFamily="0" charset="0"/>
                <a:ea typeface="华文中宋" pitchFamily="0" charset="0"/>
                <a:cs typeface="Lucida Sans"/>
              </a:rPr>
              <a:t>Identify the target platforms and operating systems for deployment, ensuring compatibility and accessibility across diverse environments.</a:t>
            </a:r>
            <a:endParaRPr lang="en-US" altLang="zh-CN" sz="1500" b="1" i="0" u="none" strike="noStrike" kern="1200" cap="none" spc="0" baseline="0">
              <a:solidFill>
                <a:srgbClr val="0F0F0F"/>
              </a:solidFill>
              <a:latin typeface="Franklin Gothic Book" pitchFamily="0" charset="0"/>
              <a:ea typeface="华文中宋" pitchFamily="0" charset="0"/>
              <a:cs typeface="Lucida Sans"/>
            </a:endParaRPr>
          </a:p>
          <a:p>
            <a:pPr lvl="1" marL="629920" indent="-305943" algn="l">
              <a:lnSpc>
                <a:spcPct val="100000"/>
              </a:lnSpc>
              <a:spcBef>
                <a:spcPct val="20000"/>
              </a:spcBef>
              <a:spcAft>
                <a:spcPts val="600"/>
              </a:spcAft>
              <a:buClr>
                <a:schemeClr val="accent1"/>
              </a:buClr>
              <a:buSzPct val="92000"/>
              <a:buFont typeface="Wingdings 2" pitchFamily="18" charset="2"/>
              <a:buChar char=""/>
            </a:pPr>
            <a:r>
              <a:rPr lang="en-US" altLang="zh-CN" sz="1500" b="1" i="0" u="none" strike="noStrike" kern="1200" cap="none" spc="0" baseline="0">
                <a:solidFill>
                  <a:srgbClr val="0F0F0F"/>
                </a:solidFill>
                <a:latin typeface="Franklin Gothic Book" pitchFamily="0" charset="0"/>
                <a:ea typeface="华文中宋" pitchFamily="0" charset="0"/>
                <a:cs typeface="Lucida Sans"/>
              </a:rPr>
              <a:t>Specify the user interface requirements to ensure usability and ease of interaction for both administrators and end-users.</a:t>
            </a:r>
            <a:endParaRPr lang="en-US" altLang="zh-CN" sz="15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500" b="1" i="0" u="none" strike="noStrike" kern="1200" cap="none" spc="0" baseline="0">
                <a:solidFill>
                  <a:srgbClr val="0F0F0F"/>
                </a:solidFill>
                <a:latin typeface="Franklin Gothic Book" pitchFamily="0" charset="0"/>
                <a:ea typeface="华文中宋" pitchFamily="0" charset="0"/>
                <a:cs typeface="Lucida Sans"/>
              </a:rPr>
              <a:t>tkinter</a:t>
            </a:r>
            <a:r>
              <a:rPr lang="en-US" altLang="zh-CN" sz="1500" b="1" i="0" u="none" strike="noStrike" kern="1200" cap="none" spc="0" baseline="0">
                <a:solidFill>
                  <a:srgbClr val="0F0F0F"/>
                </a:solidFill>
                <a:latin typeface="Franklin Gothic Book" pitchFamily="0" charset="0"/>
                <a:ea typeface="华文中宋" pitchFamily="0" charset="0"/>
                <a:cs typeface="Lucida Sans"/>
              </a:rPr>
              <a:t>: For developing the graphical user interface (GUI) of the keylogger system.</a:t>
            </a:r>
            <a:endParaRPr lang="en-US" altLang="zh-CN" sz="1500" b="1" i="0" u="none" strike="noStrike" kern="1200" cap="none" spc="0" baseline="0">
              <a:solidFill>
                <a:srgbClr val="0F0F0F"/>
              </a:solidFill>
              <a:latin typeface="Franklin Gothic Book" pitchFamily="0" charset="0"/>
              <a:ea typeface="华文中宋" pitchFamily="0" charset="0"/>
              <a:cs typeface="Lucida Sans"/>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500" b="1" i="0" u="none" strike="noStrike" kern="1200" cap="none" spc="0" baseline="0">
                <a:solidFill>
                  <a:srgbClr val="0F0F0F"/>
                </a:solidFill>
                <a:latin typeface="Franklin Gothic Book" pitchFamily="0" charset="0"/>
                <a:ea typeface="华文中宋" pitchFamily="0" charset="0"/>
                <a:cs typeface="Lucida Sans"/>
              </a:rPr>
              <a:t>pynput</a:t>
            </a:r>
            <a:r>
              <a:rPr lang="en-US" altLang="zh-CN" sz="1500" b="1" i="0" u="none" strike="noStrike" kern="1200" cap="none" spc="0" baseline="0">
                <a:solidFill>
                  <a:srgbClr val="0F0F0F"/>
                </a:solidFill>
                <a:latin typeface="Franklin Gothic Book" pitchFamily="0" charset="0"/>
                <a:ea typeface="华文中宋" pitchFamily="0" charset="0"/>
                <a:cs typeface="Lucida Sans"/>
              </a:rPr>
              <a:t>: For capturing keyboard events and implementing the keylogging functionality.</a:t>
            </a:r>
            <a:endParaRPr lang="en-US" altLang="zh-CN" sz="1500" b="1" i="0" u="none" strike="noStrike" kern="1200" cap="none" spc="0" baseline="0">
              <a:solidFill>
                <a:srgbClr val="0F0F0F"/>
              </a:solidFill>
              <a:latin typeface="Franklin Gothic Book" pitchFamily="0" charset="0"/>
              <a:ea typeface="华文中宋" pitchFamily="0" charset="0"/>
              <a:cs typeface="Lucida Sans"/>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500" b="1" i="0" u="none" strike="noStrike" kern="1200" cap="none" spc="0" baseline="0">
                <a:solidFill>
                  <a:srgbClr val="0F0F0F"/>
                </a:solidFill>
                <a:latin typeface="Franklin Gothic Book" pitchFamily="0" charset="0"/>
                <a:ea typeface="华文中宋" pitchFamily="0" charset="0"/>
                <a:cs typeface="Lucida Sans"/>
              </a:rPr>
              <a:t>json</a:t>
            </a:r>
            <a:r>
              <a:rPr lang="en-US" altLang="zh-CN" sz="1500" b="1" i="0" u="none" strike="noStrike" kern="1200" cap="none" spc="0" baseline="0">
                <a:solidFill>
                  <a:srgbClr val="0F0F0F"/>
                </a:solidFill>
                <a:latin typeface="Franklin Gothic Book" pitchFamily="0" charset="0"/>
                <a:ea typeface="华文中宋" pitchFamily="0" charset="0"/>
                <a:cs typeface="Lucida Sans"/>
              </a:rPr>
              <a:t>: For serializing and deserializing data in JSON format for storing logged keystrokes.</a:t>
            </a:r>
            <a:endParaRPr lang="zh-CN" altLang="en-US" sz="15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5251085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The keylogger algorithm plays a crucial role in capturing and processing keystrokes effectively while ensuring the system's efficiency and reliability. Below is an outline of the keylogger algorithm:</a:t>
            </a:r>
            <a:endParaRPr lang="en-US" altLang="zh-CN" sz="12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Initialization</a:t>
            </a:r>
            <a:r>
              <a:rPr lang="en-US" altLang="zh-CN" sz="1200" b="0" i="0" u="none" strike="noStrike" kern="1200" cap="none" spc="0" baseline="0">
                <a:solidFill>
                  <a:srgbClr val="404040"/>
                </a:solidFill>
                <a:latin typeface="Franklin Gothic Book" pitchFamily="0" charset="0"/>
                <a:ea typeface="华文中宋" pitchFamily="0" charset="0"/>
                <a:cs typeface="Lucida Sans"/>
              </a:rPr>
              <a: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Initialize the keylogger system, including setting up event listeners and data structures to store captured keystrokes.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Keystroke Capture:</a:t>
            </a:r>
            <a:endParaRPr lang="en-US" altLang="zh-CN" sz="1200" b="1" i="0" u="none" strike="noStrike" kern="1200" cap="none" spc="0" baseline="0">
              <a:solidFill>
                <a:srgbClr val="404040"/>
              </a:solidFill>
              <a:latin typeface="Franklin Gothic Book" pitchFamily="0" charset="0"/>
              <a:ea typeface="华文中宋" pitchFamily="0" charset="0"/>
              <a:cs typeface="Lucida Sans"/>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Continuously monitor keyboard events using event listeners, capturing each keystroke as it occurs.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Record the timestamp, key type (pressed, held, released), and the corresponding key code or character.</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Data Processing:</a:t>
            </a:r>
            <a:endParaRPr lang="en-US" altLang="zh-CN" sz="1200" b="1" i="0" u="none" strike="noStrike" kern="1200" cap="none" spc="0" baseline="0">
              <a:solidFill>
                <a:srgbClr val="404040"/>
              </a:solidFill>
              <a:latin typeface="Franklin Gothic Book" pitchFamily="0" charset="0"/>
              <a:ea typeface="华文中宋" pitchFamily="0" charset="0"/>
              <a:cs typeface="Lucida Sans"/>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Preprocess the captured keystrokes to filter out irrelevant or redundant information.</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Organize the keystroke data into a structured format for storage and analysis, such as JSON or CSV.</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Storage and Logging:</a:t>
            </a:r>
            <a:endParaRPr lang="en-US" altLang="zh-CN" sz="1200" b="1" i="0" u="none" strike="noStrike" kern="1200" cap="none" spc="0" baseline="0">
              <a:solidFill>
                <a:srgbClr val="404040"/>
              </a:solidFill>
              <a:latin typeface="Franklin Gothic Book" pitchFamily="0" charset="0"/>
              <a:ea typeface="华文中宋" pitchFamily="0" charset="0"/>
              <a:cs typeface="Lucida Sans"/>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Store the processed keystroke data securely, ensuring encryption and protection against unauthorized access.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Implement logging mechanisms to maintain a record of all keystrokes captured over time, facilitating analysis and forensic investigations.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User Interface Interaction:</a:t>
            </a:r>
            <a:endParaRPr lang="en-US" altLang="zh-CN" sz="900" b="1" i="0" u="none" strike="noStrike" kern="1200" cap="none" spc="0" baseline="0">
              <a:solidFill>
                <a:srgbClr val="404040"/>
              </a:solidFill>
              <a:latin typeface="Franklin Gothic Book" pitchFamily="0" charset="0"/>
              <a:ea typeface="华文中宋" pitchFamily="0" charset="0"/>
              <a:cs typeface="Lucida Sans"/>
            </a:endParaRPr>
          </a:p>
          <a:p>
            <a:pPr lvl="1" marL="629412"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Develop user interface components to interact with the keylogger system, including options for starting/stopping logging, viewing logs, and configuring settings.</a:t>
            </a:r>
            <a:endParaRPr lang="zh-CN" altLang="en-US" sz="12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7075729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Franklin Gothic Demi" pitchFamily="0" charset="0"/>
                <a:cs typeface="Arial" pitchFamily="34" charset="0"/>
              </a:rPr>
              <a:t>DEPLOYMENT</a:t>
            </a:r>
            <a:endParaRPr lang="zh-CN" altLang="en-US" sz="3600" b="1" i="0" u="none" strike="noStrike" kern="1200" cap="all" spc="0" baseline="0">
              <a:solidFill>
                <a:schemeClr val="accent1"/>
              </a:solidFill>
              <a:latin typeface="Arial" pitchFamily="34" charset="0"/>
              <a:ea typeface="Franklin Gothic Demi" pitchFamily="0" charset="0"/>
              <a:cs typeface="Arial" pitchFamily="34" charset="0"/>
            </a:endParaRPr>
          </a:p>
        </p:txBody>
      </p:sp>
      <p:sp>
        <p:nvSpPr>
          <p:cNvPr id="4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The deployment of the keylogger system involves preparing the software for installation and usage in various environments. Here's an overview of the deployment process:</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华文中宋" pitchFamily="0" charset="0"/>
                <a:cs typeface="Lucida Sans"/>
              </a:rPr>
              <a:t>Installation:</a:t>
            </a:r>
            <a:endParaRPr lang="en-US" altLang="zh-CN" sz="1200" b="1" i="0" u="none" strike="noStrike" kern="1200" cap="none" spc="0" baseline="0">
              <a:solidFill>
                <a:srgbClr val="404040"/>
              </a:solidFill>
              <a:latin typeface="Franklin Gothic Book" pitchFamily="0" charset="0"/>
              <a:ea typeface="华文中宋" pitchFamily="0" charset="0"/>
              <a:cs typeface="Lucida Sans"/>
            </a:endParaRPr>
          </a:p>
          <a:p>
            <a:pPr lvl="1" marL="629920" indent="-305943" algn="l">
              <a:lnSpc>
                <a:spcPct val="8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Install necessary packages using pip:</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943" algn="l">
              <a:lnSpc>
                <a:spcPct val="8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chemeClr val="bg1"/>
                </a:solidFill>
                <a:latin typeface="Franklin Gothic Book" pitchFamily="0" charset="0"/>
                <a:ea typeface="华文中宋" pitchFamily="0" charset="0"/>
                <a:cs typeface="Lucida Sans"/>
              </a:rPr>
              <a:t>C:\Users\name&gt;pip install </a:t>
            </a:r>
            <a:r>
              <a:rPr lang="en-US" altLang="zh-CN" sz="1200" b="0" i="0" u="none" strike="noStrike" kern="1200" cap="none" spc="0" baseline="0">
                <a:solidFill>
                  <a:schemeClr val="bg1"/>
                </a:solidFill>
                <a:latin typeface="Franklin Gothic Book" pitchFamily="0" charset="0"/>
                <a:ea typeface="华文中宋" pitchFamily="0" charset="0"/>
                <a:cs typeface="Lucida Sans"/>
              </a:rPr>
              <a:t>pynput</a:t>
            </a:r>
            <a:endParaRPr lang="en-US" altLang="zh-CN" sz="1200" b="0" i="0" u="none" strike="noStrike" kern="1200" cap="none" spc="0" baseline="0">
              <a:solidFill>
                <a:schemeClr val="bg1"/>
              </a:solidFill>
              <a:latin typeface="Franklin Gothic Book" pitchFamily="0" charset="0"/>
              <a:ea typeface="华文中宋" pitchFamily="0" charset="0"/>
              <a:cs typeface="Lucida Sans"/>
            </a:endParaRPr>
          </a:p>
          <a:p>
            <a:pPr lvl="1" marL="629920" indent="-305943" algn="l">
              <a:lnSpc>
                <a:spcPct val="8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a:rPr>
              <a:t>Download the keylogger script (keylogger.py) onto the target system.</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0D0D0D"/>
                </a:solidFill>
                <a:latin typeface="Söhne" pitchFamily="0" charset="0"/>
                <a:ea typeface="华文中宋" pitchFamily="0" charset="0"/>
                <a:cs typeface="Lucida Sans"/>
              </a:rPr>
              <a:t>Configuration:</a:t>
            </a:r>
            <a:endParaRPr lang="en-US" altLang="zh-CN" sz="1200" b="1" i="0" u="none" strike="noStrike" kern="1200" cap="none" spc="0" baseline="0">
              <a:solidFill>
                <a:srgbClr val="0D0D0D"/>
              </a:solidFill>
              <a:latin typeface="Söhne" pitchFamily="0" charset="0"/>
              <a:ea typeface="华文中宋" pitchFamily="0" charset="0"/>
              <a:cs typeface="Lucida Sans"/>
            </a:endParaRPr>
          </a:p>
          <a:p>
            <a:pPr lvl="1" marL="629920" indent="-305943" algn="l">
              <a:lnSpc>
                <a:spcPct val="8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0D0D0D"/>
                </a:solidFill>
                <a:latin typeface="Söhne" pitchFamily="0" charset="0"/>
                <a:ea typeface="华文中宋" pitchFamily="0" charset="0"/>
                <a:cs typeface="Lucida Sans"/>
              </a:rPr>
              <a:t>Modify any configuration options in the keylogger script as needed (e.g., output file path, logging settings).</a:t>
            </a:r>
            <a:endParaRPr lang="en-US" altLang="zh-CN" sz="1200" b="0" i="0" u="none" strike="noStrike" kern="1200" cap="none" spc="0" baseline="0">
              <a:solidFill>
                <a:srgbClr val="0D0D0D"/>
              </a:solidFill>
              <a:latin typeface="Söhne"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0D0D0D"/>
                </a:solidFill>
                <a:latin typeface="Söhne" pitchFamily="0" charset="0"/>
                <a:ea typeface="华文中宋" pitchFamily="0" charset="0"/>
                <a:cs typeface="Lucida Sans"/>
              </a:rPr>
              <a:t>Execution:</a:t>
            </a:r>
            <a:endParaRPr lang="en-US" altLang="zh-CN" sz="1200" b="1" i="0" u="none" strike="noStrike" kern="1200" cap="none" spc="0" baseline="0">
              <a:solidFill>
                <a:srgbClr val="0D0D0D"/>
              </a:solidFill>
              <a:latin typeface="Söhne" pitchFamily="0" charset="0"/>
              <a:ea typeface="华文中宋" pitchFamily="0" charset="0"/>
              <a:cs typeface="Lucida Sans"/>
            </a:endParaRPr>
          </a:p>
          <a:p>
            <a:pPr lvl="1" marL="629920" indent="-305943" algn="l">
              <a:lnSpc>
                <a:spcPct val="8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0D0D0D"/>
                </a:solidFill>
                <a:latin typeface="Söhne" pitchFamily="0" charset="0"/>
                <a:ea typeface="华文中宋" pitchFamily="0" charset="0"/>
                <a:cs typeface="Lucida Sans"/>
              </a:rPr>
              <a:t>Open a terminal or command prompt.</a:t>
            </a:r>
            <a:endParaRPr lang="en-US" altLang="zh-CN" sz="1200" b="0" i="0" u="none" strike="noStrike" kern="1200" cap="none" spc="0" baseline="0">
              <a:solidFill>
                <a:srgbClr val="0D0D0D"/>
              </a:solidFill>
              <a:latin typeface="Söhne" pitchFamily="0" charset="0"/>
              <a:ea typeface="华文中宋" pitchFamily="0" charset="0"/>
              <a:cs typeface="Lucida Sans"/>
            </a:endParaRPr>
          </a:p>
          <a:p>
            <a:pPr lvl="1" marL="629920" indent="-305943" algn="l">
              <a:lnSpc>
                <a:spcPct val="8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0D0D0D"/>
                </a:solidFill>
                <a:latin typeface="Söhne" pitchFamily="0" charset="0"/>
                <a:ea typeface="华文中宋" pitchFamily="0" charset="0"/>
                <a:cs typeface="Lucida Sans"/>
              </a:rPr>
              <a:t>Navigate to the directory containing the keylogger script.</a:t>
            </a:r>
            <a:endParaRPr lang="en-US" altLang="zh-CN" sz="1200" b="0" i="0" u="none" strike="noStrike" kern="1200" cap="none" spc="0" baseline="0">
              <a:solidFill>
                <a:srgbClr val="0D0D0D"/>
              </a:solidFill>
              <a:latin typeface="Söhne" pitchFamily="0" charset="0"/>
              <a:ea typeface="华文中宋" pitchFamily="0" charset="0"/>
              <a:cs typeface="Lucida Sans"/>
            </a:endParaRPr>
          </a:p>
          <a:p>
            <a:pPr lvl="1" marL="629920" indent="-305943" algn="l">
              <a:lnSpc>
                <a:spcPct val="8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rgbClr val="0D0D0D"/>
                </a:solidFill>
                <a:latin typeface="Söhne" pitchFamily="0" charset="0"/>
                <a:ea typeface="华文中宋" pitchFamily="0" charset="0"/>
                <a:cs typeface="Lucida Sans"/>
              </a:rPr>
              <a:t>Run the keylogger script using Python:</a:t>
            </a:r>
            <a:endParaRPr lang="en-US" altLang="zh-CN" sz="1200" b="0" i="0" u="none" strike="noStrike" kern="1200" cap="none" spc="0" baseline="0">
              <a:solidFill>
                <a:srgbClr val="0D0D0D"/>
              </a:solidFill>
              <a:latin typeface="Söhne" pitchFamily="0" charset="0"/>
              <a:ea typeface="华文中宋" pitchFamily="0" charset="0"/>
              <a:cs typeface="Lucida Sans"/>
            </a:endParaRPr>
          </a:p>
          <a:p>
            <a:pPr lvl="1" marL="629920" indent="-305943" algn="l">
              <a:lnSpc>
                <a:spcPct val="80000"/>
              </a:lnSpc>
              <a:spcBef>
                <a:spcPct val="20000"/>
              </a:spcBef>
              <a:spcAft>
                <a:spcPts val="600"/>
              </a:spcAft>
              <a:buClr>
                <a:schemeClr val="accent1"/>
              </a:buClr>
              <a:buSzPct val="92000"/>
              <a:buFont typeface="Arial" pitchFamily="34" charset="0"/>
              <a:buChar char="•"/>
            </a:pPr>
            <a:r>
              <a:rPr lang="en-US" altLang="zh-CN" sz="1200" b="0" i="0" u="none" strike="noStrike" kern="1200" cap="none" spc="0" baseline="0">
                <a:solidFill>
                  <a:schemeClr val="bg1"/>
                </a:solidFill>
                <a:latin typeface="Franklin Gothic Book" pitchFamily="0" charset="0"/>
                <a:ea typeface="华文中宋" pitchFamily="0" charset="0"/>
                <a:cs typeface="Lucida Sans"/>
              </a:rPr>
              <a:t>C:\Users\name&gt;python keylogger.py</a:t>
            </a:r>
            <a:endParaRPr lang="en-US" altLang="zh-CN" sz="1200" b="0" i="0" u="none" strike="noStrike" kern="1200" cap="none" spc="0" baseline="0">
              <a:solidFill>
                <a:schemeClr val="bg1"/>
              </a:solidFill>
              <a:latin typeface="Franklin Gothic Book" pitchFamily="0" charset="0"/>
              <a:ea typeface="华文中宋" pitchFamily="0" charset="0"/>
              <a:cs typeface="Lucida Sans"/>
            </a:endParaRPr>
          </a:p>
          <a:p>
            <a:pPr lvl="1" marL="629920" indent="-305943" algn="l">
              <a:lnSpc>
                <a:spcPct val="80000"/>
              </a:lnSpc>
              <a:spcBef>
                <a:spcPct val="20000"/>
              </a:spcBef>
              <a:spcAft>
                <a:spcPts val="600"/>
              </a:spcAft>
              <a:buClr>
                <a:schemeClr val="accent1"/>
              </a:buClr>
              <a:buSzPct val="92000"/>
              <a:buFont typeface="Arial" pitchFamily="34" charset="0"/>
              <a:buChar char="•"/>
            </a:pPr>
            <a:endParaRPr lang="en-US" altLang="zh-CN" sz="800" b="0" i="0" u="none" strike="noStrike" kern="1200" cap="none" spc="0" baseline="0">
              <a:solidFill>
                <a:schemeClr val="bg1"/>
              </a:solidFill>
              <a:latin typeface="Franklin Gothic Book" pitchFamily="0" charset="0"/>
              <a:ea typeface="华文中宋" pitchFamily="0" charset="0"/>
              <a:cs typeface="Lucida Sans"/>
            </a:endParaRPr>
          </a:p>
          <a:p>
            <a:pPr lvl="1" marL="629920" indent="-305943" algn="l">
              <a:lnSpc>
                <a:spcPct val="80000"/>
              </a:lnSpc>
              <a:spcBef>
                <a:spcPct val="20000"/>
              </a:spcBef>
              <a:spcAft>
                <a:spcPts val="600"/>
              </a:spcAft>
              <a:buClr>
                <a:schemeClr val="accent1"/>
              </a:buClr>
              <a:buSzPct val="92000"/>
              <a:buFont typeface="Arial" pitchFamily="34" charset="0"/>
              <a:buChar char="•"/>
            </a:pPr>
            <a:endParaRPr lang="en-US" altLang="zh-CN" sz="600" b="0" i="0" u="none" strike="noStrike" kern="1200" cap="none" spc="0" baseline="0">
              <a:solidFill>
                <a:srgbClr val="0D0D0D"/>
              </a:solidFill>
              <a:latin typeface="Söhne" pitchFamily="0" charset="0"/>
              <a:ea typeface="华文中宋" pitchFamily="0" charset="0"/>
              <a:cs typeface="Lucida Sans"/>
            </a:endParaRPr>
          </a:p>
          <a:p>
            <a:pPr lvl="1" marL="629920" indent="-305943" algn="l">
              <a:lnSpc>
                <a:spcPct val="80000"/>
              </a:lnSpc>
              <a:spcBef>
                <a:spcPct val="20000"/>
              </a:spcBef>
              <a:spcAft>
                <a:spcPts val="600"/>
              </a:spcAft>
              <a:buClr>
                <a:schemeClr val="accent1"/>
              </a:buClr>
              <a:buSzPct val="92000"/>
              <a:buFont typeface="Arial" pitchFamily="34" charset="0"/>
              <a:buChar char="•"/>
            </a:pPr>
            <a:endParaRPr lang="en-US" altLang="zh-CN" sz="600" b="0" i="0" u="none" strike="noStrike" kern="1200" cap="none" spc="0" baseline="0">
              <a:solidFill>
                <a:srgbClr val="0D0D0D"/>
              </a:solidFill>
              <a:latin typeface="Söhne"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en-US" altLang="zh-CN" sz="700" b="0" i="0" u="none" strike="noStrike" kern="1200" cap="none" spc="0" baseline="0">
              <a:solidFill>
                <a:srgbClr val="404040"/>
              </a:solidFill>
              <a:latin typeface="Franklin Gothic Book" pitchFamily="0" charset="0"/>
              <a:ea typeface="华文中宋" pitchFamily="0" charset="0"/>
              <a:cs typeface="Lucida Sans"/>
            </a:endParaRPr>
          </a:p>
          <a:p>
            <a:pPr marL="305943" indent="-305943" algn="l">
              <a:lnSpc>
                <a:spcPct val="90000"/>
              </a:lnSpc>
              <a:spcBef>
                <a:spcPct val="20000"/>
              </a:spcBef>
              <a:spcAft>
                <a:spcPts val="600"/>
              </a:spcAft>
              <a:buClr>
                <a:schemeClr val="accent1"/>
              </a:buClr>
              <a:buSzPct val="92000"/>
              <a:buFont typeface="Wingdings 2" pitchFamily="18" charset="2"/>
              <a:buChar char=""/>
            </a:pPr>
            <a:endParaRPr lang="zh-CN" altLang="en-US" sz="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0977788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600" b="0" i="0" u="none" strike="noStrike" kern="1200" cap="none" spc="0" baseline="0">
                <a:solidFill>
                  <a:srgbClr val="0D0D0D"/>
                </a:solidFill>
                <a:latin typeface="Söhne" pitchFamily="0" charset="0"/>
                <a:ea typeface="华文中宋" pitchFamily="0" charset="0"/>
                <a:cs typeface="Lucida Sans"/>
              </a:rPr>
              <a:t>Attached are the screenshots showcasing the execution of the keylogger system:</a:t>
            </a:r>
            <a:endParaRPr lang="en-US" altLang="zh-CN" sz="1600" b="0" i="0" u="none" strike="noStrike" kern="1200" cap="none" spc="0" baseline="0">
              <a:solidFill>
                <a:srgbClr val="0D0D0D"/>
              </a:solidFill>
              <a:latin typeface="Söhne"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600" b="0" i="0" u="none" strike="noStrike" kern="1200" cap="none" spc="0" baseline="0">
              <a:solidFill>
                <a:srgbClr val="0D0D0D"/>
              </a:solidFill>
              <a:latin typeface="Söhne"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600" b="0" i="0" u="none" strike="noStrike" kern="1200" cap="none" spc="0" baseline="0">
              <a:solidFill>
                <a:srgbClr val="0D0D0D"/>
              </a:solidFill>
              <a:latin typeface="Söhne"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600" b="0" i="0" u="none" strike="noStrike" kern="1200" cap="none" spc="0" baseline="0">
              <a:solidFill>
                <a:srgbClr val="0D0D0D"/>
              </a:solidFill>
              <a:latin typeface="Söhne"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600" b="0" i="0" u="none" strike="noStrike" kern="1200" cap="none" spc="0" baseline="0">
              <a:solidFill>
                <a:srgbClr val="0D0D0D"/>
              </a:solidFill>
              <a:latin typeface="Söhne"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600" b="0" i="0" u="none" strike="noStrike" kern="1200" cap="none" spc="0" baseline="0">
              <a:solidFill>
                <a:srgbClr val="0D0D0D"/>
              </a:solidFill>
              <a:latin typeface="Söhne"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600" b="0" i="0" u="none" strike="noStrike" kern="1200" cap="none" spc="0" baseline="0">
              <a:solidFill>
                <a:srgbClr val="0D0D0D"/>
              </a:solidFill>
              <a:latin typeface="Söhne"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600" b="0" i="0" u="none" strike="noStrike" kern="1200" cap="none" spc="0" baseline="0">
              <a:solidFill>
                <a:srgbClr val="0D0D0D"/>
              </a:solidFill>
              <a:latin typeface="Söhne" pitchFamily="0" charset="0"/>
              <a:ea typeface="华文中宋" pitchFamily="0" charset="0"/>
              <a:cs typeface="Lucida Sans"/>
            </a:endParaRPr>
          </a:p>
          <a:p>
            <a:pPr marL="0" indent="0" algn="l">
              <a:lnSpc>
                <a:spcPct val="110000"/>
              </a:lnSpc>
              <a:spcBef>
                <a:spcPct val="20000"/>
              </a:spcBef>
              <a:spcAft>
                <a:spcPts val="600"/>
              </a:spcAft>
              <a:buNone/>
            </a:pPr>
            <a:endParaRPr lang="en-US" altLang="zh-CN" sz="1600" b="0" i="0" u="none" strike="noStrike" kern="1200" cap="none" spc="0" baseline="0">
              <a:solidFill>
                <a:srgbClr val="0D0D0D"/>
              </a:solidFill>
              <a:latin typeface="Söhne" pitchFamily="0" charset="0"/>
              <a:ea typeface="华文中宋" pitchFamily="0" charset="0"/>
              <a:cs typeface="Lucida Sans"/>
            </a:endParaRPr>
          </a:p>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										</a:t>
            </a:r>
            <a:br>
              <a:rPr lang="zh-CN" altLang="en-US" sz="2400" b="0" i="0" u="none" strike="noStrike" kern="1200" cap="none" spc="0" baseline="0">
                <a:solidFill>
                  <a:srgbClr val="404040"/>
                </a:solidFill>
                <a:latin typeface="Franklin Gothic Book" pitchFamily="0" charset="0"/>
                <a:ea typeface="华文中宋" pitchFamily="0" charset="0"/>
                <a:cs typeface="Lucida Sans"/>
              </a:rPr>
            </a:b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51" name="图片"/>
          <p:cNvPicPr>
            <a:picLocks noChangeAspect="1"/>
          </p:cNvPicPr>
          <p:nvPr/>
        </p:nvPicPr>
        <p:blipFill>
          <a:blip r:embed="rId1" cstate="print"/>
          <a:srcRect t="1128" b="4289" l="3348" r="3052"/>
          <a:stretch>
            <a:fillRect/>
          </a:stretch>
        </p:blipFill>
        <p:spPr>
          <a:xfrm rot="0">
            <a:off x="1142651" y="2321117"/>
            <a:ext cx="2701216" cy="2684172"/>
          </a:xfrm>
          <a:prstGeom prst="rect"/>
          <a:noFill/>
          <a:ln w="12700" cmpd="sng" cap="flat">
            <a:noFill/>
            <a:prstDash val="solid"/>
            <a:miter/>
          </a:ln>
        </p:spPr>
      </p:pic>
      <p:pic>
        <p:nvPicPr>
          <p:cNvPr id="52" name="图片"/>
          <p:cNvPicPr>
            <a:picLocks noChangeAspect="1"/>
          </p:cNvPicPr>
          <p:nvPr/>
        </p:nvPicPr>
        <p:blipFill>
          <a:blip r:embed="rId2" cstate="print"/>
          <a:srcRect t="3462" b="2190" l="3514" r="2518"/>
          <a:stretch>
            <a:fillRect/>
          </a:stretch>
        </p:blipFill>
        <p:spPr>
          <a:xfrm rot="0">
            <a:off x="4342632" y="2381636"/>
            <a:ext cx="2600035" cy="2592665"/>
          </a:xfrm>
          <a:prstGeom prst="rect"/>
          <a:noFill/>
          <a:ln w="12700" cmpd="sng" cap="flat">
            <a:noFill/>
            <a:prstDash val="solid"/>
            <a:miter/>
          </a:ln>
        </p:spPr>
      </p:pic>
      <p:pic>
        <p:nvPicPr>
          <p:cNvPr id="53" name="图片"/>
          <p:cNvPicPr>
            <a:picLocks noChangeAspect="1"/>
          </p:cNvPicPr>
          <p:nvPr/>
        </p:nvPicPr>
        <p:blipFill>
          <a:blip r:embed="rId3" cstate="print"/>
          <a:stretch>
            <a:fillRect/>
          </a:stretch>
        </p:blipFill>
        <p:spPr>
          <a:xfrm rot="0">
            <a:off x="7626040" y="2305187"/>
            <a:ext cx="2909456" cy="2667001"/>
          </a:xfrm>
          <a:prstGeom prst="rect"/>
          <a:noFill/>
          <a:ln w="12700" cmpd="sng" cap="flat">
            <a:noFill/>
            <a:prstDash val="solid"/>
            <a:miter/>
          </a:ln>
        </p:spPr>
      </p:pic>
      <p:sp>
        <p:nvSpPr>
          <p:cNvPr id="54" name="矩形"/>
          <p:cNvSpPr>
            <a:spLocks/>
          </p:cNvSpPr>
          <p:nvPr/>
        </p:nvSpPr>
        <p:spPr>
          <a:xfrm rot="0">
            <a:off x="1299457" y="5320748"/>
            <a:ext cx="2468209" cy="33855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600" b="0" i="0" u="none" strike="noStrike" kern="1200" cap="none" spc="0" baseline="0">
                <a:solidFill>
                  <a:schemeClr val="tx1"/>
                </a:solidFill>
                <a:latin typeface="Franklin Gothic Book" pitchFamily="0" charset="0"/>
                <a:ea typeface="华文中宋" pitchFamily="0" charset="0"/>
                <a:cs typeface="Franklin Gothic Book" pitchFamily="0" charset="0"/>
              </a:rPr>
              <a:t>(Keylogger before starting)</a:t>
            </a:r>
            <a:endParaRPr lang="zh-CN" altLang="en-US" sz="16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55" name="矩形"/>
          <p:cNvSpPr>
            <a:spLocks/>
          </p:cNvSpPr>
          <p:nvPr/>
        </p:nvSpPr>
        <p:spPr>
          <a:xfrm rot="0">
            <a:off x="4491181" y="5322141"/>
            <a:ext cx="2302935" cy="33855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600" b="0" i="0" u="none" strike="noStrike" kern="1200" cap="none" spc="0" baseline="0">
                <a:solidFill>
                  <a:schemeClr val="tx1"/>
                </a:solidFill>
                <a:latin typeface="Franklin Gothic Book" pitchFamily="0" charset="0"/>
                <a:ea typeface="华文中宋" pitchFamily="0" charset="0"/>
                <a:cs typeface="Franklin Gothic Book" pitchFamily="0" charset="0"/>
              </a:rPr>
              <a:t>(Keylogger after starting)</a:t>
            </a:r>
            <a:endParaRPr lang="zh-CN" altLang="en-US" sz="16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56" name="矩形"/>
          <p:cNvSpPr>
            <a:spLocks/>
          </p:cNvSpPr>
          <p:nvPr/>
        </p:nvSpPr>
        <p:spPr>
          <a:xfrm rot="0">
            <a:off x="7772398" y="5320748"/>
            <a:ext cx="2074334" cy="33855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600" b="0" i="0" u="none" strike="noStrike" kern="1200" cap="none" spc="0" baseline="0">
                <a:solidFill>
                  <a:schemeClr val="tx1"/>
                </a:solidFill>
                <a:latin typeface="Franklin Gothic Book" pitchFamily="0" charset="0"/>
                <a:ea typeface="华文中宋" pitchFamily="0" charset="0"/>
                <a:cs typeface="Franklin Gothic Book" pitchFamily="0" charset="0"/>
              </a:rPr>
              <a:t>(Log File)</a:t>
            </a:r>
            <a:endParaRPr lang="zh-CN" altLang="en-US" sz="16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9940697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120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31</cp:revision>
  <dcterms:created xsi:type="dcterms:W3CDTF">2021-05-26T16:50:10Z</dcterms:created>
  <dcterms:modified xsi:type="dcterms:W3CDTF">2024-03-26T01:23:34Z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