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4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B4BE5-F031-4E26-B97B-81AF8DC7BCEC}" v="34" dt="2022-11-18T05:36:2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Priyantha" userId="30da630f-3938-45d4-b0a7-b05e04987ab6" providerId="ADAL" clId="{671B4BE5-F031-4E26-B97B-81AF8DC7BCEC}"/>
    <pc:docChg chg="custSel addSld modSld sldOrd">
      <pc:chgData name="Ajith Priyantha" userId="30da630f-3938-45d4-b0a7-b05e04987ab6" providerId="ADAL" clId="{671B4BE5-F031-4E26-B97B-81AF8DC7BCEC}" dt="2022-11-18T05:36:28.094" v="154" actId="14100"/>
      <pc:docMkLst>
        <pc:docMk/>
      </pc:docMkLst>
      <pc:sldChg chg="modSp add">
        <pc:chgData name="Ajith Priyantha" userId="30da630f-3938-45d4-b0a7-b05e04987ab6" providerId="ADAL" clId="{671B4BE5-F031-4E26-B97B-81AF8DC7BCEC}" dt="2022-11-15T04:18:04.455" v="15" actId="20577"/>
        <pc:sldMkLst>
          <pc:docMk/>
          <pc:sldMk cId="1024781988" sldId="258"/>
        </pc:sldMkLst>
        <pc:spChg chg="mod">
          <ac:chgData name="Ajith Priyantha" userId="30da630f-3938-45d4-b0a7-b05e04987ab6" providerId="ADAL" clId="{671B4BE5-F031-4E26-B97B-81AF8DC7BCEC}" dt="2022-11-15T04:16:46.840" v="1"/>
          <ac:spMkLst>
            <pc:docMk/>
            <pc:sldMk cId="1024781988" sldId="258"/>
            <ac:spMk id="2" creationId="{6B2E4D83-4B9B-41E0-A947-49BCA62AF873}"/>
          </ac:spMkLst>
        </pc:spChg>
        <pc:spChg chg="mod">
          <ac:chgData name="Ajith Priyantha" userId="30da630f-3938-45d4-b0a7-b05e04987ab6" providerId="ADAL" clId="{671B4BE5-F031-4E26-B97B-81AF8DC7BCEC}" dt="2022-11-15T04:18:04.455" v="15" actId="20577"/>
          <ac:spMkLst>
            <pc:docMk/>
            <pc:sldMk cId="1024781988" sldId="258"/>
            <ac:spMk id="3" creationId="{2E065737-9427-49DD-909A-72D8FB1B1C10}"/>
          </ac:spMkLst>
        </pc:spChg>
      </pc:sldChg>
      <pc:sldChg chg="modSp add">
        <pc:chgData name="Ajith Priyantha" userId="30da630f-3938-45d4-b0a7-b05e04987ab6" providerId="ADAL" clId="{671B4BE5-F031-4E26-B97B-81AF8DC7BCEC}" dt="2022-11-15T04:18:34.489" v="17"/>
        <pc:sldMkLst>
          <pc:docMk/>
          <pc:sldMk cId="1808103041" sldId="259"/>
        </pc:sldMkLst>
        <pc:spChg chg="mod">
          <ac:chgData name="Ajith Priyantha" userId="30da630f-3938-45d4-b0a7-b05e04987ab6" providerId="ADAL" clId="{671B4BE5-F031-4E26-B97B-81AF8DC7BCEC}" dt="2022-11-15T04:18:34.489" v="17"/>
          <ac:spMkLst>
            <pc:docMk/>
            <pc:sldMk cId="1808103041" sldId="259"/>
            <ac:spMk id="3" creationId="{2E065737-9427-49DD-909A-72D8FB1B1C10}"/>
          </ac:spMkLst>
        </pc:spChg>
      </pc:sldChg>
      <pc:sldChg chg="addSp delSp modSp add">
        <pc:chgData name="Ajith Priyantha" userId="30da630f-3938-45d4-b0a7-b05e04987ab6" providerId="ADAL" clId="{671B4BE5-F031-4E26-B97B-81AF8DC7BCEC}" dt="2022-11-15T04:21:39.209" v="34" actId="1076"/>
        <pc:sldMkLst>
          <pc:docMk/>
          <pc:sldMk cId="875492014" sldId="260"/>
        </pc:sldMkLst>
        <pc:spChg chg="mod">
          <ac:chgData name="Ajith Priyantha" userId="30da630f-3938-45d4-b0a7-b05e04987ab6" providerId="ADAL" clId="{671B4BE5-F031-4E26-B97B-81AF8DC7BCEC}" dt="2022-11-15T04:20:09.798" v="19"/>
          <ac:spMkLst>
            <pc:docMk/>
            <pc:sldMk cId="875492014" sldId="260"/>
            <ac:spMk id="2" creationId="{E85981A9-28DD-4898-9A34-4BF3DEE823A1}"/>
          </ac:spMkLst>
        </pc:spChg>
        <pc:spChg chg="del">
          <ac:chgData name="Ajith Priyantha" userId="30da630f-3938-45d4-b0a7-b05e04987ab6" providerId="ADAL" clId="{671B4BE5-F031-4E26-B97B-81AF8DC7BCEC}" dt="2022-11-15T04:20:19.852" v="20"/>
          <ac:spMkLst>
            <pc:docMk/>
            <pc:sldMk cId="875492014" sldId="260"/>
            <ac:spMk id="3" creationId="{1C5A96CD-F536-447C-BC24-8DB5250FB22C}"/>
          </ac:spMkLst>
        </pc:spChg>
        <pc:picChg chg="add mod">
          <ac:chgData name="Ajith Priyantha" userId="30da630f-3938-45d4-b0a7-b05e04987ab6" providerId="ADAL" clId="{671B4BE5-F031-4E26-B97B-81AF8DC7BCEC}" dt="2022-11-15T04:21:09.777" v="28" actId="1076"/>
          <ac:picMkLst>
            <pc:docMk/>
            <pc:sldMk cId="875492014" sldId="260"/>
            <ac:picMk id="4" creationId="{F536DB01-95D5-434F-A408-D9B00494A591}"/>
          </ac:picMkLst>
        </pc:picChg>
        <pc:picChg chg="add mod">
          <ac:chgData name="Ajith Priyantha" userId="30da630f-3938-45d4-b0a7-b05e04987ab6" providerId="ADAL" clId="{671B4BE5-F031-4E26-B97B-81AF8DC7BCEC}" dt="2022-11-15T04:21:23.593" v="32" actId="14100"/>
          <ac:picMkLst>
            <pc:docMk/>
            <pc:sldMk cId="875492014" sldId="260"/>
            <ac:picMk id="5" creationId="{6751BF1E-7B7B-4221-B176-D8C15C6BE73F}"/>
          </ac:picMkLst>
        </pc:picChg>
        <pc:picChg chg="add mod">
          <ac:chgData name="Ajith Priyantha" userId="30da630f-3938-45d4-b0a7-b05e04987ab6" providerId="ADAL" clId="{671B4BE5-F031-4E26-B97B-81AF8DC7BCEC}" dt="2022-11-15T04:21:19.417" v="31" actId="14100"/>
          <ac:picMkLst>
            <pc:docMk/>
            <pc:sldMk cId="875492014" sldId="260"/>
            <ac:picMk id="6" creationId="{AFADC7D5-58A2-4392-8594-707326DD2F9E}"/>
          </ac:picMkLst>
        </pc:picChg>
        <pc:picChg chg="add mod">
          <ac:chgData name="Ajith Priyantha" userId="30da630f-3938-45d4-b0a7-b05e04987ab6" providerId="ADAL" clId="{671B4BE5-F031-4E26-B97B-81AF8DC7BCEC}" dt="2022-11-15T04:21:39.209" v="34" actId="1076"/>
          <ac:picMkLst>
            <pc:docMk/>
            <pc:sldMk cId="875492014" sldId="260"/>
            <ac:picMk id="7" creationId="{36B34624-816D-45B2-BB84-2B9AF350E039}"/>
          </ac:picMkLst>
        </pc:picChg>
      </pc:sldChg>
      <pc:sldChg chg="addSp delSp modSp add">
        <pc:chgData name="Ajith Priyantha" userId="30da630f-3938-45d4-b0a7-b05e04987ab6" providerId="ADAL" clId="{671B4BE5-F031-4E26-B97B-81AF8DC7BCEC}" dt="2022-11-15T04:22:54.801" v="50" actId="1076"/>
        <pc:sldMkLst>
          <pc:docMk/>
          <pc:sldMk cId="1332672614" sldId="261"/>
        </pc:sldMkLst>
        <pc:spChg chg="add del mod">
          <ac:chgData name="Ajith Priyantha" userId="30da630f-3938-45d4-b0a7-b05e04987ab6" providerId="ADAL" clId="{671B4BE5-F031-4E26-B97B-81AF8DC7BCEC}" dt="2022-11-15T04:22:23.696" v="43" actId="478"/>
          <ac:spMkLst>
            <pc:docMk/>
            <pc:sldMk cId="1332672614" sldId="261"/>
            <ac:spMk id="8" creationId="{9F66DA54-6131-4F9B-A2BE-1DCE28A25004}"/>
          </ac:spMkLst>
        </pc:spChg>
        <pc:picChg chg="del">
          <ac:chgData name="Ajith Priyantha" userId="30da630f-3938-45d4-b0a7-b05e04987ab6" providerId="ADAL" clId="{671B4BE5-F031-4E26-B97B-81AF8DC7BCEC}" dt="2022-11-15T04:21:55.441" v="36" actId="478"/>
          <ac:picMkLst>
            <pc:docMk/>
            <pc:sldMk cId="1332672614" sldId="261"/>
            <ac:picMk id="4" creationId="{F536DB01-95D5-434F-A408-D9B00494A591}"/>
          </ac:picMkLst>
        </pc:picChg>
        <pc:picChg chg="del">
          <ac:chgData name="Ajith Priyantha" userId="30da630f-3938-45d4-b0a7-b05e04987ab6" providerId="ADAL" clId="{671B4BE5-F031-4E26-B97B-81AF8DC7BCEC}" dt="2022-11-15T04:21:59.365" v="38" actId="478"/>
          <ac:picMkLst>
            <pc:docMk/>
            <pc:sldMk cId="1332672614" sldId="261"/>
            <ac:picMk id="5" creationId="{6751BF1E-7B7B-4221-B176-D8C15C6BE73F}"/>
          </ac:picMkLst>
        </pc:picChg>
        <pc:picChg chg="del">
          <ac:chgData name="Ajith Priyantha" userId="30da630f-3938-45d4-b0a7-b05e04987ab6" providerId="ADAL" clId="{671B4BE5-F031-4E26-B97B-81AF8DC7BCEC}" dt="2022-11-15T04:22:17.034" v="42" actId="478"/>
          <ac:picMkLst>
            <pc:docMk/>
            <pc:sldMk cId="1332672614" sldId="261"/>
            <ac:picMk id="6" creationId="{AFADC7D5-58A2-4392-8594-707326DD2F9E}"/>
          </ac:picMkLst>
        </pc:picChg>
        <pc:picChg chg="del">
          <ac:chgData name="Ajith Priyantha" userId="30da630f-3938-45d4-b0a7-b05e04987ab6" providerId="ADAL" clId="{671B4BE5-F031-4E26-B97B-81AF8DC7BCEC}" dt="2022-11-15T04:22:15.934" v="41" actId="478"/>
          <ac:picMkLst>
            <pc:docMk/>
            <pc:sldMk cId="1332672614" sldId="261"/>
            <ac:picMk id="7" creationId="{36B34624-816D-45B2-BB84-2B9AF350E039}"/>
          </ac:picMkLst>
        </pc:picChg>
        <pc:picChg chg="add mod">
          <ac:chgData name="Ajith Priyantha" userId="30da630f-3938-45d4-b0a7-b05e04987ab6" providerId="ADAL" clId="{671B4BE5-F031-4E26-B97B-81AF8DC7BCEC}" dt="2022-11-15T04:22:30.377" v="45" actId="14100"/>
          <ac:picMkLst>
            <pc:docMk/>
            <pc:sldMk cId="1332672614" sldId="261"/>
            <ac:picMk id="9" creationId="{2568E65C-D616-4EEB-A8E6-45BCC52E6695}"/>
          </ac:picMkLst>
        </pc:picChg>
        <pc:picChg chg="add mod">
          <ac:chgData name="Ajith Priyantha" userId="30da630f-3938-45d4-b0a7-b05e04987ab6" providerId="ADAL" clId="{671B4BE5-F031-4E26-B97B-81AF8DC7BCEC}" dt="2022-11-15T04:22:45.481" v="48" actId="14100"/>
          <ac:picMkLst>
            <pc:docMk/>
            <pc:sldMk cId="1332672614" sldId="261"/>
            <ac:picMk id="10" creationId="{046F49B5-D8F5-465B-9D30-A8A4A1D8EBAD}"/>
          </ac:picMkLst>
        </pc:picChg>
        <pc:picChg chg="add mod">
          <ac:chgData name="Ajith Priyantha" userId="30da630f-3938-45d4-b0a7-b05e04987ab6" providerId="ADAL" clId="{671B4BE5-F031-4E26-B97B-81AF8DC7BCEC}" dt="2022-11-15T04:22:54.801" v="50" actId="1076"/>
          <ac:picMkLst>
            <pc:docMk/>
            <pc:sldMk cId="1332672614" sldId="261"/>
            <ac:picMk id="11" creationId="{EBB08358-DB4D-42E1-A27C-495D97FCB4E1}"/>
          </ac:picMkLst>
        </pc:picChg>
      </pc:sldChg>
      <pc:sldChg chg="addSp modSp add">
        <pc:chgData name="Ajith Priyantha" userId="30da630f-3938-45d4-b0a7-b05e04987ab6" providerId="ADAL" clId="{671B4BE5-F031-4E26-B97B-81AF8DC7BCEC}" dt="2022-11-15T04:30:32.825" v="92" actId="14100"/>
        <pc:sldMkLst>
          <pc:docMk/>
          <pc:sldMk cId="1147347328" sldId="262"/>
        </pc:sldMkLst>
        <pc:spChg chg="mod">
          <ac:chgData name="Ajith Priyantha" userId="30da630f-3938-45d4-b0a7-b05e04987ab6" providerId="ADAL" clId="{671B4BE5-F031-4E26-B97B-81AF8DC7BCEC}" dt="2022-11-15T04:27:51.974" v="71" actId="20577"/>
          <ac:spMkLst>
            <pc:docMk/>
            <pc:sldMk cId="1147347328" sldId="262"/>
            <ac:spMk id="2" creationId="{B62BF119-33FD-4D6E-8EDD-E36BD0E050E2}"/>
          </ac:spMkLst>
        </pc:spChg>
        <pc:spChg chg="mod">
          <ac:chgData name="Ajith Priyantha" userId="30da630f-3938-45d4-b0a7-b05e04987ab6" providerId="ADAL" clId="{671B4BE5-F031-4E26-B97B-81AF8DC7BCEC}" dt="2022-11-15T04:30:20.312" v="89" actId="1076"/>
          <ac:spMkLst>
            <pc:docMk/>
            <pc:sldMk cId="1147347328" sldId="262"/>
            <ac:spMk id="3" creationId="{BDA5CE0B-66DA-4ACD-9012-D2779957D365}"/>
          </ac:spMkLst>
        </pc:spChg>
        <pc:picChg chg="add mod">
          <ac:chgData name="Ajith Priyantha" userId="30da630f-3938-45d4-b0a7-b05e04987ab6" providerId="ADAL" clId="{671B4BE5-F031-4E26-B97B-81AF8DC7BCEC}" dt="2022-11-15T04:30:23.696" v="90" actId="1076"/>
          <ac:picMkLst>
            <pc:docMk/>
            <pc:sldMk cId="1147347328" sldId="262"/>
            <ac:picMk id="4" creationId="{40C5070A-54D8-4782-86CF-4D39C5CC5106}"/>
          </ac:picMkLst>
        </pc:picChg>
        <pc:picChg chg="add mod">
          <ac:chgData name="Ajith Priyantha" userId="30da630f-3938-45d4-b0a7-b05e04987ab6" providerId="ADAL" clId="{671B4BE5-F031-4E26-B97B-81AF8DC7BCEC}" dt="2022-11-15T04:30:32.825" v="92" actId="14100"/>
          <ac:picMkLst>
            <pc:docMk/>
            <pc:sldMk cId="1147347328" sldId="262"/>
            <ac:picMk id="5" creationId="{244EC60A-5079-4B04-8CF2-99FABD6E92BA}"/>
          </ac:picMkLst>
        </pc:picChg>
      </pc:sldChg>
      <pc:sldChg chg="addSp delSp modSp add">
        <pc:chgData name="Ajith Priyantha" userId="30da630f-3938-45d4-b0a7-b05e04987ab6" providerId="ADAL" clId="{671B4BE5-F031-4E26-B97B-81AF8DC7BCEC}" dt="2022-11-15T04:34:46.504" v="115" actId="1076"/>
        <pc:sldMkLst>
          <pc:docMk/>
          <pc:sldMk cId="3421923214" sldId="263"/>
        </pc:sldMkLst>
        <pc:spChg chg="mod">
          <ac:chgData name="Ajith Priyantha" userId="30da630f-3938-45d4-b0a7-b05e04987ab6" providerId="ADAL" clId="{671B4BE5-F031-4E26-B97B-81AF8DC7BCEC}" dt="2022-11-15T04:32:33.072" v="102" actId="1076"/>
          <ac:spMkLst>
            <pc:docMk/>
            <pc:sldMk cId="3421923214" sldId="263"/>
            <ac:spMk id="3" creationId="{BDA5CE0B-66DA-4ACD-9012-D2779957D365}"/>
          </ac:spMkLst>
        </pc:spChg>
        <pc:picChg chg="del">
          <ac:chgData name="Ajith Priyantha" userId="30da630f-3938-45d4-b0a7-b05e04987ab6" providerId="ADAL" clId="{671B4BE5-F031-4E26-B97B-81AF8DC7BCEC}" dt="2022-11-15T04:30:56.991" v="98" actId="478"/>
          <ac:picMkLst>
            <pc:docMk/>
            <pc:sldMk cId="3421923214" sldId="263"/>
            <ac:picMk id="4" creationId="{40C5070A-54D8-4782-86CF-4D39C5CC5106}"/>
          </ac:picMkLst>
        </pc:picChg>
        <pc:picChg chg="del">
          <ac:chgData name="Ajith Priyantha" userId="30da630f-3938-45d4-b0a7-b05e04987ab6" providerId="ADAL" clId="{671B4BE5-F031-4E26-B97B-81AF8DC7BCEC}" dt="2022-11-15T04:30:58.265" v="99" actId="478"/>
          <ac:picMkLst>
            <pc:docMk/>
            <pc:sldMk cId="3421923214" sldId="263"/>
            <ac:picMk id="5" creationId="{244EC60A-5079-4B04-8CF2-99FABD6E92BA}"/>
          </ac:picMkLst>
        </pc:picChg>
        <pc:picChg chg="add mod">
          <ac:chgData name="Ajith Priyantha" userId="30da630f-3938-45d4-b0a7-b05e04987ab6" providerId="ADAL" clId="{671B4BE5-F031-4E26-B97B-81AF8DC7BCEC}" dt="2022-11-15T04:33:21.272" v="109" actId="1076"/>
          <ac:picMkLst>
            <pc:docMk/>
            <pc:sldMk cId="3421923214" sldId="263"/>
            <ac:picMk id="6" creationId="{8AAB960E-3CD6-449D-998F-54CB6AEFD7FA}"/>
          </ac:picMkLst>
        </pc:picChg>
        <pc:picChg chg="add mod">
          <ac:chgData name="Ajith Priyantha" userId="30da630f-3938-45d4-b0a7-b05e04987ab6" providerId="ADAL" clId="{671B4BE5-F031-4E26-B97B-81AF8DC7BCEC}" dt="2022-11-15T04:33:30.224" v="111" actId="14100"/>
          <ac:picMkLst>
            <pc:docMk/>
            <pc:sldMk cId="3421923214" sldId="263"/>
            <ac:picMk id="7" creationId="{0AFB42F8-DD37-41C4-9EFA-EE2B8F044B8D}"/>
          </ac:picMkLst>
        </pc:picChg>
        <pc:picChg chg="add mod">
          <ac:chgData name="Ajith Priyantha" userId="30da630f-3938-45d4-b0a7-b05e04987ab6" providerId="ADAL" clId="{671B4BE5-F031-4E26-B97B-81AF8DC7BCEC}" dt="2022-11-15T04:34:46.504" v="115" actId="1076"/>
          <ac:picMkLst>
            <pc:docMk/>
            <pc:sldMk cId="3421923214" sldId="263"/>
            <ac:picMk id="8" creationId="{81D99845-AE01-485F-9EC1-E380C0D8EE7C}"/>
          </ac:picMkLst>
        </pc:picChg>
      </pc:sldChg>
      <pc:sldChg chg="addSp delSp modSp add">
        <pc:chgData name="Ajith Priyantha" userId="30da630f-3938-45d4-b0a7-b05e04987ab6" providerId="ADAL" clId="{671B4BE5-F031-4E26-B97B-81AF8DC7BCEC}" dt="2022-11-18T05:35:36.968" v="147" actId="14100"/>
        <pc:sldMkLst>
          <pc:docMk/>
          <pc:sldMk cId="4206181396" sldId="264"/>
        </pc:sldMkLst>
        <pc:spChg chg="mod">
          <ac:chgData name="Ajith Priyantha" userId="30da630f-3938-45d4-b0a7-b05e04987ab6" providerId="ADAL" clId="{671B4BE5-F031-4E26-B97B-81AF8DC7BCEC}" dt="2022-11-18T05:35:13.046" v="144"/>
          <ac:spMkLst>
            <pc:docMk/>
            <pc:sldMk cId="4206181396" sldId="264"/>
            <ac:spMk id="2" creationId="{96736331-C041-4CE3-A2C1-036B4FEFEACB}"/>
          </ac:spMkLst>
        </pc:spChg>
        <pc:spChg chg="del">
          <ac:chgData name="Ajith Priyantha" userId="30da630f-3938-45d4-b0a7-b05e04987ab6" providerId="ADAL" clId="{671B4BE5-F031-4E26-B97B-81AF8DC7BCEC}" dt="2022-11-18T05:35:26.036" v="145"/>
          <ac:spMkLst>
            <pc:docMk/>
            <pc:sldMk cId="4206181396" sldId="264"/>
            <ac:spMk id="3" creationId="{35BEAC26-F817-4369-90C5-0999E428D772}"/>
          </ac:spMkLst>
        </pc:spChg>
        <pc:picChg chg="add mod">
          <ac:chgData name="Ajith Priyantha" userId="30da630f-3938-45d4-b0a7-b05e04987ab6" providerId="ADAL" clId="{671B4BE5-F031-4E26-B97B-81AF8DC7BCEC}" dt="2022-11-18T05:35:36.968" v="147" actId="14100"/>
          <ac:picMkLst>
            <pc:docMk/>
            <pc:sldMk cId="4206181396" sldId="264"/>
            <ac:picMk id="4" creationId="{EF9EB7B4-0D91-4984-A44D-8E391414EDD7}"/>
          </ac:picMkLst>
        </pc:picChg>
      </pc:sldChg>
      <pc:sldChg chg="addSp modSp add ord">
        <pc:chgData name="Ajith Priyantha" userId="30da630f-3938-45d4-b0a7-b05e04987ab6" providerId="ADAL" clId="{671B4BE5-F031-4E26-B97B-81AF8DC7BCEC}" dt="2022-11-18T05:34:52.424" v="143"/>
        <pc:sldMkLst>
          <pc:docMk/>
          <pc:sldMk cId="1306110119" sldId="265"/>
        </pc:sldMkLst>
        <pc:spChg chg="mod">
          <ac:chgData name="Ajith Priyantha" userId="30da630f-3938-45d4-b0a7-b05e04987ab6" providerId="ADAL" clId="{671B4BE5-F031-4E26-B97B-81AF8DC7BCEC}" dt="2022-11-18T05:34:22.977" v="139" actId="20577"/>
          <ac:spMkLst>
            <pc:docMk/>
            <pc:sldMk cId="1306110119" sldId="265"/>
            <ac:spMk id="2" creationId="{590AFD9C-B242-4ED6-9522-8D84EBA15963}"/>
          </ac:spMkLst>
        </pc:spChg>
        <pc:spChg chg="mod">
          <ac:chgData name="Ajith Priyantha" userId="30da630f-3938-45d4-b0a7-b05e04987ab6" providerId="ADAL" clId="{671B4BE5-F031-4E26-B97B-81AF8DC7BCEC}" dt="2022-11-18T05:34:26.685" v="140"/>
          <ac:spMkLst>
            <pc:docMk/>
            <pc:sldMk cId="1306110119" sldId="265"/>
            <ac:spMk id="3" creationId="{8D480488-67E6-4062-9674-FF6B9384D2CE}"/>
          </ac:spMkLst>
        </pc:spChg>
        <pc:picChg chg="add mod">
          <ac:chgData name="Ajith Priyantha" userId="30da630f-3938-45d4-b0a7-b05e04987ab6" providerId="ADAL" clId="{671B4BE5-F031-4E26-B97B-81AF8DC7BCEC}" dt="2022-11-18T05:34:41.892" v="142" actId="1076"/>
          <ac:picMkLst>
            <pc:docMk/>
            <pc:sldMk cId="1306110119" sldId="265"/>
            <ac:picMk id="4" creationId="{8E6E265D-C04C-433B-83D6-F419D1AF9A94}"/>
          </ac:picMkLst>
        </pc:picChg>
      </pc:sldChg>
      <pc:sldChg chg="addSp delSp modSp add">
        <pc:chgData name="Ajith Priyantha" userId="30da630f-3938-45d4-b0a7-b05e04987ab6" providerId="ADAL" clId="{671B4BE5-F031-4E26-B97B-81AF8DC7BCEC}" dt="2022-11-18T05:36:28.094" v="154" actId="14100"/>
        <pc:sldMkLst>
          <pc:docMk/>
          <pc:sldMk cId="3451022470" sldId="266"/>
        </pc:sldMkLst>
        <pc:spChg chg="mod">
          <ac:chgData name="Ajith Priyantha" userId="30da630f-3938-45d4-b0a7-b05e04987ab6" providerId="ADAL" clId="{671B4BE5-F031-4E26-B97B-81AF8DC7BCEC}" dt="2022-11-18T05:35:54.514" v="149"/>
          <ac:spMkLst>
            <pc:docMk/>
            <pc:sldMk cId="3451022470" sldId="266"/>
            <ac:spMk id="2" creationId="{BCDDCBAF-E88F-4CE2-9B15-3923243524FE}"/>
          </ac:spMkLst>
        </pc:spChg>
        <pc:spChg chg="del">
          <ac:chgData name="Ajith Priyantha" userId="30da630f-3938-45d4-b0a7-b05e04987ab6" providerId="ADAL" clId="{671B4BE5-F031-4E26-B97B-81AF8DC7BCEC}" dt="2022-11-18T05:36:11.465" v="150"/>
          <ac:spMkLst>
            <pc:docMk/>
            <pc:sldMk cId="3451022470" sldId="266"/>
            <ac:spMk id="3" creationId="{AE6AB91E-6498-4435-8A65-A566A7C8A19A}"/>
          </ac:spMkLst>
        </pc:spChg>
        <pc:picChg chg="add mod">
          <ac:chgData name="Ajith Priyantha" userId="30da630f-3938-45d4-b0a7-b05e04987ab6" providerId="ADAL" clId="{671B4BE5-F031-4E26-B97B-81AF8DC7BCEC}" dt="2022-11-18T05:36:15.759" v="151" actId="1076"/>
          <ac:picMkLst>
            <pc:docMk/>
            <pc:sldMk cId="3451022470" sldId="266"/>
            <ac:picMk id="4" creationId="{6E46D5FE-8229-4F5F-AEDF-79EBEE5EC3A7}"/>
          </ac:picMkLst>
        </pc:picChg>
        <pc:picChg chg="add mod">
          <ac:chgData name="Ajith Priyantha" userId="30da630f-3938-45d4-b0a7-b05e04987ab6" providerId="ADAL" clId="{671B4BE5-F031-4E26-B97B-81AF8DC7BCEC}" dt="2022-11-18T05:36:28.094" v="154" actId="14100"/>
          <ac:picMkLst>
            <pc:docMk/>
            <pc:sldMk cId="3451022470" sldId="266"/>
            <ac:picMk id="5" creationId="{6F6CD1E4-95D2-4107-960F-E43C57B74C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E056-BB73-4277-86E1-9B098EBD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D62D4-45F7-471C-A0FE-AA26B994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6D7C8-859E-4235-8595-B9A57AB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7BD1-17A4-477B-8BDE-64D79572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1620-56D3-4A01-957B-CD44A5CA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ECE1-F68A-4E92-9FAA-54503F3D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EC64-DD4D-4CD9-B192-E799D956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A4EA-F987-4000-A8B0-BF686A7F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E8E4-0D79-410A-B395-27BDA8AE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57AD-B5BF-4B3F-AC31-006CC03B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CAD8A-8FD5-4B46-92ED-096E66B9D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63ADC-38DF-4F5E-9BD5-91A717366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87A8-861B-41FC-BB5E-D91195ED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9ED5-C6DC-4353-A73B-5081122B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6C08-51F9-4CB6-9366-ECA73B2D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624-C920-47CF-BF21-E90D8C8C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A367-5AC3-4431-90A5-29F8E6D6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CF72-426A-4898-BC50-F9D55319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5028-11B2-44AB-A111-500159E8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F416-8326-4419-9989-1D1182D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B0BF-491B-4024-8B6E-FCBF184E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D4EA-9197-42F3-A3E8-3A159035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9171-534F-48FE-945F-81A0C4F5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2216-AB3C-44F5-AA5E-924D50B0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B049-7041-411A-9F42-EE368623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AD10-A905-4B12-A6CC-370E4FC6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4F00-88E3-49AF-A314-2BD5DF3EB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43B58-DBF4-45A8-A7F7-2FE801DC1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B4CD5-9C4C-4FA8-8BD6-B391EF62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0FAE-3601-444C-8E71-12D0B06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0CD2-2EB0-4218-83C4-EF4F0DBB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AE59-5555-49D3-B704-1DC43FEF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60621-BAFE-4B0F-A853-A1E116DF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E5C2-FCF7-44D4-8FB2-CBEE2B22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E82CF-76F2-416E-819D-93C029AAA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378E3-9097-4EEA-BAE2-514785F84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AB4F-E989-47F3-A1D0-7DA52A31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8B9AE-2D7A-4E4B-A7FE-79DD0F01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7F4A9-C03F-47D6-9B99-A06494B6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EDBA-BE3C-4234-8102-25923AC6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F5D26-2F3B-429B-9AA1-F4AB6DA6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50AD3-5B13-40F0-82A5-DB7A9B5B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6ED76-B632-4D39-ADAC-9541ED35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B4C1A-EA7C-4772-8145-4B562D75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DE780-56AF-4FDA-A624-19B5040E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81944-C9E1-4A90-8E07-4EEC3F2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5C3-2228-41F4-95CA-0133C437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BCA9-CDD8-40AD-88F1-4A49580E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1BE-DB51-47E2-B90F-F3B39F4F4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5D7A1-2FD3-41E8-8C5F-CFE9B692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5CAF-BD1E-4FA4-B755-91B1592F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05A6-ED79-4AC8-93ED-B8D296F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EB5E-B036-43B7-B510-1F20D122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95C77-F4A3-46CF-9D8F-015B35294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B0E35-14D0-4709-BC0F-A5EB6436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961C9-AB8F-4314-9E6C-61CA390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68043-AE0F-49EF-8AF3-302B1E7A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7A491-47CE-479D-81E4-39FDB328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3D62F-2ED6-4DE5-9AAC-9D390D8F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A4BE-3EA7-40FF-A919-5C73E7FD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C1A6-8FA4-42ED-ACE1-1F3A8DC3D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90EF-65E4-4125-935C-F6D8A270BFE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8476-8A76-4616-90BA-FD0488ABB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C890-91D4-4A9D-ACE2-68E4309E2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E15D-8CAF-47C4-88D6-A432A996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F885-A665-41D3-B0AF-31932E01C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3A58E-216B-4D21-928F-DECEF880C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2745"/>
          </a:xfrm>
        </p:spPr>
        <p:txBody>
          <a:bodyPr>
            <a:normAutofit/>
          </a:bodyPr>
          <a:lstStyle/>
          <a:p>
            <a:r>
              <a:rPr lang="en-US" sz="4800" dirty="0"/>
              <a:t>Bank Marketing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                     </a:t>
            </a:r>
          </a:p>
          <a:p>
            <a:r>
              <a:rPr lang="en-US" dirty="0"/>
              <a:t>						Ajith Priyantha- DSA_0364</a:t>
            </a:r>
          </a:p>
        </p:txBody>
      </p:sp>
    </p:spTree>
    <p:extLst>
      <p:ext uri="{BB962C8B-B14F-4D97-AF65-F5344CB8AC3E}">
        <p14:creationId xmlns:p14="http://schemas.microsoft.com/office/powerpoint/2010/main" val="274875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F119-33FD-4D6E-8EDD-E36BD0E0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CE0B-66DA-4ACD-9012-D2779957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LIME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5070A-54D8-4782-86CF-4D39C5CC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5669"/>
            <a:ext cx="4705350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EC60A-5079-4B04-8CF2-99FABD6E9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95" y="2614888"/>
            <a:ext cx="8174289" cy="36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F119-33FD-4D6E-8EDD-E36BD0E0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CE0B-66DA-4ACD-9012-D2779957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34"/>
            <a:ext cx="10515600" cy="4351338"/>
          </a:xfrm>
        </p:spPr>
        <p:txBody>
          <a:bodyPr/>
          <a:lstStyle/>
          <a:p>
            <a:r>
              <a:rPr lang="en-US" dirty="0"/>
              <a:t>SHAP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B960E-3CD6-449D-998F-54CB6AEF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29" y="1027906"/>
            <a:ext cx="4134071" cy="3313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B42F8-DD37-41C4-9EFA-EE2B8F04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6365"/>
            <a:ext cx="10515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99845-AE01-485F-9EC1-E380C0D8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17928"/>
            <a:ext cx="6562185" cy="13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2C5E-6C63-41FB-81F9-FFABD712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F29B-E0EA-4359-9058-A2A57B22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data is related with direct marketing campaigns of a Portuguese banking institution.</a:t>
            </a:r>
          </a:p>
          <a:p>
            <a:pPr lvl="0"/>
            <a:r>
              <a:rPr lang="en-US" dirty="0"/>
              <a:t>The marketing campaigns were based on phone calls. Often, more than one contact to the same client was required</a:t>
            </a:r>
          </a:p>
          <a:p>
            <a:pPr lvl="0"/>
            <a:r>
              <a:rPr lang="en-US" dirty="0"/>
              <a:t>The classification goal is to predict if the client will subscribe a term deposit (variable y) or not.</a:t>
            </a:r>
          </a:p>
          <a:p>
            <a:r>
              <a:rPr lang="en-US" dirty="0"/>
              <a:t>This problem was addressed as a </a:t>
            </a:r>
            <a:r>
              <a:rPr lang="en-US" b="1" dirty="0"/>
              <a:t>binary classification</a:t>
            </a:r>
            <a:r>
              <a:rPr lang="en-US" dirty="0"/>
              <a:t>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UCI repository link is given below. </a:t>
            </a:r>
            <a:endParaRPr lang="en-US" dirty="0"/>
          </a:p>
          <a:p>
            <a:r>
              <a:rPr lang="en-US" i="1" u="sng" dirty="0">
                <a:hlinkClick r:id="rId2"/>
              </a:rPr>
              <a:t>https://archive.ics.uci.edu/ml/datasets/Bank+Marketing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4D83-4B9B-41E0-A947-49BCA62A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Methodology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5737-9427-49DD-909A-72D8FB1B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Load Data to the </a:t>
            </a:r>
            <a:r>
              <a:rPr lang="en-US" dirty="0" err="1"/>
              <a:t>Colab</a:t>
            </a:r>
            <a:r>
              <a:rPr lang="en-US" dirty="0"/>
              <a:t> environment</a:t>
            </a:r>
          </a:p>
          <a:p>
            <a:pPr marL="0" lvl="0" indent="0">
              <a:buNone/>
            </a:pPr>
            <a:r>
              <a:rPr lang="en-US" i="1" dirty="0"/>
              <a:t>   'https://raw.githubusercontent.com/</a:t>
            </a:r>
            <a:r>
              <a:rPr lang="en-US" i="1" dirty="0" err="1"/>
              <a:t>ajithdolamulla</a:t>
            </a:r>
            <a:r>
              <a:rPr lang="en-US" i="1" dirty="0"/>
              <a:t>/Capstone-Project/main/bank-full.csv'</a:t>
            </a:r>
            <a:endParaRPr lang="en-US" dirty="0"/>
          </a:p>
          <a:p>
            <a:pPr lvl="0"/>
            <a:r>
              <a:rPr lang="en-US" dirty="0"/>
              <a:t>Inspecting loaded Dataset  </a:t>
            </a:r>
            <a:r>
              <a:rPr lang="en-US" i="1" dirty="0"/>
              <a:t>Ex. data.info(),</a:t>
            </a:r>
            <a:r>
              <a:rPr lang="en-US" i="1" dirty="0" err="1"/>
              <a:t>data.shape,data.describe</a:t>
            </a:r>
            <a:r>
              <a:rPr lang="en-US" i="1" dirty="0"/>
              <a:t>(include='all').transpose(),data['y'].unique() etc.</a:t>
            </a:r>
            <a:endParaRPr lang="en-US" dirty="0"/>
          </a:p>
          <a:p>
            <a:pPr lvl="0"/>
            <a:r>
              <a:rPr lang="en-US" dirty="0"/>
              <a:t>Pre-Process Data for Training</a:t>
            </a:r>
          </a:p>
          <a:p>
            <a:pPr lvl="0"/>
            <a:r>
              <a:rPr lang="en-US" dirty="0"/>
              <a:t>Transform into Binary Column – ex. </a:t>
            </a:r>
            <a:r>
              <a:rPr lang="en-US" i="1" dirty="0"/>
              <a:t>data['</a:t>
            </a:r>
            <a:r>
              <a:rPr lang="en-US" i="1" dirty="0" err="1"/>
              <a:t>y_act</a:t>
            </a:r>
            <a:r>
              <a:rPr lang="en-US" i="1" dirty="0"/>
              <a:t>']=</a:t>
            </a:r>
            <a:r>
              <a:rPr lang="en-US" i="1" dirty="0" err="1"/>
              <a:t>np.where</a:t>
            </a:r>
            <a:r>
              <a:rPr lang="en-US" i="1" dirty="0"/>
              <a:t>(data['y'] == 'no',0,1) ,</a:t>
            </a:r>
            <a:endParaRPr lang="en-US" dirty="0"/>
          </a:p>
          <a:p>
            <a:pPr lvl="0"/>
            <a:r>
              <a:rPr lang="en-US" dirty="0"/>
              <a:t>Create ID Column – ex.  </a:t>
            </a:r>
            <a:r>
              <a:rPr lang="en-US" i="1" dirty="0"/>
              <a:t>data['id'] = data.index+1</a:t>
            </a:r>
            <a:endParaRPr lang="en-US" dirty="0"/>
          </a:p>
          <a:p>
            <a:pPr lvl="0"/>
            <a:r>
              <a:rPr lang="en-US" dirty="0"/>
              <a:t>Rearranging Columns</a:t>
            </a:r>
          </a:p>
          <a:p>
            <a:pPr lvl="0"/>
            <a:r>
              <a:rPr lang="en-US" dirty="0"/>
              <a:t>Descriptive stats and identify Ranges – ex. </a:t>
            </a:r>
            <a:r>
              <a:rPr lang="en-US" i="1" dirty="0"/>
              <a:t>data[‘ ’].describe function</a:t>
            </a:r>
            <a:endParaRPr lang="en-US" dirty="0"/>
          </a:p>
          <a:p>
            <a:pPr lvl="0"/>
            <a:r>
              <a:rPr lang="en-US" dirty="0"/>
              <a:t>Outlier treatment and Plot distributions – ex. </a:t>
            </a:r>
            <a:r>
              <a:rPr lang="en-US" i="1" dirty="0"/>
              <a:t>data['age'].plot(kind='box') , find Outliers using Percentiles.</a:t>
            </a:r>
            <a:endParaRPr lang="en-US" dirty="0"/>
          </a:p>
          <a:p>
            <a:pPr lvl="0"/>
            <a:r>
              <a:rPr lang="en-US" dirty="0"/>
              <a:t>working on categorical columns – ex. </a:t>
            </a:r>
            <a:r>
              <a:rPr lang="en-US" i="1" dirty="0"/>
              <a:t>One hot encoding (1/0, create dummy variables)</a:t>
            </a:r>
            <a:endParaRPr lang="en-US" dirty="0"/>
          </a:p>
          <a:p>
            <a:pPr lvl="0"/>
            <a:r>
              <a:rPr lang="en-US" dirty="0"/>
              <a:t>Label Encoding (ordinal) for education categorical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8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4D83-4B9B-41E0-A947-49BCA62A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Methodology</a:t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5737-9427-49DD-909A-72D8FB1B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Data Pre-processing Function – </a:t>
            </a:r>
            <a:r>
              <a:rPr lang="en-US" i="1" dirty="0"/>
              <a:t>Pre-process the input parameters and select features for the ML model</a:t>
            </a:r>
            <a:endParaRPr lang="en-US" dirty="0"/>
          </a:p>
          <a:p>
            <a:pPr lvl="0"/>
            <a:r>
              <a:rPr lang="en-US" dirty="0"/>
              <a:t>Train Test Split –  </a:t>
            </a:r>
            <a:r>
              <a:rPr lang="en-US" i="1" dirty="0" err="1"/>
              <a:t>train_test_split</a:t>
            </a:r>
            <a:r>
              <a:rPr lang="en-US" i="1" dirty="0"/>
              <a:t> function in </a:t>
            </a:r>
            <a:r>
              <a:rPr lang="en-US" i="1" dirty="0" err="1"/>
              <a:t>Scikit</a:t>
            </a:r>
            <a:r>
              <a:rPr lang="en-US" i="1" dirty="0"/>
              <a:t>-learn</a:t>
            </a:r>
            <a:endParaRPr lang="en-US" dirty="0"/>
          </a:p>
          <a:p>
            <a:pPr lvl="0"/>
            <a:r>
              <a:rPr lang="en-US" dirty="0"/>
              <a:t>Manually explore hyperparameter space- </a:t>
            </a:r>
            <a:r>
              <a:rPr lang="en-US" i="1" dirty="0"/>
              <a:t>Random Forrest and Logistic Regression algorithm</a:t>
            </a:r>
            <a:endParaRPr lang="en-US" dirty="0"/>
          </a:p>
          <a:p>
            <a:pPr lvl="0"/>
            <a:r>
              <a:rPr lang="en-US" dirty="0"/>
              <a:t>Use of Grid Search – </a:t>
            </a:r>
            <a:r>
              <a:rPr lang="en-US" i="1" dirty="0" err="1"/>
              <a:t>GridSearchCV</a:t>
            </a:r>
            <a:r>
              <a:rPr lang="en-US" i="1" dirty="0"/>
              <a:t> in</a:t>
            </a:r>
            <a:r>
              <a:rPr lang="en-US" dirty="0"/>
              <a:t> </a:t>
            </a:r>
            <a:r>
              <a:rPr lang="en-US" i="1" dirty="0" err="1"/>
              <a:t>Scikit</a:t>
            </a:r>
            <a:r>
              <a:rPr lang="en-US" i="1" dirty="0"/>
              <a:t>-learn</a:t>
            </a:r>
            <a:endParaRPr lang="en-US" dirty="0"/>
          </a:p>
          <a:p>
            <a:pPr lvl="0"/>
            <a:r>
              <a:rPr lang="en-US" dirty="0"/>
              <a:t>Select Best Model – </a:t>
            </a:r>
            <a:r>
              <a:rPr lang="en-US" i="1" dirty="0"/>
              <a:t>select the best model considering accuracy, precision, F1Score, </a:t>
            </a:r>
            <a:r>
              <a:rPr lang="en-US" i="1" dirty="0" err="1"/>
              <a:t>roc_auc</a:t>
            </a:r>
            <a:endParaRPr lang="en-US" dirty="0"/>
          </a:p>
          <a:p>
            <a:pPr lvl="0"/>
            <a:r>
              <a:rPr lang="en-US" dirty="0"/>
              <a:t>Saving Best Model – </a:t>
            </a:r>
            <a:r>
              <a:rPr lang="en-US" i="1" dirty="0"/>
              <a:t>using pickle or </a:t>
            </a:r>
            <a:r>
              <a:rPr lang="en-US" i="1" dirty="0" err="1"/>
              <a:t>joblib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Score Function - </a:t>
            </a:r>
            <a:r>
              <a:rPr lang="en-US" i="1" dirty="0" err="1"/>
              <a:t>model.predict_proba</a:t>
            </a:r>
            <a:r>
              <a:rPr lang="en-US" i="1" dirty="0"/>
              <a:t>(</a:t>
            </a:r>
            <a:r>
              <a:rPr lang="en-US" i="1" dirty="0" err="1"/>
              <a:t>input_data</a:t>
            </a:r>
            <a:r>
              <a:rPr lang="en-US" i="1" dirty="0"/>
              <a:t>)</a:t>
            </a:r>
            <a:endParaRPr lang="en-US" dirty="0"/>
          </a:p>
          <a:p>
            <a:pPr lvl="0"/>
            <a:r>
              <a:rPr lang="en-US" dirty="0"/>
              <a:t>Post-processing Function for Prediction</a:t>
            </a:r>
          </a:p>
          <a:p>
            <a:pPr lvl="0"/>
            <a:r>
              <a:rPr lang="en-US" dirty="0"/>
              <a:t>Prediction Function for Application (Inference Pipeline) – </a:t>
            </a:r>
            <a:r>
              <a:rPr lang="en-US" i="1" dirty="0"/>
              <a:t>Test with sample data</a:t>
            </a:r>
            <a:endParaRPr lang="en-US" dirty="0"/>
          </a:p>
          <a:p>
            <a:pPr lvl="0"/>
            <a:r>
              <a:rPr lang="en-US" dirty="0"/>
              <a:t>Feature Importance </a:t>
            </a:r>
            <a:r>
              <a:rPr lang="en-US" i="1" dirty="0"/>
              <a:t>using LIME and SHAP models to explain the feature importance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0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81A9-28DD-4898-9A34-4BF3DEE8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Results</a:t>
            </a:r>
            <a:br>
              <a:rPr lang="en-US" b="1" cap="all" dirty="0"/>
            </a:br>
            <a:endParaRPr lang="en-US" dirty="0"/>
          </a:p>
        </p:txBody>
      </p:sp>
      <p:pic>
        <p:nvPicPr>
          <p:cNvPr id="4" name="Content Placeholder 3" descr="C:\Users\ajith_01557\AppData\Local\Microsoft\Windows\INetCache\Content.MSO\F2EB130E.tmp">
            <a:extLst>
              <a:ext uri="{FF2B5EF4-FFF2-40B4-BE49-F238E27FC236}">
                <a16:creationId xmlns:a16="http://schemas.microsoft.com/office/drawing/2014/main" id="{F536DB01-95D5-434F-A408-D9B00494A5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7" y="1141693"/>
            <a:ext cx="5563868" cy="423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51BF1E-7B7B-4221-B176-D8C15C6BE7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05527" y="1141693"/>
            <a:ext cx="5248273" cy="150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DC7D5-58A2-4392-8594-707326DD2F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05527" y="2743200"/>
            <a:ext cx="5387778" cy="1272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34624-816D-45B2-BB84-2B9AF350E03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49705" y="4207316"/>
            <a:ext cx="594360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9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81A9-28DD-4898-9A34-4BF3DEE8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Results</a:t>
            </a:r>
            <a:br>
              <a:rPr lang="en-US" b="1" cap="all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8E65C-D616-4EEB-A8E6-45BCC52E66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6054969" cy="1995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F49B5-D8F5-465B-9D30-A8A4A1D8EB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3889594"/>
            <a:ext cx="6054969" cy="752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B08358-DB4D-42E1-A27C-495D97FCB4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198" y="4846198"/>
            <a:ext cx="5943600" cy="1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7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FD9C-B242-4ED6-9522-8D84EBA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0488-67E6-4062-9674-FF6B9384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Locally hosted Web API – using </a:t>
            </a:r>
            <a:r>
              <a:rPr lang="en-US" u="sng" dirty="0" err="1"/>
              <a:t>jupyter</a:t>
            </a:r>
            <a:r>
              <a:rPr lang="en-US" u="sng" dirty="0"/>
              <a:t> notebook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E265D-C04C-433B-83D6-F419D1AF9A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301558"/>
            <a:ext cx="5943600" cy="38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331-C041-4CE3-A2C1-036B4FEF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Using _</a:t>
            </a:r>
            <a:r>
              <a:rPr lang="en-US" u="sng" dirty="0" err="1"/>
              <a:t>POSTman</a:t>
            </a:r>
            <a:r>
              <a:rPr lang="en-US" u="sng" dirty="0"/>
              <a:t> tool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EB7B4-0D91-4984-A44D-8E391414ED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324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8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CBAF-E88F-4CE2-9B15-39232435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Application development Using </a:t>
            </a:r>
            <a:r>
              <a:rPr lang="en-US" u="sng" dirty="0" err="1"/>
              <a:t>Streamlit</a:t>
            </a:r>
            <a:r>
              <a:rPr lang="en-US" u="sng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46D5FE-8229-4F5F-AEDF-79EBEE5EC3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05" y="1690688"/>
            <a:ext cx="452672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CD1E4-95D2-4107-960F-E43C57B74C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69159" y="1690688"/>
            <a:ext cx="5281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2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C8C9B275DB841B146497AF6B3A5D3" ma:contentTypeVersion="13" ma:contentTypeDescription="Create a new document." ma:contentTypeScope="" ma:versionID="f6cf7ee5506cab1db62df3de948b56f9">
  <xsd:schema xmlns:xsd="http://www.w3.org/2001/XMLSchema" xmlns:xs="http://www.w3.org/2001/XMLSchema" xmlns:p="http://schemas.microsoft.com/office/2006/metadata/properties" xmlns:ns3="7d10951d-c237-4047-8a80-9ead56952be9" xmlns:ns4="3d70d8bb-50e4-45af-abad-b9d5ceb9cade" targetNamespace="http://schemas.microsoft.com/office/2006/metadata/properties" ma:root="true" ma:fieldsID="ac926b436347a1db87cee28a870b9d65" ns3:_="" ns4:_="">
    <xsd:import namespace="7d10951d-c237-4047-8a80-9ead56952be9"/>
    <xsd:import namespace="3d70d8bb-50e4-45af-abad-b9d5ceb9ca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951d-c237-4047-8a80-9ead56952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0d8bb-50e4-45af-abad-b9d5ceb9c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66ABD-93FB-4FE9-8829-F7D938399BD3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3d70d8bb-50e4-45af-abad-b9d5ceb9cade"/>
    <ds:schemaRef ds:uri="7d10951d-c237-4047-8a80-9ead56952be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55EFE1-EE1D-4375-BAEF-307DE97572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C8B025-9765-4B26-BEE7-4F4FCC228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10951d-c237-4047-8a80-9ead56952be9"/>
    <ds:schemaRef ds:uri="3d70d8bb-50e4-45af-abad-b9d5ceb9c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Project</vt:lpstr>
      <vt:lpstr>Problem </vt:lpstr>
      <vt:lpstr>Methodology </vt:lpstr>
      <vt:lpstr>Methodology </vt:lpstr>
      <vt:lpstr>Results </vt:lpstr>
      <vt:lpstr>Results </vt:lpstr>
      <vt:lpstr>Application Deployment</vt:lpstr>
      <vt:lpstr>Using _POSTman tool  </vt:lpstr>
      <vt:lpstr>Application development Using Streamlit  </vt:lpstr>
      <vt:lpstr>Feature importance</vt:lpstr>
      <vt:lpstr>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Ajith Priyantha</dc:creator>
  <cp:lastModifiedBy>Ajith Priyantha</cp:lastModifiedBy>
  <cp:revision>2</cp:revision>
  <dcterms:created xsi:type="dcterms:W3CDTF">2022-11-15T04:12:39Z</dcterms:created>
  <dcterms:modified xsi:type="dcterms:W3CDTF">2022-11-18T05:36:30Z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0x0101006F7C8C9B275DB841B146497AF6B3A5D3</vt:lpwstr>
  </property>
</Properties>
</file>