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2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1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5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1335-12AB-48C4-AD4D-F47202972A7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C273-0C80-4779-8F4A-C5A4B5361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jithengg13/projec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Project 1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7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developer commits and push the code to </a:t>
            </a:r>
            <a:r>
              <a:rPr lang="en-US" dirty="0" err="1" smtClean="0"/>
              <a:t>github</a:t>
            </a:r>
            <a:r>
              <a:rPr lang="en-US" dirty="0" smtClean="0"/>
              <a:t> the pipeline when we created to create the pipeline will we called with the use of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completion of Pipeline 1 the pipeline 2 will be called automatically with the help of parent child relationship between them.</a:t>
            </a:r>
          </a:p>
          <a:p>
            <a:r>
              <a:rPr lang="en-US" dirty="0" smtClean="0"/>
              <a:t>At the end of pipeline 2 a new VM will be created in azure environment and </a:t>
            </a:r>
            <a:r>
              <a:rPr lang="en-US" dirty="0" err="1" smtClean="0"/>
              <a:t>docker</a:t>
            </a:r>
            <a:r>
              <a:rPr lang="en-US" dirty="0" smtClean="0"/>
              <a:t> image which we created at the end of pipeline 1 will be pulled and published with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continer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0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4457"/>
            <a:ext cx="10515600" cy="154141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you!!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OBJECTIVE OF THIS PROJECT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Jenkins environment with a Jenkins master and a node using terraform.</a:t>
            </a:r>
          </a:p>
          <a:p>
            <a:r>
              <a:rPr lang="en-US" dirty="0" smtClean="0"/>
              <a:t>To create a web application in eclipse and to create a </a:t>
            </a:r>
            <a:r>
              <a:rPr lang="en-US" dirty="0"/>
              <a:t>D</a:t>
            </a:r>
            <a:r>
              <a:rPr lang="en-US" dirty="0" smtClean="0"/>
              <a:t>ocker file for this project and add this to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r>
              <a:rPr lang="en-US" dirty="0" smtClean="0"/>
              <a:t>Creation of a VM using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 and to pull the </a:t>
            </a:r>
            <a:r>
              <a:rPr lang="en-US" dirty="0"/>
              <a:t>D</a:t>
            </a:r>
            <a:r>
              <a:rPr lang="en-US" dirty="0" smtClean="0"/>
              <a:t>ocker image from </a:t>
            </a:r>
            <a:r>
              <a:rPr lang="en-US" dirty="0" err="1"/>
              <a:t>D</a:t>
            </a:r>
            <a:r>
              <a:rPr lang="en-US" dirty="0" err="1" smtClean="0"/>
              <a:t>ockerhub</a:t>
            </a:r>
            <a:r>
              <a:rPr lang="en-US" dirty="0" smtClean="0"/>
              <a:t> to VM and publish it.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docker</a:t>
            </a:r>
            <a:r>
              <a:rPr lang="en-US" dirty="0" smtClean="0"/>
              <a:t> image, </a:t>
            </a:r>
            <a:r>
              <a:rPr lang="en-US" dirty="0" err="1" smtClean="0"/>
              <a:t>vm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continer</a:t>
            </a:r>
            <a:r>
              <a:rPr lang="en-US" dirty="0" smtClean="0"/>
              <a:t> should be done through pipelines in Jenkins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2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Creation Of Jenkins Environment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master and Jenkins build server were created using terraform in Azure.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057525"/>
            <a:ext cx="10097590" cy="14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Establishment of Communication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/>
          <a:lstStyle/>
          <a:p>
            <a:r>
              <a:rPr lang="en-US" dirty="0" smtClean="0"/>
              <a:t>Communication between Jenkins master and build were established.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14562"/>
            <a:ext cx="9620250" cy="34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Creation of Docker Image in Pipeline One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676"/>
            <a:ext cx="10515600" cy="4351338"/>
          </a:xfrm>
        </p:spPr>
        <p:txBody>
          <a:bodyPr/>
          <a:lstStyle/>
          <a:p>
            <a:r>
              <a:rPr lang="en-US" dirty="0" smtClean="0"/>
              <a:t>The web application which is developed in Eclipse with </a:t>
            </a:r>
            <a:r>
              <a:rPr lang="en-US" dirty="0" err="1" smtClean="0"/>
              <a:t>dockerfile</a:t>
            </a:r>
            <a:r>
              <a:rPr lang="en-US" dirty="0" smtClean="0"/>
              <a:t> will to added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In Jenkins pipeline one the </a:t>
            </a:r>
            <a:r>
              <a:rPr lang="en-US" dirty="0" err="1"/>
              <a:t>D</a:t>
            </a:r>
            <a:r>
              <a:rPr lang="en-US" dirty="0" err="1" smtClean="0"/>
              <a:t>ockerfile</a:t>
            </a:r>
            <a:r>
              <a:rPr lang="en-US" dirty="0" smtClean="0"/>
              <a:t> and web application will undergo maven build then the </a:t>
            </a:r>
            <a:r>
              <a:rPr lang="en-US" dirty="0"/>
              <a:t>D</a:t>
            </a:r>
            <a:r>
              <a:rPr lang="en-US" dirty="0" smtClean="0"/>
              <a:t>ocker image will be Build using </a:t>
            </a:r>
            <a:r>
              <a:rPr lang="en-US" dirty="0"/>
              <a:t>D</a:t>
            </a:r>
            <a:r>
              <a:rPr lang="en-US" dirty="0" smtClean="0"/>
              <a:t>ocker plugin and published to hub.docker.com.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7" y="3853543"/>
            <a:ext cx="8347164" cy="23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Creation of Pipeline Two.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Pipeline two we develop an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 script to create an Azure VM to </a:t>
            </a:r>
            <a:r>
              <a:rPr lang="en-IN" dirty="0" smtClean="0"/>
              <a:t>create the </a:t>
            </a:r>
            <a:r>
              <a:rPr lang="en-IN" dirty="0"/>
              <a:t>D</a:t>
            </a:r>
            <a:r>
              <a:rPr lang="en-IN" dirty="0" smtClean="0"/>
              <a:t>ocker container in it.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704919"/>
            <a:ext cx="10189030" cy="36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Installation of Docker In VM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Ansible</a:t>
            </a:r>
            <a:r>
              <a:rPr lang="en-US" dirty="0" smtClean="0"/>
              <a:t>, Docker and dependent software will be installed in the Azure VM  and </a:t>
            </a:r>
            <a:r>
              <a:rPr lang="en-US" dirty="0" err="1" smtClean="0"/>
              <a:t>docker</a:t>
            </a:r>
            <a:r>
              <a:rPr lang="en-US" dirty="0" smtClean="0"/>
              <a:t> image will be pulled to this </a:t>
            </a:r>
            <a:r>
              <a:rPr lang="en-US" dirty="0" err="1" smtClean="0"/>
              <a:t>vm</a:t>
            </a:r>
            <a:r>
              <a:rPr lang="en-US" dirty="0" smtClean="0"/>
              <a:t> and container will be created in the VM.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" y="3250282"/>
            <a:ext cx="10106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Creation of CI/CD integration.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parent child pipeline link to </a:t>
            </a:r>
            <a:r>
              <a:rPr lang="en-US" dirty="0" err="1" smtClean="0"/>
              <a:t>to</a:t>
            </a:r>
            <a:r>
              <a:rPr lang="en-US" dirty="0" smtClean="0"/>
              <a:t> continues integration and adding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 to pipeline one to create continues deployment. 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259183"/>
            <a:ext cx="8801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the Project.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Accessing the application using the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of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VM which is created using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ansible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Playbook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All the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ansible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terraform and application scripts can be accessed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here.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90" y="3687786"/>
            <a:ext cx="7210425" cy="20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1</vt:lpstr>
      <vt:lpstr>OBJECTIVE OF THIS PROJECT</vt:lpstr>
      <vt:lpstr>Creation Of Jenkins Environment</vt:lpstr>
      <vt:lpstr>Establishment of Communication</vt:lpstr>
      <vt:lpstr>Creation of Docker Image in Pipeline One</vt:lpstr>
      <vt:lpstr>Creation of Pipeline Two.</vt:lpstr>
      <vt:lpstr>Installation of Docker In VM</vt:lpstr>
      <vt:lpstr>Creation of CI/CD integration.</vt:lpstr>
      <vt:lpstr>Testing the Project.</vt:lpstr>
      <vt:lpstr>Summary: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Ajith</dc:creator>
  <cp:lastModifiedBy>Ajith</cp:lastModifiedBy>
  <cp:revision>10</cp:revision>
  <dcterms:created xsi:type="dcterms:W3CDTF">2021-07-31T10:06:05Z</dcterms:created>
  <dcterms:modified xsi:type="dcterms:W3CDTF">2021-07-31T11:48:55Z</dcterms:modified>
</cp:coreProperties>
</file>