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eo" panose="020B0604020202020204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3VVD1iN5rT9QbsEG5O5KRs3wD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643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Geo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7" name="Google Shape;17;p10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eo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9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eo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Geo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Geo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53" name="Google Shape;53;p13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  <a:defRPr sz="4600" b="0" i="0" u="none" strike="noStrike" cap="non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8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  <a:defRPr sz="4600" b="0" i="0" u="none" strike="noStrike" cap="non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7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Geo"/>
              <a:buNone/>
            </a:pPr>
            <a:r>
              <a:rPr lang="en-US"/>
              <a:t>Marvels</a:t>
            </a:r>
            <a:endParaRPr/>
          </a:p>
        </p:txBody>
      </p:sp>
      <p:sp>
        <p:nvSpPr>
          <p:cNvPr id="105" name="Google Shape;105;p1"/>
          <p:cNvSpPr txBox="1"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MARIA ELISHA MONTEIRO (2248042)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GOKULKRISHNA M (2248007)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AJITH JIJI (2248003)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"/>
          <p:cNvCxnSpPr/>
          <p:nvPr/>
        </p:nvCxnSpPr>
        <p:spPr>
          <a:xfrm>
            <a:off x="6805053" y="4294754"/>
            <a:ext cx="43891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/>
              <a:t>Problem Statement </a:t>
            </a:r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32500" lnSpcReduction="10000"/>
          </a:bodyPr>
          <a:lstStyle/>
          <a:p>
            <a:pPr marL="91440" lvl="0" indent="-16902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 "/>
            </a:pPr>
            <a:r>
              <a:rPr lang="en-US" sz="10647" b="1">
                <a:latin typeface="Times New Roman"/>
                <a:ea typeface="Times New Roman"/>
                <a:cs typeface="Times New Roman"/>
                <a:sym typeface="Times New Roman"/>
              </a:rPr>
              <a:t>Hardware-Integrated Failure Prediction System for Machinery</a:t>
            </a:r>
            <a:endParaRPr sz="10647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lvl="0" indent="-460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 "/>
            </a:pPr>
            <a:endParaRPr sz="2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lvl="0" indent="-114833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90041"/>
              <a:buFont typeface="Times New Roman"/>
              <a:buChar char=" "/>
            </a:pPr>
            <a:r>
              <a:rPr lang="en-US" sz="8033">
                <a:latin typeface="Times New Roman"/>
                <a:ea typeface="Times New Roman"/>
                <a:cs typeface="Times New Roman"/>
                <a:sym typeface="Times New Roman"/>
              </a:rPr>
              <a:t>The project aims to revolutionize maintenance practices by using a hardware-based solution for identifying breakdowns before they happen. By harnessing machine learning algorithms, the system enables real-time prediction of equipment failures, stored on a specialized chip. This proactive approach minimizes downtime and optimizes operations, ensuring higher efficiency and reduced financial losses. The hardware-integrated solution provides a cutting-edge and reliable method for industries reliant on heavy machinery maintenance.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/>
              <a:t>A fresh approach to the concept:</a:t>
            </a:r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the problem and collecting relevant data.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the data and selecting a suitable machine learning model.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Compressing and optimizing the model for hardware constraints.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Integrating the model into specialized hardware with real-time sensor inputs..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Testing, validating, and deploying the system with a user-friendly interface.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Ensuring security and data privacy throughout the process.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500"/>
              <a:buNone/>
            </a:pP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/>
              <a:t>What we offer</a:t>
            </a:r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933380" y="21208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 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A sophisticated failure prediction system with ongoing monitoring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 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Improved maintenance plans to save costs and boost productivity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 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Hardware integration that is small and effective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 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Easy-to-use UI for quick decision-making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 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Scalable and customizable solution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 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Industry-leading proficiency in predictive analytics and equipment maintenance.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 "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lvl="0" indent="-114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 "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/>
              <a:t>Features</a:t>
            </a: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Alerts and monitoring for predictive maintenance in real-time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Diagnostics enabled by AI for accurate troubleshooting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Capability for remote monitoring and management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Cost-effective energy efficiency optimisation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Integrated seamlessly with current equipment systems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Updating the model continuously to increase accuracy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User-friendly reporting and data visualisation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/>
              <a:t>ESTIMATED COST</a:t>
            </a:r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Development and Integration of Hardware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Application Development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Gathering and Preparation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 optimisation and model compression for machine learning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Validation and Testing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Implementation and Deployment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Measures for Data Privacy and Security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Training and Assistance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Further Hardware Components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Services for Expert Consulting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Operating expenses.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 dirty="0"/>
              <a:t>Technologies Used</a:t>
            </a:r>
            <a:endParaRPr dirty="0"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4864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choice of specific sensors will depend on the project requirements.</a:t>
            </a:r>
          </a:p>
          <a:p>
            <a:pPr marL="54864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Chip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Raspberry Pi</a:t>
            </a:r>
          </a:p>
          <a:p>
            <a:pPr marL="54864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Embedded Machine Learning Model</a:t>
            </a:r>
            <a:r>
              <a:rPr lang="en-US" sz="18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TensorFlow Lite d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esigned for running machine learning models on resource-constrained devices like microcontrollers.</a:t>
            </a:r>
          </a:p>
          <a:p>
            <a:pPr marL="54864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18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54864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Processing:- FreeRTOS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864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 Integration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KiCad </a:t>
            </a:r>
          </a:p>
          <a:p>
            <a:pPr marL="54864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18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</a:t>
            </a:r>
          </a:p>
          <a:p>
            <a:pPr marL="54864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Techniques</a:t>
            </a:r>
          </a:p>
          <a:p>
            <a:pPr marL="54864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LED Indicator</a:t>
            </a:r>
          </a:p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5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6244-D482-D1CE-01B4-8C2C9DF6A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CDF5B-8EB2-C106-A2AB-0C0B92CF0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9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Custom 40">
      <a:dk1>
        <a:srgbClr val="000000"/>
      </a:dk1>
      <a:lt1>
        <a:srgbClr val="FFFFFF"/>
      </a:lt1>
      <a:dk2>
        <a:srgbClr val="545D57"/>
      </a:dk2>
      <a:lt2>
        <a:srgbClr val="EBEBE8"/>
      </a:lt2>
      <a:accent1>
        <a:srgbClr val="579858"/>
      </a:accent1>
      <a:accent2>
        <a:srgbClr val="ED583E"/>
      </a:accent2>
      <a:accent3>
        <a:srgbClr val="D3BA59"/>
      </a:accent3>
      <a:accent4>
        <a:srgbClr val="4C94AC"/>
      </a:accent4>
      <a:accent5>
        <a:srgbClr val="A09E84"/>
      </a:accent5>
      <a:accent6>
        <a:srgbClr val="FC7D4A"/>
      </a:accent6>
      <a:hlink>
        <a:srgbClr val="04A2DA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Widescreen</PresentationFormat>
  <Paragraphs>53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Times New Roman</vt:lpstr>
      <vt:lpstr>Geo</vt:lpstr>
      <vt:lpstr>Arial</vt:lpstr>
      <vt:lpstr>Calibri</vt:lpstr>
      <vt:lpstr>RetrospectVTI</vt:lpstr>
      <vt:lpstr>RetrospectVTI</vt:lpstr>
      <vt:lpstr>Marvels</vt:lpstr>
      <vt:lpstr>Problem Statement </vt:lpstr>
      <vt:lpstr>A fresh approach to the concept:</vt:lpstr>
      <vt:lpstr>What we offer</vt:lpstr>
      <vt:lpstr>Features</vt:lpstr>
      <vt:lpstr>ESTIMATED COST</vt:lpstr>
      <vt:lpstr>Technologies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Marvels</dc:title>
  <dc:creator>Maria Monteiro</dc:creator>
  <cp:lastModifiedBy>A315</cp:lastModifiedBy>
  <cp:revision>1</cp:revision>
  <dcterms:created xsi:type="dcterms:W3CDTF">2023-08-07T02:36:19Z</dcterms:created>
  <dcterms:modified xsi:type="dcterms:W3CDTF">2023-08-07T17:54:40Z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