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82B5-7FB9-4AC5-9EDB-393077B71E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7B08-7FE1-4C26-9EB3-7931BAE3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Gurumoorthi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from source</a:t>
            </a:r>
          </a:p>
          <a:p>
            <a:r>
              <a:rPr lang="en-US" dirty="0" smtClean="0"/>
              <a:t>Installing via a 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AWS console after creating user accounts</a:t>
            </a:r>
          </a:p>
          <a:p>
            <a:r>
              <a:rPr lang="en-US" dirty="0" smtClean="0"/>
              <a:t>Create 4 EC2 instances</a:t>
            </a:r>
          </a:p>
          <a:p>
            <a:r>
              <a:rPr lang="en-US" dirty="0" smtClean="0"/>
              <a:t>Generate private security file to log into the hosts</a:t>
            </a:r>
          </a:p>
          <a:p>
            <a:r>
              <a:rPr lang="en-US" dirty="0" smtClean="0"/>
              <a:t>Assigning Elastic IP addresses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environment variables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ansible.cfg</a:t>
            </a:r>
            <a:endParaRPr lang="en-US" dirty="0" smtClean="0"/>
          </a:p>
          <a:p>
            <a:pPr lvl="1"/>
            <a:r>
              <a:rPr lang="en-US" dirty="0" err="1" smtClean="0"/>
              <a:t>Hostfile</a:t>
            </a:r>
            <a:endParaRPr lang="en-US" dirty="0" smtClean="0"/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Forks</a:t>
            </a:r>
          </a:p>
          <a:p>
            <a:pPr lvl="1"/>
            <a:r>
              <a:rPr lang="en-US" dirty="0" err="1" smtClean="0"/>
              <a:t>Sudo_user</a:t>
            </a:r>
            <a:endParaRPr lang="en-US" dirty="0" smtClean="0"/>
          </a:p>
          <a:p>
            <a:pPr lvl="1"/>
            <a:r>
              <a:rPr lang="en-US" dirty="0" err="1" smtClean="0"/>
              <a:t>Remote_port</a:t>
            </a:r>
            <a:endParaRPr lang="en-US" dirty="0" smtClean="0"/>
          </a:p>
          <a:p>
            <a:pPr lvl="1"/>
            <a:r>
              <a:rPr lang="en-US" dirty="0" err="1" smtClean="0"/>
              <a:t>Host_key_checking</a:t>
            </a:r>
            <a:endParaRPr lang="en-US" dirty="0" smtClean="0"/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err="1" smtClean="0"/>
              <a:t>Log_path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Playbooks</a:t>
            </a:r>
          </a:p>
          <a:p>
            <a:pPr lvl="1"/>
            <a:r>
              <a:rPr lang="en-US" dirty="0" smtClean="0"/>
              <a:t>The anatomy of a playbook	</a:t>
            </a:r>
          </a:p>
          <a:p>
            <a:pPr lvl="2"/>
            <a:r>
              <a:rPr lang="en-US" dirty="0" smtClean="0"/>
              <a:t>Hosts</a:t>
            </a:r>
          </a:p>
          <a:p>
            <a:pPr lvl="2"/>
            <a:r>
              <a:rPr lang="en-US" dirty="0" err="1" smtClean="0"/>
              <a:t>Remote_user</a:t>
            </a:r>
            <a:endParaRPr lang="en-US" dirty="0" smtClean="0"/>
          </a:p>
          <a:p>
            <a:pPr lvl="2"/>
            <a:r>
              <a:rPr lang="en-US" dirty="0" smtClean="0"/>
              <a:t>Tasks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names</a:t>
            </a:r>
          </a:p>
          <a:p>
            <a:pPr lvl="1"/>
            <a:r>
              <a:rPr lang="en-US" dirty="0" smtClean="0"/>
              <a:t>Valid and invalid names</a:t>
            </a:r>
          </a:p>
          <a:p>
            <a:r>
              <a:rPr lang="en-US" dirty="0" smtClean="0"/>
              <a:t>Variables in an included task file</a:t>
            </a:r>
          </a:p>
          <a:p>
            <a:r>
              <a:rPr lang="en-US" dirty="0" smtClean="0"/>
              <a:t>Variables in a playbook</a:t>
            </a:r>
          </a:p>
          <a:p>
            <a:r>
              <a:rPr lang="en-US" dirty="0" smtClean="0"/>
              <a:t>Variables in a global file</a:t>
            </a:r>
          </a:p>
          <a:p>
            <a:r>
              <a:rPr lang="en-US" dirty="0" smtClean="0"/>
              <a:t>Facts as variables</a:t>
            </a:r>
          </a:p>
          <a:p>
            <a:r>
              <a:rPr lang="en-US" dirty="0" smtClean="0"/>
              <a:t>Command line variables</a:t>
            </a:r>
          </a:p>
          <a:p>
            <a:r>
              <a:rPr lang="en-US" dirty="0" smtClean="0"/>
              <a:t>Variables in an inventory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4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inventory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basic inventory file</a:t>
            </a:r>
          </a:p>
          <a:p>
            <a:r>
              <a:rPr lang="en-US" dirty="0" smtClean="0"/>
              <a:t>Groups in an inventory file</a:t>
            </a:r>
          </a:p>
          <a:p>
            <a:r>
              <a:rPr lang="en-US" dirty="0" smtClean="0"/>
              <a:t>Groups of groups</a:t>
            </a:r>
          </a:p>
          <a:p>
            <a:r>
              <a:rPr lang="en-US" dirty="0" smtClean="0"/>
              <a:t>Regular expression with an inventory file</a:t>
            </a:r>
          </a:p>
          <a:p>
            <a:pPr lvl="1"/>
            <a:r>
              <a:rPr lang="en-US" dirty="0" smtClean="0"/>
              <a:t>External variables</a:t>
            </a:r>
          </a:p>
          <a:p>
            <a:pPr lvl="1"/>
            <a:r>
              <a:rPr lang="en-US" dirty="0" smtClean="0"/>
              <a:t>Host variables</a:t>
            </a:r>
          </a:p>
          <a:p>
            <a:pPr lvl="1"/>
            <a:r>
              <a:rPr lang="en-US" dirty="0" smtClean="0"/>
              <a:t>Group variables</a:t>
            </a:r>
          </a:p>
          <a:p>
            <a:pPr lvl="1"/>
            <a:r>
              <a:rPr lang="en-US" dirty="0" smtClean="0"/>
              <a:t>Variable files</a:t>
            </a:r>
          </a:p>
          <a:p>
            <a:r>
              <a:rPr lang="en-US" dirty="0" smtClean="0"/>
              <a:t>Overriding configuration parameters with an inventory file</a:t>
            </a:r>
          </a:p>
        </p:txBody>
      </p:sp>
    </p:spTree>
    <p:extLst>
      <p:ext uri="{BB962C8B-B14F-4D97-AF65-F5344CB8AC3E}">
        <p14:creationId xmlns:p14="http://schemas.microsoft.com/office/powerpoint/2010/main" val="5654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module</a:t>
            </a:r>
          </a:p>
          <a:p>
            <a:r>
              <a:rPr lang="en-US" dirty="0" smtClean="0"/>
              <a:t>File module</a:t>
            </a:r>
          </a:p>
          <a:p>
            <a:r>
              <a:rPr lang="en-US" dirty="0" smtClean="0"/>
              <a:t>The source control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module</a:t>
            </a:r>
          </a:p>
          <a:p>
            <a:r>
              <a:rPr lang="en-US" dirty="0" smtClean="0"/>
              <a:t>Raw module</a:t>
            </a:r>
          </a:p>
          <a:p>
            <a:r>
              <a:rPr lang="en-US" dirty="0" smtClean="0"/>
              <a:t>Script module</a:t>
            </a:r>
          </a:p>
          <a:p>
            <a:r>
              <a:rPr lang="en-US" dirty="0" smtClean="0"/>
              <a:t>Shell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File module &amp; </a:t>
            </a:r>
            <a:r>
              <a:rPr lang="en-US" sz="4000" dirty="0"/>
              <a:t>The source control module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dirty="0" smtClean="0"/>
              <a:t>File module</a:t>
            </a:r>
          </a:p>
          <a:p>
            <a:r>
              <a:rPr lang="en-US" dirty="0" smtClean="0"/>
              <a:t>Debugging in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Template module</a:t>
            </a:r>
          </a:p>
          <a:p>
            <a:r>
              <a:rPr lang="en-US" dirty="0" smtClean="0"/>
              <a:t>Copy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Ansible</a:t>
            </a:r>
            <a:r>
              <a:rPr lang="en-US" dirty="0" smtClean="0"/>
              <a:t> working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Infrastructure as a code</a:t>
            </a:r>
          </a:p>
          <a:p>
            <a:r>
              <a:rPr lang="en-US" dirty="0" smtClean="0"/>
              <a:t>Provisioning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Monitoring and Alerting</a:t>
            </a:r>
          </a:p>
          <a:p>
            <a:r>
              <a:rPr lang="en-US" dirty="0" smtClean="0"/>
              <a:t>Logging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to learn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Features of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works?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 to learn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a remote machine using SSH</a:t>
            </a:r>
          </a:p>
          <a:p>
            <a:r>
              <a:rPr lang="en-US" dirty="0" smtClean="0"/>
              <a:t>Interacting with the command line shell </a:t>
            </a:r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sudo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Check and set file permissions</a:t>
            </a:r>
          </a:p>
          <a:p>
            <a:r>
              <a:rPr lang="en-US" dirty="0" smtClean="0"/>
              <a:t>Start and stop services</a:t>
            </a:r>
          </a:p>
          <a:p>
            <a:r>
              <a:rPr lang="en-US" dirty="0" smtClean="0"/>
              <a:t>Set environment variables</a:t>
            </a:r>
          </a:p>
          <a:p>
            <a:r>
              <a:rPr lang="en-US" dirty="0" smtClean="0"/>
              <a:t>Write scripts, if you are going to write your own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Ansible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read syntax</a:t>
            </a:r>
          </a:p>
          <a:p>
            <a:r>
              <a:rPr lang="en-US" dirty="0" smtClean="0"/>
              <a:t>Agentless</a:t>
            </a:r>
          </a:p>
          <a:p>
            <a:r>
              <a:rPr lang="en-US" dirty="0" smtClean="0"/>
              <a:t>Push based</a:t>
            </a:r>
          </a:p>
          <a:p>
            <a:r>
              <a:rPr lang="en-US" dirty="0" smtClean="0"/>
              <a:t>Built in modules</a:t>
            </a:r>
          </a:p>
          <a:p>
            <a:r>
              <a:rPr lang="en-US" dirty="0" err="1" smtClean="0"/>
              <a:t>Idempotence</a:t>
            </a:r>
            <a:endParaRPr lang="en-US" dirty="0" smtClean="0"/>
          </a:p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967706"/>
            <a:ext cx="75533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</a:p>
          <a:p>
            <a:r>
              <a:rPr lang="en-US" dirty="0" smtClean="0"/>
              <a:t>Host inventory file</a:t>
            </a:r>
          </a:p>
          <a:p>
            <a:r>
              <a:rPr lang="en-US" dirty="0" smtClean="0"/>
              <a:t>Remote machines</a:t>
            </a:r>
          </a:p>
          <a:p>
            <a:r>
              <a:rPr lang="en-US" dirty="0" smtClean="0"/>
              <a:t>Playbooks</a:t>
            </a:r>
          </a:p>
          <a:p>
            <a:r>
              <a:rPr lang="en-US" dirty="0" smtClean="0"/>
              <a:t>Built-in modules</a:t>
            </a:r>
          </a:p>
          <a:p>
            <a:r>
              <a:rPr lang="en-US" dirty="0" smtClean="0"/>
              <a:t>Custom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81100"/>
            <a:ext cx="53721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297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Ansible</vt:lpstr>
      <vt:lpstr>Agenda</vt:lpstr>
      <vt:lpstr>Introduction </vt:lpstr>
      <vt:lpstr>Ansible</vt:lpstr>
      <vt:lpstr>Prerequisites to learn Ansible</vt:lpstr>
      <vt:lpstr>Features of Ansible </vt:lpstr>
      <vt:lpstr>Ansible architecture</vt:lpstr>
      <vt:lpstr>Ansible architecture</vt:lpstr>
      <vt:lpstr>How Ansible works</vt:lpstr>
      <vt:lpstr>Installing Ansible</vt:lpstr>
      <vt:lpstr>Setting up the environment</vt:lpstr>
      <vt:lpstr>Configuring Ansible</vt:lpstr>
      <vt:lpstr>Configuration Management</vt:lpstr>
      <vt:lpstr>Variables</vt:lpstr>
      <vt:lpstr>Working with inventory file</vt:lpstr>
      <vt:lpstr>Working with modules</vt:lpstr>
      <vt:lpstr>Command module</vt:lpstr>
      <vt:lpstr>File module &amp; The source control module 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Venkateswaran Gurumoorthi</dc:creator>
  <cp:lastModifiedBy>Venkateswaran Gurumoorthi</cp:lastModifiedBy>
  <cp:revision>14</cp:revision>
  <dcterms:created xsi:type="dcterms:W3CDTF">2017-08-30T04:53:03Z</dcterms:created>
  <dcterms:modified xsi:type="dcterms:W3CDTF">2018-10-25T05:42:45Z</dcterms:modified>
</cp:coreProperties>
</file>