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0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9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0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82B5-7FB9-4AC5-9EDB-393077B71EA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Gurumoorthi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from source</a:t>
            </a:r>
          </a:p>
          <a:p>
            <a:r>
              <a:rPr lang="en-US" dirty="0" smtClean="0"/>
              <a:t>Installing via a 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into AWS console after creating user accounts</a:t>
            </a:r>
          </a:p>
          <a:p>
            <a:r>
              <a:rPr lang="en-US" dirty="0" smtClean="0"/>
              <a:t>Create 4 EC2 instances</a:t>
            </a:r>
          </a:p>
          <a:p>
            <a:r>
              <a:rPr lang="en-US" dirty="0" smtClean="0"/>
              <a:t>Generate private security file to log </a:t>
            </a:r>
            <a:r>
              <a:rPr lang="en-US" smtClean="0"/>
              <a:t>into the hosts</a:t>
            </a:r>
            <a:endParaRPr lang="en-US" dirty="0" smtClean="0"/>
          </a:p>
          <a:p>
            <a:r>
              <a:rPr lang="en-US" dirty="0" smtClean="0"/>
              <a:t>Assigning Elastic IP addresses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Setting up an </a:t>
            </a:r>
            <a:r>
              <a:rPr lang="en-US" dirty="0" err="1" smtClean="0"/>
              <a:t>Ansible</a:t>
            </a:r>
            <a:r>
              <a:rPr lang="en-US" dirty="0" smtClean="0"/>
              <a:t> working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6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Infrastructure as a code</a:t>
            </a:r>
          </a:p>
          <a:p>
            <a:r>
              <a:rPr lang="en-US" dirty="0" smtClean="0"/>
              <a:t>Provisioning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Orchestration</a:t>
            </a:r>
          </a:p>
          <a:p>
            <a:r>
              <a:rPr lang="en-US" dirty="0" smtClean="0"/>
              <a:t>Monitoring and Alerting</a:t>
            </a:r>
          </a:p>
          <a:p>
            <a:r>
              <a:rPr lang="en-US" dirty="0" smtClean="0"/>
              <a:t>Logging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5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to learn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Features of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err="1" smtClean="0"/>
              <a:t>Ansible</a:t>
            </a:r>
            <a:r>
              <a:rPr lang="en-US" dirty="0" smtClean="0"/>
              <a:t> works?</a:t>
            </a:r>
          </a:p>
          <a:p>
            <a:r>
              <a:rPr lang="en-US" dirty="0" smtClean="0"/>
              <a:t>Installing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 to learn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 to a remote machine using SSH</a:t>
            </a:r>
          </a:p>
          <a:p>
            <a:r>
              <a:rPr lang="en-US" dirty="0" smtClean="0"/>
              <a:t>Interacting with the command line shell </a:t>
            </a:r>
          </a:p>
          <a:p>
            <a:r>
              <a:rPr lang="en-US" dirty="0" smtClean="0"/>
              <a:t>Installing packages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sudo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Check and set file permissions</a:t>
            </a:r>
          </a:p>
          <a:p>
            <a:r>
              <a:rPr lang="en-US" dirty="0" smtClean="0"/>
              <a:t>Start and stop services</a:t>
            </a:r>
          </a:p>
          <a:p>
            <a:r>
              <a:rPr lang="en-US" dirty="0" smtClean="0"/>
              <a:t>Set environment variables</a:t>
            </a:r>
          </a:p>
          <a:p>
            <a:r>
              <a:rPr lang="en-US" dirty="0" smtClean="0"/>
              <a:t>Write scripts, if you are going to write your own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Ansible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read syntax</a:t>
            </a:r>
          </a:p>
          <a:p>
            <a:r>
              <a:rPr lang="en-US" dirty="0" smtClean="0"/>
              <a:t>Agentless</a:t>
            </a:r>
          </a:p>
          <a:p>
            <a:r>
              <a:rPr lang="en-US" dirty="0" smtClean="0"/>
              <a:t>Push based</a:t>
            </a:r>
          </a:p>
          <a:p>
            <a:r>
              <a:rPr lang="en-US" dirty="0" smtClean="0"/>
              <a:t>Built in modules</a:t>
            </a:r>
          </a:p>
          <a:p>
            <a:r>
              <a:rPr lang="en-US" dirty="0" err="1" smtClean="0"/>
              <a:t>Idempotence</a:t>
            </a:r>
            <a:endParaRPr lang="en-US" dirty="0" smtClean="0"/>
          </a:p>
          <a:p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9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967706"/>
            <a:ext cx="75533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80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configuration file</a:t>
            </a:r>
          </a:p>
          <a:p>
            <a:r>
              <a:rPr lang="en-US" dirty="0" smtClean="0"/>
              <a:t>Host inventory file</a:t>
            </a:r>
          </a:p>
          <a:p>
            <a:r>
              <a:rPr lang="en-US" dirty="0" smtClean="0"/>
              <a:t>Remote machines</a:t>
            </a:r>
          </a:p>
          <a:p>
            <a:r>
              <a:rPr lang="en-US" dirty="0" smtClean="0"/>
              <a:t>Playbooks</a:t>
            </a:r>
          </a:p>
          <a:p>
            <a:r>
              <a:rPr lang="en-US" dirty="0" smtClean="0"/>
              <a:t>Built-in modules</a:t>
            </a:r>
          </a:p>
          <a:p>
            <a:r>
              <a:rPr lang="en-US" dirty="0" smtClean="0"/>
              <a:t>Custom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Ansible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181100"/>
            <a:ext cx="53721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86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165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Ansible</vt:lpstr>
      <vt:lpstr>Agenda</vt:lpstr>
      <vt:lpstr>Introduction </vt:lpstr>
      <vt:lpstr>Ansible</vt:lpstr>
      <vt:lpstr>Prerequisites to learn Ansible</vt:lpstr>
      <vt:lpstr>Features of Ansible </vt:lpstr>
      <vt:lpstr>Ansible architecture</vt:lpstr>
      <vt:lpstr>Ansible architecture</vt:lpstr>
      <vt:lpstr>How Ansible works</vt:lpstr>
      <vt:lpstr>Installing Ansible</vt:lpstr>
      <vt:lpstr>Setting up the environment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Venkateswaran Gurumoorthi</dc:creator>
  <cp:lastModifiedBy>Venkateswaran Gurumoorthi</cp:lastModifiedBy>
  <cp:revision>10</cp:revision>
  <dcterms:created xsi:type="dcterms:W3CDTF">2017-08-30T04:53:03Z</dcterms:created>
  <dcterms:modified xsi:type="dcterms:W3CDTF">2017-08-30T09:42:04Z</dcterms:modified>
</cp:coreProperties>
</file>