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0C1BBF7-12B7-4B08-A950-F88C49A41FE2}" type="datetimeFigureOut">
              <a:rPr lang="en-US" smtClean="0"/>
              <a:t>04-Apr-24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C4C1E91-ABD7-4233-9853-23A980582521}"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C1BBF7-12B7-4B08-A950-F88C49A41FE2}" type="datetimeFigureOut">
              <a:rPr lang="en-US" smtClean="0"/>
              <a:t>04-Apr-24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C1BBF7-12B7-4B08-A950-F88C49A41FE2}" type="datetimeFigureOut">
              <a:rPr lang="en-US" smtClean="0"/>
              <a:t>04-Apr-24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C1BBF7-12B7-4B08-A950-F88C49A41FE2}" type="datetimeFigureOut">
              <a:rPr lang="en-US" smtClean="0"/>
              <a:t>04-Apr-24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0C1BBF7-12B7-4B08-A950-F88C49A41FE2}" type="datetimeFigureOut">
              <a:rPr lang="en-US" smtClean="0"/>
              <a:t>04-Apr-24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0C4C1E91-ABD7-4233-9853-23A98058252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C1BBF7-12B7-4B08-A950-F88C49A41FE2}" type="datetimeFigureOut">
              <a:rPr lang="en-US" smtClean="0"/>
              <a:t>04-Apr-24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0C1BBF7-12B7-4B08-A950-F88C49A41FE2}" type="datetimeFigureOut">
              <a:rPr lang="en-US" smtClean="0"/>
              <a:t>04-Apr-24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0C1BBF7-12B7-4B08-A950-F88C49A41FE2}" type="datetimeFigureOut">
              <a:rPr lang="en-US" smtClean="0"/>
              <a:t>04-Apr-24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1BBF7-12B7-4B08-A950-F88C49A41FE2}" type="datetimeFigureOut">
              <a:rPr lang="en-US" smtClean="0"/>
              <a:t>04-Apr-24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C1BBF7-12B7-4B08-A950-F88C49A41FE2}" type="datetimeFigureOut">
              <a:rPr lang="en-US" smtClean="0"/>
              <a:t>04-Apr-24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0C1BBF7-12B7-4B08-A950-F88C49A41FE2}" type="datetimeFigureOut">
              <a:rPr lang="en-US" smtClean="0"/>
              <a:t>04-Apr-24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0C1BBF7-12B7-4B08-A950-F88C49A41FE2}" type="datetimeFigureOut">
              <a:rPr lang="en-US" smtClean="0"/>
              <a:t>04-Apr-24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C4C1E91-ABD7-4233-9853-23A98058252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CAM LAB 2\Downloads\Picsart_24-04-04_12-35-36-076.jpg"/>
          <p:cNvPicPr>
            <a:picLocks noChangeAspect="1" noChangeArrowheads="1"/>
          </p:cNvPicPr>
          <p:nvPr/>
        </p:nvPicPr>
        <p:blipFill rotWithShape="1">
          <a:blip r:embed="rId2">
            <a:extLst>
              <a:ext uri="{28A0092B-C50C-407E-A947-70E740481C1C}">
                <a14:useLocalDpi xmlns:a14="http://schemas.microsoft.com/office/drawing/2010/main" val="0"/>
              </a:ext>
            </a:extLst>
          </a:blip>
          <a:srcRect t="21490" b="33660"/>
          <a:stretch/>
        </p:blipFill>
        <p:spPr bwMode="auto">
          <a:xfrm>
            <a:off x="76201" y="-13855"/>
            <a:ext cx="90677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64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latin typeface="+mn-lt"/>
              </a:rPr>
              <a:t>Development</a:t>
            </a:r>
            <a:endParaRPr lang="en-US" dirty="0">
              <a:latin typeface="+mn-lt"/>
            </a:endParaRPr>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701" t="24811" r="37754" b="51984"/>
          <a:stretch/>
        </p:blipFill>
        <p:spPr bwMode="auto">
          <a:xfrm>
            <a:off x="457200" y="2133600"/>
            <a:ext cx="367013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9458" t="62121" r="39884" b="7197"/>
          <a:stretch/>
        </p:blipFill>
        <p:spPr bwMode="auto">
          <a:xfrm>
            <a:off x="4953000" y="2209800"/>
            <a:ext cx="3733800" cy="297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313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TECHNOLOGY </a:t>
            </a:r>
            <a:r>
              <a:rPr lang="en-US" dirty="0"/>
              <a:t>&amp; LANGUAGE USED</a:t>
            </a:r>
          </a:p>
        </p:txBody>
      </p:sp>
      <p:sp>
        <p:nvSpPr>
          <p:cNvPr id="3" name="Content Placeholder 2"/>
          <p:cNvSpPr>
            <a:spLocks noGrp="1"/>
          </p:cNvSpPr>
          <p:nvPr>
            <p:ph idx="1"/>
          </p:nvPr>
        </p:nvSpPr>
        <p:spPr/>
        <p:txBody>
          <a:bodyPr>
            <a:normAutofit fontScale="92500" lnSpcReduction="10000"/>
          </a:bodyPr>
          <a:lstStyle/>
          <a:p>
            <a:r>
              <a:rPr lang="en-US" dirty="0"/>
              <a:t>Web </a:t>
            </a:r>
            <a:r>
              <a:rPr lang="en-US" dirty="0" smtClean="0"/>
              <a:t>Applications</a:t>
            </a:r>
          </a:p>
          <a:p>
            <a:r>
              <a:rPr lang="en-US" dirty="0" smtClean="0"/>
              <a:t>Desktop </a:t>
            </a:r>
            <a:r>
              <a:rPr lang="en-US" dirty="0"/>
              <a:t>GUI Applications </a:t>
            </a:r>
            <a:endParaRPr lang="en-US" dirty="0" smtClean="0"/>
          </a:p>
          <a:p>
            <a:r>
              <a:rPr lang="en-US" dirty="0" smtClean="0"/>
              <a:t>Console-based Application</a:t>
            </a:r>
          </a:p>
          <a:p>
            <a:r>
              <a:rPr lang="en-US" dirty="0" smtClean="0"/>
              <a:t> Software Development</a:t>
            </a:r>
          </a:p>
          <a:p>
            <a:r>
              <a:rPr lang="en-US" dirty="0" smtClean="0"/>
              <a:t> Scientific </a:t>
            </a:r>
            <a:r>
              <a:rPr lang="en-US" dirty="0"/>
              <a:t>and Numeric </a:t>
            </a:r>
            <a:endParaRPr lang="en-US" dirty="0" smtClean="0"/>
          </a:p>
          <a:p>
            <a:r>
              <a:rPr lang="en-US" dirty="0" smtClean="0"/>
              <a:t>Business Applications</a:t>
            </a:r>
          </a:p>
          <a:p>
            <a:r>
              <a:rPr lang="en-US" dirty="0" smtClean="0"/>
              <a:t> </a:t>
            </a:r>
            <a:r>
              <a:rPr lang="en-US" dirty="0"/>
              <a:t>Audio or Video-based Applications </a:t>
            </a:r>
            <a:endParaRPr lang="en-US" dirty="0" smtClean="0"/>
          </a:p>
          <a:p>
            <a:r>
              <a:rPr lang="en-US" dirty="0" smtClean="0"/>
              <a:t>3D </a:t>
            </a:r>
            <a:r>
              <a:rPr lang="en-US" dirty="0"/>
              <a:t>CAD </a:t>
            </a:r>
            <a:r>
              <a:rPr lang="en-US" dirty="0" smtClean="0"/>
              <a:t>Applications</a:t>
            </a:r>
          </a:p>
          <a:p>
            <a:r>
              <a:rPr lang="en-US" dirty="0" smtClean="0"/>
              <a:t> </a:t>
            </a:r>
            <a:r>
              <a:rPr lang="en-US" dirty="0"/>
              <a:t>Enterprise Applications </a:t>
            </a:r>
            <a:endParaRPr lang="en-US" dirty="0" smtClean="0"/>
          </a:p>
          <a:p>
            <a:r>
              <a:rPr lang="en-US" dirty="0" smtClean="0"/>
              <a:t> </a:t>
            </a:r>
            <a:r>
              <a:rPr lang="en-US" dirty="0"/>
              <a:t>Image Processing Application</a:t>
            </a:r>
          </a:p>
        </p:txBody>
      </p:sp>
    </p:spTree>
    <p:extLst>
      <p:ext uri="{BB962C8B-B14F-4D97-AF65-F5344CB8AC3E}">
        <p14:creationId xmlns:p14="http://schemas.microsoft.com/office/powerpoint/2010/main" val="279666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Django</a:t>
            </a:r>
            <a:r>
              <a:rPr lang="en-US" dirty="0"/>
              <a:t> Framework in </a:t>
            </a:r>
            <a:r>
              <a:rPr lang="en-US" dirty="0" smtClean="0"/>
              <a:t>Python</a:t>
            </a:r>
            <a:endParaRPr lang="en-US" dirty="0"/>
          </a:p>
        </p:txBody>
      </p:sp>
      <p:sp>
        <p:nvSpPr>
          <p:cNvPr id="3" name="Content Placeholder 2"/>
          <p:cNvSpPr>
            <a:spLocks noGrp="1"/>
          </p:cNvSpPr>
          <p:nvPr>
            <p:ph idx="1"/>
          </p:nvPr>
        </p:nvSpPr>
        <p:spPr/>
        <p:txBody>
          <a:bodyPr>
            <a:normAutofit/>
          </a:bodyPr>
          <a:lstStyle/>
          <a:p>
            <a:r>
              <a:rPr lang="en-US" sz="2800" dirty="0" smtClean="0"/>
              <a:t>Ridiculously </a:t>
            </a:r>
            <a:r>
              <a:rPr lang="en-US" sz="2800" dirty="0"/>
              <a:t>fast - </a:t>
            </a:r>
            <a:r>
              <a:rPr lang="en-US" sz="2800" dirty="0" err="1"/>
              <a:t>Django</a:t>
            </a:r>
            <a:r>
              <a:rPr lang="en-US" sz="2800" dirty="0"/>
              <a:t> was designed to help developers take applications from concept to completion as quickly as possible</a:t>
            </a:r>
            <a:r>
              <a:rPr lang="en-US" sz="2800" dirty="0" smtClean="0"/>
              <a:t>.</a:t>
            </a:r>
          </a:p>
          <a:p>
            <a:r>
              <a:rPr lang="en-US" sz="2800" dirty="0" smtClean="0"/>
              <a:t>Reassuringly </a:t>
            </a:r>
            <a:r>
              <a:rPr lang="en-US" sz="2800" dirty="0"/>
              <a:t>secure - </a:t>
            </a:r>
            <a:r>
              <a:rPr lang="en-US" sz="2800" dirty="0" err="1"/>
              <a:t>Django</a:t>
            </a:r>
            <a:r>
              <a:rPr lang="en-US" sz="2800" dirty="0"/>
              <a:t> takes security seriously and helps developers avoid many common security mistakes</a:t>
            </a:r>
            <a:r>
              <a:rPr lang="en-US" sz="2800" dirty="0" smtClean="0"/>
              <a:t>.</a:t>
            </a:r>
          </a:p>
          <a:p>
            <a:r>
              <a:rPr lang="en-US" sz="2800" dirty="0" smtClean="0"/>
              <a:t>Exceedingly </a:t>
            </a:r>
            <a:r>
              <a:rPr lang="en-US" sz="2800" dirty="0"/>
              <a:t>scalable - Some of the busiest sites on the web leverage </a:t>
            </a:r>
            <a:r>
              <a:rPr lang="en-US" sz="2800" dirty="0" err="1"/>
              <a:t>Django’s</a:t>
            </a:r>
            <a:r>
              <a:rPr lang="en-US" sz="2800" dirty="0"/>
              <a:t> ability to quickly and flexibly </a:t>
            </a:r>
          </a:p>
        </p:txBody>
      </p:sp>
    </p:spTree>
    <p:extLst>
      <p:ext uri="{BB962C8B-B14F-4D97-AF65-F5344CB8AC3E}">
        <p14:creationId xmlns:p14="http://schemas.microsoft.com/office/powerpoint/2010/main" val="166099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DETAILS</a:t>
            </a:r>
          </a:p>
        </p:txBody>
      </p:sp>
      <p:sp>
        <p:nvSpPr>
          <p:cNvPr id="3" name="Content Placeholder 2"/>
          <p:cNvSpPr>
            <a:spLocks noGrp="1"/>
          </p:cNvSpPr>
          <p:nvPr>
            <p:ph idx="1"/>
          </p:nvPr>
        </p:nvSpPr>
        <p:spPr/>
        <p:txBody>
          <a:bodyPr>
            <a:noAutofit/>
          </a:bodyPr>
          <a:lstStyle/>
          <a:p>
            <a:r>
              <a:rPr lang="en-US" sz="2800" dirty="0"/>
              <a:t>Mobile app distribution platform such as Google play store gets flooded with millions of new applications uploaded by developers every day</a:t>
            </a:r>
            <a:r>
              <a:rPr lang="en-US" sz="2800" dirty="0" smtClean="0"/>
              <a:t>.</a:t>
            </a:r>
          </a:p>
          <a:p>
            <a:r>
              <a:rPr lang="en-US" sz="2800" dirty="0" smtClean="0"/>
              <a:t> </a:t>
            </a:r>
            <a:r>
              <a:rPr lang="en-US" sz="2800" dirty="0"/>
              <a:t>So, in this project, we aim on analyzing Google play store that provides a particular app description and data such as reviews, ratings, price and number of downloads. </a:t>
            </a:r>
            <a:endParaRPr lang="en-US" sz="2800" dirty="0" smtClean="0"/>
          </a:p>
          <a:p>
            <a:r>
              <a:rPr lang="en-US" sz="2800" dirty="0" smtClean="0"/>
              <a:t>The </a:t>
            </a:r>
            <a:r>
              <a:rPr lang="en-US" sz="2800" dirty="0"/>
              <a:t>objective of this is to analyses the desire of the customer through the reviews provided in the feedback section and apps trend in the market to help the organization &amp; developers. </a:t>
            </a:r>
          </a:p>
        </p:txBody>
      </p:sp>
    </p:spTree>
    <p:extLst>
      <p:ext uri="{BB962C8B-B14F-4D97-AF65-F5344CB8AC3E}">
        <p14:creationId xmlns:p14="http://schemas.microsoft.com/office/powerpoint/2010/main" val="84971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MANUAL (OUTPUT)</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147" t="18560" r="37754" b="47619"/>
          <a:stretch/>
        </p:blipFill>
        <p:spPr bwMode="auto">
          <a:xfrm>
            <a:off x="914400" y="2362200"/>
            <a:ext cx="3581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5651" t="55208" r="36903" b="16383"/>
          <a:stretch/>
        </p:blipFill>
        <p:spPr bwMode="auto">
          <a:xfrm>
            <a:off x="4800600" y="2362200"/>
            <a:ext cx="357100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68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701" t="25992" r="38311" b="42045"/>
          <a:stretch/>
        </p:blipFill>
        <p:spPr bwMode="auto">
          <a:xfrm>
            <a:off x="533400" y="762000"/>
            <a:ext cx="3251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7434" t="59893" r="39566" b="14728"/>
          <a:stretch/>
        </p:blipFill>
        <p:spPr bwMode="auto">
          <a:xfrm>
            <a:off x="4876800" y="1008742"/>
            <a:ext cx="2992582" cy="2344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8181" t="23012" r="39245" b="52367"/>
          <a:stretch/>
        </p:blipFill>
        <p:spPr bwMode="auto">
          <a:xfrm>
            <a:off x="990600" y="3622964"/>
            <a:ext cx="2937164" cy="2306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7436" t="50000" r="39458" b="22254"/>
          <a:stretch/>
        </p:blipFill>
        <p:spPr bwMode="auto">
          <a:xfrm>
            <a:off x="5257800" y="3622964"/>
            <a:ext cx="3006436" cy="2410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08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FUTURE WORK</a:t>
            </a:r>
          </a:p>
        </p:txBody>
      </p:sp>
      <p:sp>
        <p:nvSpPr>
          <p:cNvPr id="3" name="Content Placeholder 2"/>
          <p:cNvSpPr>
            <a:spLocks noGrp="1"/>
          </p:cNvSpPr>
          <p:nvPr>
            <p:ph idx="1"/>
          </p:nvPr>
        </p:nvSpPr>
        <p:spPr/>
        <p:txBody>
          <a:bodyPr>
            <a:noAutofit/>
          </a:bodyPr>
          <a:lstStyle/>
          <a:p>
            <a:r>
              <a:rPr lang="en-US" sz="2800" dirty="0" smtClean="0"/>
              <a:t>Going </a:t>
            </a:r>
            <a:r>
              <a:rPr lang="en-US" sz="2800" dirty="0"/>
              <a:t>to continue to dig deeper, far past the surface of the number of likes, comments and shares, and aim to reach, and truly understand, the significance of social media interactions and what they tell us about the consumers behind the screens. </a:t>
            </a:r>
            <a:endParaRPr lang="en-US" sz="2800" dirty="0" smtClean="0"/>
          </a:p>
          <a:p>
            <a:r>
              <a:rPr lang="en-US" sz="2800" dirty="0" smtClean="0"/>
              <a:t>Updating </a:t>
            </a:r>
            <a:r>
              <a:rPr lang="en-US" sz="2800" dirty="0"/>
              <a:t>dictionary for synonyms and antonyms: Update the dictionary to easily recognize the what user can say actually means, the shortcuts of any word or any word related to that word and all can update into that dictionary</a:t>
            </a:r>
            <a:r>
              <a:rPr lang="en-US" sz="2800" dirty="0" smtClean="0"/>
              <a:t>.</a:t>
            </a:r>
          </a:p>
        </p:txBody>
      </p:sp>
    </p:spTree>
    <p:extLst>
      <p:ext uri="{BB962C8B-B14F-4D97-AF65-F5344CB8AC3E}">
        <p14:creationId xmlns:p14="http://schemas.microsoft.com/office/powerpoint/2010/main" val="2571620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r>
              <a:rPr lang="en-US" sz="2800" dirty="0" smtClean="0"/>
              <a:t>Web </a:t>
            </a:r>
            <a:r>
              <a:rPr lang="en-US" sz="2800" dirty="0"/>
              <a:t>application can be converted into mobile application: Now, it is on website application, but in future it can converted into mobile </a:t>
            </a:r>
            <a:r>
              <a:rPr lang="en-US" sz="2800" dirty="0" smtClean="0"/>
              <a:t>application </a:t>
            </a:r>
            <a:r>
              <a:rPr lang="en-US" sz="2800" dirty="0"/>
              <a:t>for flexibility to mobile users</a:t>
            </a:r>
            <a:r>
              <a:rPr lang="en-US" sz="2800" dirty="0" smtClean="0"/>
              <a:t>.</a:t>
            </a:r>
          </a:p>
          <a:p>
            <a:r>
              <a:rPr lang="en-US" sz="2800" dirty="0" smtClean="0"/>
              <a:t>Can </a:t>
            </a:r>
            <a:r>
              <a:rPr lang="en-US" sz="2800" dirty="0"/>
              <a:t>be created in other languages using Data sets and algorithm: Now, it is on US English, but for the user understanding or user-friendly purpose it will make it on other languages also by using Data sets and Google Translator</a:t>
            </a:r>
            <a:r>
              <a:rPr lang="en-US" sz="2800" dirty="0" smtClean="0"/>
              <a:t>.</a:t>
            </a:r>
          </a:p>
          <a:p>
            <a:r>
              <a:rPr lang="en-US" sz="2800" dirty="0" smtClean="0"/>
              <a:t>In </a:t>
            </a:r>
            <a:r>
              <a:rPr lang="en-US" sz="2800" dirty="0"/>
              <a:t>future it may be an automate feature by the Google play </a:t>
            </a:r>
            <a:r>
              <a:rPr lang="en-US" sz="2800" dirty="0" err="1"/>
              <a:t>stor</a:t>
            </a:r>
            <a:r>
              <a:rPr lang="en-US" sz="2800" dirty="0"/>
              <a:t> </a:t>
            </a:r>
            <a:endParaRPr lang="en-US" sz="2800" dirty="0"/>
          </a:p>
        </p:txBody>
      </p:sp>
    </p:spTree>
    <p:extLst>
      <p:ext uri="{BB962C8B-B14F-4D97-AF65-F5344CB8AC3E}">
        <p14:creationId xmlns:p14="http://schemas.microsoft.com/office/powerpoint/2010/main" val="742501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Autofit/>
          </a:bodyPr>
          <a:lstStyle/>
          <a:p>
            <a:r>
              <a:rPr lang="en-US" sz="2800" dirty="0"/>
              <a:t>Today’s world Google play store has become the major hub for downloading and uploading Android application</a:t>
            </a:r>
            <a:r>
              <a:rPr lang="en-US" sz="2800" dirty="0" smtClean="0"/>
              <a:t>.</a:t>
            </a:r>
          </a:p>
          <a:p>
            <a:r>
              <a:rPr lang="en-US" sz="2800" dirty="0" smtClean="0"/>
              <a:t> </a:t>
            </a:r>
            <a:r>
              <a:rPr lang="en-US" sz="2800" dirty="0"/>
              <a:t>The Android application users download applications for their personal use. </a:t>
            </a:r>
            <a:endParaRPr lang="en-US" sz="2800" dirty="0" smtClean="0"/>
          </a:p>
          <a:p>
            <a:r>
              <a:rPr lang="en-US" sz="2800" dirty="0" smtClean="0"/>
              <a:t>Each </a:t>
            </a:r>
            <a:r>
              <a:rPr lang="en-US" sz="2800" dirty="0"/>
              <a:t>user of the application has their own experience with the application</a:t>
            </a:r>
            <a:r>
              <a:rPr lang="en-US" sz="2800" dirty="0" smtClean="0"/>
              <a:t>.</a:t>
            </a:r>
          </a:p>
          <a:p>
            <a:r>
              <a:rPr lang="en-US" sz="2800" dirty="0" smtClean="0"/>
              <a:t>As </a:t>
            </a:r>
            <a:r>
              <a:rPr lang="en-US" sz="2800" dirty="0"/>
              <a:t>an outcome of the project, the comments can be sent to owner</a:t>
            </a:r>
          </a:p>
        </p:txBody>
      </p:sp>
    </p:spTree>
    <p:extLst>
      <p:ext uri="{BB962C8B-B14F-4D97-AF65-F5344CB8AC3E}">
        <p14:creationId xmlns:p14="http://schemas.microsoft.com/office/powerpoint/2010/main" val="2321188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57200" y="1676401"/>
            <a:ext cx="8229600" cy="3810000"/>
          </a:xfrm>
        </p:spPr>
        <p:txBody>
          <a:bodyPr>
            <a:noAutofit/>
          </a:bodyPr>
          <a:lstStyle/>
          <a:p>
            <a:r>
              <a:rPr lang="en-US" sz="2800" dirty="0" smtClean="0"/>
              <a:t> </a:t>
            </a:r>
            <a:r>
              <a:rPr lang="en-US" sz="2800" dirty="0"/>
              <a:t>Rishi Meridian, “Analysis of Google Play Store Data set and predict the popularity of an app on Google Play Store”, Texas </a:t>
            </a:r>
            <a:r>
              <a:rPr lang="en-US" sz="2800" dirty="0" err="1"/>
              <a:t>a&amp;M</a:t>
            </a:r>
            <a:r>
              <a:rPr lang="en-US" sz="2800" dirty="0"/>
              <a:t> University College Station, Texas, June-2020. Jong, J</a:t>
            </a:r>
            <a:r>
              <a:rPr lang="en-US" sz="2800" dirty="0" smtClean="0"/>
              <a:t>.</a:t>
            </a:r>
          </a:p>
          <a:p>
            <a:r>
              <a:rPr lang="en-US" sz="2800" dirty="0" smtClean="0"/>
              <a:t>(</a:t>
            </a:r>
            <a:r>
              <a:rPr lang="en-US" sz="2800" dirty="0"/>
              <a:t>2011). Predicting rating with sentiment analysis.[Online] http://cs229.stanford.eddo/proj2011/JongPredictingRatingwithSentimentAnalysis.pdf. </a:t>
            </a:r>
            <a:endParaRPr lang="en-US" sz="2800" dirty="0" smtClean="0"/>
          </a:p>
        </p:txBody>
      </p:sp>
    </p:spTree>
    <p:extLst>
      <p:ext uri="{BB962C8B-B14F-4D97-AF65-F5344CB8AC3E}">
        <p14:creationId xmlns:p14="http://schemas.microsoft.com/office/powerpoint/2010/main" val="181317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334000"/>
          </a:xfrm>
        </p:spPr>
        <p:txBody>
          <a:bodyPr/>
          <a:lstStyle/>
          <a:p>
            <a:endParaRPr lang="en-US" dirty="0"/>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8685" t="27178" r="32111" b="12974"/>
          <a:stretch/>
        </p:blipFill>
        <p:spPr bwMode="auto">
          <a:xfrm>
            <a:off x="-6927" y="-69273"/>
            <a:ext cx="9144000" cy="692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24000" y="228600"/>
            <a:ext cx="6248400"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800" dirty="0" smtClean="0">
                <a:solidFill>
                  <a:srgbClr val="00B050"/>
                </a:solidFill>
                <a:latin typeface="Algerian" pitchFamily="82" charset="0"/>
                <a:cs typeface="Arial" pitchFamily="34" charset="0"/>
              </a:rPr>
              <a:t>PLAY STORE  APP REVIEW ANALYSIS</a:t>
            </a:r>
            <a:endParaRPr lang="en-US" sz="2800" dirty="0">
              <a:solidFill>
                <a:srgbClr val="00B050"/>
              </a:solidFill>
            </a:endParaRPr>
          </a:p>
        </p:txBody>
      </p:sp>
    </p:spTree>
    <p:extLst>
      <p:ext uri="{BB962C8B-B14F-4D97-AF65-F5344CB8AC3E}">
        <p14:creationId xmlns:p14="http://schemas.microsoft.com/office/powerpoint/2010/main" val="1224684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72000"/>
          </a:xfrm>
        </p:spPr>
        <p:txBody>
          <a:bodyPr>
            <a:normAutofit fontScale="92500"/>
          </a:bodyPr>
          <a:lstStyle/>
          <a:p>
            <a:r>
              <a:rPr lang="en-US" sz="2800" dirty="0" smtClean="0"/>
              <a:t>https</a:t>
            </a:r>
            <a:r>
              <a:rPr lang="en-US" sz="2800" dirty="0"/>
              <a:t>://en.wikipedia.org/wiki/Sentiment_analysis [3] Harman, M., Jiao, Y., and Zhang, Y. (2012).</a:t>
            </a:r>
          </a:p>
          <a:p>
            <a:r>
              <a:rPr lang="en-US" sz="2800" dirty="0" smtClean="0"/>
              <a:t>App </a:t>
            </a:r>
            <a:r>
              <a:rPr lang="en-US" sz="2800" dirty="0"/>
              <a:t>store mining and analysis: </a:t>
            </a:r>
            <a:r>
              <a:rPr lang="en-US" sz="2800" dirty="0" err="1"/>
              <a:t>Mrs</a:t>
            </a:r>
            <a:r>
              <a:rPr lang="en-US" sz="2800" dirty="0"/>
              <a:t> for app Stores. In 2012 9th IEEE Working Conference on Mining Software Repositories (MSR), Pages 108–111</a:t>
            </a:r>
            <a:r>
              <a:rPr lang="en-US" sz="2800" dirty="0" smtClean="0"/>
              <a:t>.</a:t>
            </a:r>
          </a:p>
          <a:p>
            <a:r>
              <a:rPr lang="en-US" sz="2800" dirty="0" smtClean="0"/>
              <a:t>https</a:t>
            </a:r>
            <a:r>
              <a:rPr lang="en-US" sz="2800" dirty="0"/>
              <a:t>://developer.mozilla.org/en-US/docs/Learn/Serverside/Django/Introduction </a:t>
            </a:r>
            <a:endParaRPr lang="en-US" sz="2800" dirty="0" smtClean="0"/>
          </a:p>
          <a:p>
            <a:r>
              <a:rPr lang="en-US" sz="2800" dirty="0" smtClean="0"/>
              <a:t>https</a:t>
            </a:r>
            <a:r>
              <a:rPr lang="en-US" sz="2800" dirty="0"/>
              <a:t>://jovian.ai/learn/data-analysis-with-python-zero-topandas </a:t>
            </a:r>
          </a:p>
          <a:p>
            <a:endParaRPr lang="en-US" dirty="0"/>
          </a:p>
        </p:txBody>
      </p:sp>
    </p:spTree>
    <p:extLst>
      <p:ext uri="{BB962C8B-B14F-4D97-AF65-F5344CB8AC3E}">
        <p14:creationId xmlns:p14="http://schemas.microsoft.com/office/powerpoint/2010/main" val="1492673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7199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THANK YOU</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680553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ABSTRACT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r>
              <a:rPr lang="en-US" sz="2800" dirty="0" smtClean="0"/>
              <a:t>Our day-to-day life has always been influenced by what people think. Ideas and opinions of others have always affected our own opinions</a:t>
            </a:r>
          </a:p>
          <a:p>
            <a:r>
              <a:rPr lang="en-US" sz="2800" dirty="0" smtClean="0"/>
              <a:t>. As the Web plays an increasingly significant role in people's social lives, it contains more and more information concerning their opinions and sentiments.</a:t>
            </a:r>
          </a:p>
          <a:p>
            <a:r>
              <a:rPr lang="en-US" sz="2800" dirty="0" smtClean="0"/>
              <a:t>The distillation of knowledge from this huge amount of unstructured information, is also known as opinion mining and sentiment analysis</a:t>
            </a:r>
            <a:endParaRPr lang="en-US" sz="2800" dirty="0"/>
          </a:p>
        </p:txBody>
      </p:sp>
    </p:spTree>
    <p:extLst>
      <p:ext uri="{BB962C8B-B14F-4D97-AF65-F5344CB8AC3E}">
        <p14:creationId xmlns:p14="http://schemas.microsoft.com/office/powerpoint/2010/main" val="311120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smtClean="0"/>
              <a:t>Introduction Sentiment analysis is the process of classifying whether a block of text is positive, negative, or, neutral.</a:t>
            </a:r>
          </a:p>
          <a:p>
            <a:r>
              <a:rPr lang="en-US" sz="2800" dirty="0" smtClean="0"/>
              <a:t>Sentiment analysis is contextual mining of words which indicates the social sentiment of a brand and also helps the business to determine whether the product which they are manufacturing is going to make a demand in the market or not</a:t>
            </a:r>
          </a:p>
          <a:p>
            <a:endParaRPr lang="en-US" sz="2800" dirty="0"/>
          </a:p>
        </p:txBody>
      </p:sp>
    </p:spTree>
    <p:extLst>
      <p:ext uri="{BB962C8B-B14F-4D97-AF65-F5344CB8AC3E}">
        <p14:creationId xmlns:p14="http://schemas.microsoft.com/office/powerpoint/2010/main" val="297309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229600" cy="5715000"/>
          </a:xfrm>
        </p:spPr>
        <p:txBody>
          <a:bodyPr/>
          <a:lstStyle/>
          <a:p>
            <a:r>
              <a:rPr lang="en-US" dirty="0" smtClean="0"/>
              <a:t>The goal which Sentiment analysis tries to gain is to analyses people’s opinion in a way that it can also help the businesses expand</a:t>
            </a:r>
          </a:p>
          <a:p>
            <a:r>
              <a:rPr lang="en-US" dirty="0" smtClean="0"/>
              <a:t>It focuses not only on polarity (positive, negative &amp; neutral) but also on emotions (happy, sad, angry, etc.). </a:t>
            </a:r>
          </a:p>
          <a:p>
            <a:r>
              <a:rPr lang="en-US" dirty="0" smtClean="0"/>
              <a:t>Sentiment analysis is a technique with which we can identify and determine if data indicates a positive, negative or neutral emotion</a:t>
            </a:r>
            <a:endParaRPr lang="en-US" dirty="0"/>
          </a:p>
        </p:txBody>
      </p:sp>
    </p:spTree>
    <p:extLst>
      <p:ext uri="{BB962C8B-B14F-4D97-AF65-F5344CB8AC3E}">
        <p14:creationId xmlns:p14="http://schemas.microsoft.com/office/powerpoint/2010/main" val="269012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lstStyle/>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794" t="29270" r="36213" b="30935"/>
          <a:stretch/>
        </p:blipFill>
        <p:spPr bwMode="auto">
          <a:xfrm>
            <a:off x="2590800" y="1032164"/>
            <a:ext cx="5181600" cy="475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276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lstStyle/>
          <a:p>
            <a:r>
              <a:rPr lang="en-US" dirty="0" smtClean="0"/>
              <a:t>LITERATURE REVIEW</a:t>
            </a:r>
            <a:endParaRPr lang="en-US" dirty="0"/>
          </a:p>
        </p:txBody>
      </p:sp>
      <p:sp>
        <p:nvSpPr>
          <p:cNvPr id="3" name="Content Placeholder 2"/>
          <p:cNvSpPr>
            <a:spLocks noGrp="1"/>
          </p:cNvSpPr>
          <p:nvPr>
            <p:ph idx="1"/>
          </p:nvPr>
        </p:nvSpPr>
        <p:spPr>
          <a:xfrm>
            <a:off x="457200" y="1905000"/>
            <a:ext cx="8229600" cy="4221163"/>
          </a:xfrm>
        </p:spPr>
        <p:txBody>
          <a:bodyPr>
            <a:noAutofit/>
          </a:bodyPr>
          <a:lstStyle/>
          <a:p>
            <a:r>
              <a:rPr lang="en-US" sz="2800" dirty="0" smtClean="0">
                <a:cs typeface="Arial" pitchFamily="34" charset="0"/>
              </a:rPr>
              <a:t>There has been a constant growth in the public and private information stored within the internet.</a:t>
            </a:r>
          </a:p>
          <a:p>
            <a:r>
              <a:rPr lang="en-US" sz="2800" dirty="0" smtClean="0">
                <a:cs typeface="Arial" pitchFamily="34" charset="0"/>
              </a:rPr>
              <a:t> This includes textual data expressing people's opinions on review sites, forums, blogs, and other social media platforms.</a:t>
            </a:r>
          </a:p>
          <a:p>
            <a:r>
              <a:rPr lang="en-US" sz="2800" dirty="0" smtClean="0">
                <a:cs typeface="Arial" pitchFamily="34" charset="0"/>
              </a:rPr>
              <a:t> Review based prediction systems allow this unstructured information to be automatically transformed into structured data reflecting public opinion.</a:t>
            </a:r>
          </a:p>
        </p:txBody>
      </p:sp>
    </p:spTree>
    <p:extLst>
      <p:ext uri="{BB962C8B-B14F-4D97-AF65-F5344CB8AC3E}">
        <p14:creationId xmlns:p14="http://schemas.microsoft.com/office/powerpoint/2010/main" val="78526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024" t="29961" r="36192" b="25992"/>
          <a:stretch/>
        </p:blipFill>
        <p:spPr bwMode="auto">
          <a:xfrm>
            <a:off x="1828800" y="2057400"/>
            <a:ext cx="5715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96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DEVELOPMENT APPROACH</a:t>
            </a:r>
            <a:endParaRPr lang="en-US" dirty="0"/>
          </a:p>
        </p:txBody>
      </p:sp>
      <p:sp>
        <p:nvSpPr>
          <p:cNvPr id="3" name="Content Placeholder 2"/>
          <p:cNvSpPr>
            <a:spLocks noGrp="1"/>
          </p:cNvSpPr>
          <p:nvPr>
            <p:ph idx="1"/>
          </p:nvPr>
        </p:nvSpPr>
        <p:spPr>
          <a:xfrm>
            <a:off x="533400" y="1981200"/>
            <a:ext cx="8229600" cy="2590800"/>
          </a:xfrm>
        </p:spPr>
        <p:txBody>
          <a:bodyPr>
            <a:normAutofit/>
          </a:bodyPr>
          <a:lstStyle/>
          <a:p>
            <a:r>
              <a:rPr lang="en-US" sz="2800" dirty="0" smtClean="0"/>
              <a:t>In software development, the focus is primarily on processes, which were referred to as systematic approach.</a:t>
            </a:r>
          </a:p>
          <a:p>
            <a:r>
              <a:rPr lang="en-US" sz="2800" dirty="0" smtClean="0"/>
              <a:t> The systematic approach is given by the software development life cycle.</a:t>
            </a:r>
            <a:endParaRPr lang="en-US" sz="2800" dirty="0"/>
          </a:p>
        </p:txBody>
      </p:sp>
    </p:spTree>
    <p:extLst>
      <p:ext uri="{BB962C8B-B14F-4D97-AF65-F5344CB8AC3E}">
        <p14:creationId xmlns:p14="http://schemas.microsoft.com/office/powerpoint/2010/main" val="2886457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106</TotalTime>
  <Words>852</Words>
  <Application>Microsoft Office PowerPoint</Application>
  <PresentationFormat>On-screen Show (4:3)</PresentationFormat>
  <Paragraphs>63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Apex</vt:lpstr>
      <vt:lpstr>PowerPoint Presentation</vt:lpstr>
      <vt:lpstr>PowerPoint Presentation</vt:lpstr>
      <vt:lpstr>ABSTRACT</vt:lpstr>
      <vt:lpstr>INTRODUCTION</vt:lpstr>
      <vt:lpstr>PowerPoint Presentation</vt:lpstr>
      <vt:lpstr>PowerPoint Presentation</vt:lpstr>
      <vt:lpstr>LITERATURE REVIEW</vt:lpstr>
      <vt:lpstr>SYSTEM DESIGN</vt:lpstr>
      <vt:lpstr>SOFTWARE DEVELOPMENT APPROACH</vt:lpstr>
      <vt:lpstr>Software Development</vt:lpstr>
      <vt:lpstr>TECHNOLOGY &amp; LANGUAGE USED</vt:lpstr>
      <vt:lpstr>Django Framework in Python</vt:lpstr>
      <vt:lpstr>IMPLEMENTATION DETAILS</vt:lpstr>
      <vt:lpstr>USER MANUAL (OUTPUT)</vt:lpstr>
      <vt:lpstr>PowerPoint Presentation</vt:lpstr>
      <vt:lpstr>SCOPE AND FUTURE WORK</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 STORE  APP REVIEW ANALYSIS</dc:title>
  <dc:creator>CAM LAB 2</dc:creator>
  <cp:lastModifiedBy>CAM LAB 2</cp:lastModifiedBy>
  <cp:revision>11</cp:revision>
  <dcterms:created xsi:type="dcterms:W3CDTF">2024-04-04T07:07:46Z</dcterms:created>
  <dcterms:modified xsi:type="dcterms:W3CDTF">2024-04-04T09:49:17Z</dcterms:modified>
</cp:coreProperties>
</file>