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6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71220"/>
            <a:ext cx="49593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360" y="1089406"/>
            <a:ext cx="6977278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774" y="2685999"/>
            <a:ext cx="3292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213669"/>
                </a:solidFill>
                <a:latin typeface="Trebuchet MS"/>
                <a:cs typeface="Trebuchet MS"/>
              </a:rPr>
              <a:t>Food</a:t>
            </a:r>
            <a:r>
              <a:rPr sz="2400" b="1" spc="-20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00" dirty="0">
                <a:solidFill>
                  <a:srgbClr val="213669"/>
                </a:solidFill>
                <a:latin typeface="Trebuchet MS"/>
                <a:cs typeface="Trebuchet MS"/>
              </a:rPr>
              <a:t>D</a:t>
            </a:r>
            <a:r>
              <a:rPr sz="2400" b="1" spc="80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b="1" spc="-5" dirty="0">
                <a:solidFill>
                  <a:srgbClr val="213669"/>
                </a:solidFill>
                <a:latin typeface="Trebuchet MS"/>
                <a:cs typeface="Trebuchet MS"/>
              </a:rPr>
              <a:t>li</a:t>
            </a:r>
            <a:r>
              <a:rPr sz="2400" b="1" spc="-15" dirty="0">
                <a:solidFill>
                  <a:srgbClr val="213669"/>
                </a:solidFill>
                <a:latin typeface="Trebuchet MS"/>
                <a:cs typeface="Trebuchet MS"/>
              </a:rPr>
              <a:t>v</a:t>
            </a:r>
            <a:r>
              <a:rPr sz="2400" b="1" spc="-20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b="1" spc="-30" dirty="0">
                <a:solidFill>
                  <a:srgbClr val="213669"/>
                </a:solidFill>
                <a:latin typeface="Trebuchet MS"/>
                <a:cs typeface="Trebuchet MS"/>
              </a:rPr>
              <a:t>r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y</a:t>
            </a:r>
            <a:r>
              <a:rPr sz="2400" b="1" spc="-18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40" dirty="0">
                <a:solidFill>
                  <a:srgbClr val="213669"/>
                </a:solidFill>
                <a:latin typeface="Trebuchet MS"/>
                <a:cs typeface="Trebuchet MS"/>
              </a:rPr>
              <a:t>Web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-15" dirty="0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sz="2400" b="1" spc="-30" dirty="0">
                <a:solidFill>
                  <a:srgbClr val="213669"/>
                </a:solidFill>
                <a:latin typeface="Trebuchet MS"/>
                <a:cs typeface="Trebuchet MS"/>
              </a:rPr>
              <a:t>t</a:t>
            </a:r>
            <a:r>
              <a:rPr sz="2400" b="1" spc="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26" y="3520694"/>
          <a:ext cx="2974975" cy="125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/>
                <a:gridCol w="1501140"/>
              </a:tblGrid>
              <a:tr h="338121">
                <a:tc gridSpan="2">
                  <a:txBody>
                    <a:bodyPr/>
                    <a:lstStyle/>
                    <a:p>
                      <a:pPr marL="725805">
                        <a:lnSpc>
                          <a:spcPts val="2160"/>
                        </a:lnSpc>
                        <a:spcBef>
                          <a:spcPts val="40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CB2_3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4110">
                <a:tc>
                  <a:txBody>
                    <a:bodyPr/>
                    <a:lstStyle/>
                    <a:p>
                      <a:pPr marL="103505">
                        <a:lnSpc>
                          <a:spcPts val="158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Ajaykumar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8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(612820104001)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103505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Ajith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(612820104002)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103505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Ajith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kumar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(612820104003)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77839">
                <a:tc>
                  <a:txBody>
                    <a:bodyPr/>
                    <a:lstStyle/>
                    <a:p>
                      <a:pPr marL="103505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Gnana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vignesh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59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(612820104007)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160" y="858392"/>
            <a:ext cx="2077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Hardware</a:t>
            </a:r>
            <a:r>
              <a:rPr sz="1600" b="0" i="0" spc="-4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b="0" i="0" dirty="0">
                <a:solidFill>
                  <a:srgbClr val="5677C8"/>
                </a:solidFill>
                <a:latin typeface="Times New Roman"/>
                <a:cs typeface="Times New Roman"/>
              </a:rPr>
              <a:t>Configuration</a:t>
            </a:r>
            <a:r>
              <a:rPr sz="1600" b="0" i="0" dirty="0">
                <a:solidFill>
                  <a:srgbClr val="5677C8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122" y="1657299"/>
            <a:ext cx="4415790" cy="194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Processor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Pentium(R)Dual-core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Hard</a:t>
            </a:r>
            <a:r>
              <a:rPr sz="1400" spc="-2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Disk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40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RAM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GB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Content</a:t>
            </a:r>
            <a:r>
              <a:rPr sz="1400" spc="-3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Delivery</a:t>
            </a:r>
            <a:r>
              <a:rPr sz="1400" spc="-3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Network</a:t>
            </a:r>
            <a:r>
              <a:rPr sz="1400" spc="-1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(CDN):</a:t>
            </a:r>
            <a:r>
              <a:rPr sz="1400" spc="1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CDN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deliver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Web</a:t>
            </a:r>
            <a:r>
              <a:rPr sz="1400" spc="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Hosting</a:t>
            </a:r>
            <a:r>
              <a:rPr sz="1400" spc="-4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Server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AWS,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Azure,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Google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Cloud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697" y="525906"/>
            <a:ext cx="150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677C8"/>
                </a:solidFill>
                <a:latin typeface="Times New Roman"/>
                <a:cs typeface="Times New Roman"/>
              </a:rPr>
              <a:t>Use</a:t>
            </a:r>
            <a:r>
              <a:rPr sz="1600" spc="-2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677C8"/>
                </a:solidFill>
                <a:latin typeface="Times New Roman"/>
                <a:cs typeface="Times New Roman"/>
              </a:rPr>
              <a:t>case</a:t>
            </a:r>
            <a:r>
              <a:rPr sz="1600" spc="-2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677C8"/>
                </a:solidFill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3016" y="868552"/>
            <a:ext cx="3741420" cy="4067810"/>
            <a:chOff x="2033016" y="868552"/>
            <a:chExt cx="3741420" cy="4067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016" y="940307"/>
              <a:ext cx="3741420" cy="39959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5203" y="868552"/>
              <a:ext cx="739128" cy="208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350" y="420370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77C8"/>
                </a:solidFill>
                <a:latin typeface="Times New Roman"/>
                <a:cs typeface="Times New Roman"/>
              </a:rPr>
              <a:t>Class</a:t>
            </a:r>
            <a:r>
              <a:rPr sz="1800" spc="-9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677C8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0300" y="795527"/>
            <a:ext cx="6762115" cy="4074160"/>
            <a:chOff x="980300" y="795527"/>
            <a:chExt cx="6762115" cy="4074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2" y="934211"/>
              <a:ext cx="6160008" cy="39349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300" y="795527"/>
              <a:ext cx="2670889" cy="434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60" y="470408"/>
            <a:ext cx="952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360" y="1089406"/>
            <a:ext cx="626745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Food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committed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becoming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hassle-free</a:t>
            </a:r>
            <a:endParaRPr sz="1400">
              <a:latin typeface="Times New Roman"/>
              <a:cs typeface="Times New Roman"/>
            </a:endParaRPr>
          </a:p>
          <a:p>
            <a:pPr marL="12700" marR="127000">
              <a:lnSpc>
                <a:spcPct val="200000"/>
              </a:lnSpc>
            </a:pPr>
            <a:r>
              <a:rPr sz="1400" dirty="0">
                <a:latin typeface="Times New Roman"/>
                <a:cs typeface="Times New Roman"/>
              </a:rPr>
              <a:t>food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ordering and </a:t>
            </a:r>
            <a:r>
              <a:rPr sz="1400" spc="-5" dirty="0">
                <a:latin typeface="Times New Roman"/>
                <a:cs typeface="Times New Roman"/>
              </a:rPr>
              <a:t>delivery.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transform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people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experience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dining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 </a:t>
            </a:r>
            <a:r>
              <a:rPr sz="1400" dirty="0">
                <a:latin typeface="Times New Roman"/>
                <a:cs typeface="Times New Roman"/>
              </a:rPr>
              <a:t>the process as easy as a few clicks. </a:t>
            </a:r>
            <a:r>
              <a:rPr sz="1400" spc="-5" dirty="0">
                <a:latin typeface="Times New Roman"/>
                <a:cs typeface="Times New Roman"/>
              </a:rPr>
              <a:t>Our </a:t>
            </a:r>
            <a:r>
              <a:rPr sz="1400" dirty="0">
                <a:latin typeface="Times New Roman"/>
                <a:cs typeface="Times New Roman"/>
              </a:rPr>
              <a:t>project not only caters to the needs 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individual </a:t>
            </a:r>
            <a:r>
              <a:rPr sz="1400" spc="-5" dirty="0">
                <a:latin typeface="Times New Roman"/>
                <a:cs typeface="Times New Roman"/>
              </a:rPr>
              <a:t>customers </a:t>
            </a:r>
            <a:r>
              <a:rPr sz="1400" dirty="0">
                <a:latin typeface="Times New Roman"/>
                <a:cs typeface="Times New Roman"/>
              </a:rPr>
              <a:t>but also supports local restaurants in thriving within the digital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age. Food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promises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food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ordering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delightful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experience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everyone.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8"/>
            <a:ext cx="82296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96" y="946861"/>
            <a:ext cx="1386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10" dirty="0">
                <a:latin typeface="Times New Roman"/>
                <a:cs typeface="Times New Roman"/>
              </a:rPr>
              <a:t>at</a:t>
            </a:r>
            <a:r>
              <a:rPr sz="1000" spc="-25" dirty="0">
                <a:latin typeface="Times New Roman"/>
                <a:cs typeface="Times New Roman"/>
              </a:rPr>
              <a:t>he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re</a:t>
            </a:r>
            <a:r>
              <a:rPr sz="1000" spc="-25" dirty="0">
                <a:latin typeface="Times New Roman"/>
                <a:cs typeface="Times New Roman"/>
              </a:rPr>
              <a:t>q</a:t>
            </a:r>
            <a:r>
              <a:rPr sz="1000" spc="-15" dirty="0">
                <a:latin typeface="Times New Roman"/>
                <a:cs typeface="Times New Roman"/>
              </a:rPr>
              <a:t>uir</a:t>
            </a:r>
            <a:r>
              <a:rPr sz="1000" spc="-3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nts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391" y="2175128"/>
            <a:ext cx="1165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pare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dat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spc="-60" dirty="0">
                <a:latin typeface="Times New Roman"/>
                <a:cs typeface="Times New Roman"/>
              </a:rPr>
              <a:t>ase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de</a:t>
            </a:r>
            <a:r>
              <a:rPr sz="1000" spc="-50" dirty="0">
                <a:latin typeface="Times New Roman"/>
                <a:cs typeface="Times New Roman"/>
              </a:rPr>
              <a:t>si</a:t>
            </a:r>
            <a:r>
              <a:rPr sz="1000" spc="-80" dirty="0">
                <a:latin typeface="Times New Roman"/>
                <a:cs typeface="Times New Roman"/>
              </a:rPr>
              <a:t>g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449" y="3435858"/>
            <a:ext cx="1133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our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nit</a:t>
            </a:r>
            <a:r>
              <a:rPr sz="1000" spc="-15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al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proj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tr</a:t>
            </a:r>
            <a:r>
              <a:rPr sz="1000" spc="3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ctu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ady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654" y="4321860"/>
            <a:ext cx="1122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pos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247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.md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le</a:t>
            </a:r>
            <a:r>
              <a:rPr sz="1000" spc="-55" dirty="0">
                <a:latin typeface="Times New Roman"/>
                <a:cs typeface="Times New Roman"/>
              </a:rPr>
              <a:t> w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latin typeface="Times New Roman"/>
                <a:cs typeface="Times New Roman"/>
              </a:rPr>
              <a:t>de</a:t>
            </a:r>
            <a:r>
              <a:rPr sz="1000" spc="-55" dirty="0">
                <a:latin typeface="Times New Roman"/>
                <a:cs typeface="Times New Roman"/>
              </a:rPr>
              <a:t>sc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pt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pr</a:t>
            </a:r>
            <a:r>
              <a:rPr sz="1000" spc="-25" dirty="0">
                <a:latin typeface="Times New Roman"/>
                <a:cs typeface="Times New Roman"/>
              </a:rPr>
              <a:t>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99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Times New Roman"/>
                <a:cs typeface="Times New Roman"/>
              </a:rPr>
              <a:t>Com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ange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wi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"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st  </a:t>
            </a:r>
            <a:r>
              <a:rPr sz="1000" spc="-20" dirty="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978" y="3435858"/>
            <a:ext cx="1410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ate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pos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tory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thu</a:t>
            </a:r>
            <a:r>
              <a:rPr sz="1000" spc="5" dirty="0">
                <a:latin typeface="Times New Roman"/>
                <a:cs typeface="Times New Roman"/>
              </a:rPr>
              <a:t>b  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lat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proj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405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Pu</a:t>
            </a:r>
            <a:r>
              <a:rPr sz="1000" spc="-30" dirty="0">
                <a:latin typeface="Times New Roman"/>
                <a:cs typeface="Times New Roman"/>
              </a:rPr>
              <a:t>sh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our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ange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thu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40" dirty="0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sz="2400" i="0" spc="-5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2400" i="0" spc="-65" dirty="0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S</a:t>
            </a:r>
            <a:r>
              <a:rPr spc="40" dirty="0"/>
              <a:t>ubmiss</a:t>
            </a:r>
            <a:r>
              <a:rPr spc="-30" dirty="0"/>
              <a:t>ion</a:t>
            </a:r>
            <a:r>
              <a:rPr spc="-180" dirty="0"/>
              <a:t> </a:t>
            </a:r>
            <a:r>
              <a:rPr spc="10" dirty="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57573" y="1899869"/>
            <a:ext cx="277939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BC8638"/>
                </a:solidFill>
                <a:latin typeface="Times New Roman"/>
                <a:cs typeface="Times New Roman"/>
              </a:rPr>
              <a:t>https://github.com/Ajaykumar6128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5" dirty="0">
                <a:solidFill>
                  <a:srgbClr val="BC8638"/>
                </a:solidFill>
                <a:latin typeface="Times New Roman"/>
                <a:cs typeface="Times New Roman"/>
              </a:rPr>
              <a:t>https://github.com/Ajith498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15" dirty="0">
                <a:solidFill>
                  <a:srgbClr val="BC8638"/>
                </a:solidFill>
                <a:latin typeface="Times New Roman"/>
                <a:cs typeface="Times New Roman"/>
              </a:rPr>
              <a:t>https://github.com/GnanaVigneshcse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945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788" y="455674"/>
              <a:ext cx="7030211" cy="46868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"/>
              <a:ext cx="9143999" cy="51434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02691"/>
              <a:ext cx="135890" cy="344805"/>
            </a:xfrm>
            <a:custGeom>
              <a:avLst/>
              <a:gdLst/>
              <a:ahLst/>
              <a:cxnLst/>
              <a:rect l="l" t="t" r="r" b="b"/>
              <a:pathLst>
                <a:path w="135890" h="344805">
                  <a:moveTo>
                    <a:pt x="13563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5636" y="3444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995" y="813892"/>
            <a:ext cx="2174240" cy="668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-40" dirty="0">
                <a:solidFill>
                  <a:srgbClr val="C78B31"/>
                </a:solidFill>
                <a:latin typeface="Times New Roman"/>
                <a:cs typeface="Times New Roman"/>
              </a:rPr>
              <a:t>Your</a:t>
            </a:r>
            <a:r>
              <a:rPr sz="1800" b="1" spc="-1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78B31"/>
                </a:solidFill>
                <a:latin typeface="Times New Roman"/>
                <a:cs typeface="Times New Roman"/>
              </a:rPr>
              <a:t>Project</a:t>
            </a:r>
            <a:r>
              <a:rPr sz="1800" b="1" spc="15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78B31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00355" indent="-287020">
              <a:lnSpc>
                <a:spcPct val="100000"/>
              </a:lnSpc>
              <a:spcBef>
                <a:spcPts val="1195"/>
              </a:spcBef>
              <a:buClr>
                <a:srgbClr val="FFFFFF"/>
              </a:buClr>
              <a:buFont typeface="Segoe UI Emoji"/>
              <a:buChar char="▪"/>
              <a:tabLst>
                <a:tab pos="300355" algn="l"/>
                <a:tab pos="300990" algn="l"/>
              </a:tabLst>
            </a:pPr>
            <a:r>
              <a:rPr sz="1400" spc="-40" dirty="0">
                <a:latin typeface="Times New Roman"/>
                <a:cs typeface="Times New Roman"/>
              </a:rPr>
              <a:t>You</a:t>
            </a:r>
            <a:r>
              <a:rPr sz="1400" spc="40" dirty="0">
                <a:latin typeface="Times New Roman"/>
                <a:cs typeface="Times New Roman"/>
              </a:rPr>
              <a:t>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55" dirty="0">
                <a:latin typeface="Times New Roman"/>
                <a:cs typeface="Times New Roman"/>
              </a:rPr>
              <a:t>ec</a:t>
            </a:r>
            <a:r>
              <a:rPr sz="1400" spc="8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Int</a:t>
            </a:r>
            <a:r>
              <a:rPr sz="1400" spc="35" dirty="0">
                <a:latin typeface="Times New Roman"/>
                <a:cs typeface="Times New Roman"/>
              </a:rPr>
              <a:t>r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10" dirty="0">
                <a:latin typeface="Times New Roman"/>
                <a:cs typeface="Times New Roman"/>
              </a:rPr>
              <a:t>ction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6154"/>
            <a:ext cx="2743199" cy="98903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5691" y="2210625"/>
          <a:ext cx="4258945" cy="237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010"/>
                <a:gridCol w="1717675"/>
                <a:gridCol w="810260"/>
              </a:tblGrid>
              <a:tr h="396113"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7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au612820104001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Ajaykumar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CB2_3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au612820104002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Ajith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CB2_3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au612820104003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Ajith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kumar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CB2_3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au612820104007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Gnana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vignesh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CB2_3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004820"/>
            <a:ext cx="689355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solidFill>
                  <a:srgbClr val="C78B31"/>
                </a:solidFill>
                <a:latin typeface="Trebuchet MS"/>
                <a:cs typeface="Trebuchet MS"/>
              </a:rPr>
              <a:t>L</a:t>
            </a:r>
            <a:r>
              <a:rPr sz="1400" b="1" spc="-5" dirty="0">
                <a:solidFill>
                  <a:srgbClr val="C78B31"/>
                </a:solidFill>
                <a:latin typeface="Trebuchet MS"/>
                <a:cs typeface="Trebuchet MS"/>
              </a:rPr>
              <a:t>e</a:t>
            </a:r>
            <a:r>
              <a:rPr sz="1400" b="1" spc="15" dirty="0">
                <a:solidFill>
                  <a:srgbClr val="C78B31"/>
                </a:solidFill>
                <a:latin typeface="Trebuchet MS"/>
                <a:cs typeface="Trebuchet MS"/>
              </a:rPr>
              <a:t>a</a:t>
            </a:r>
            <a:r>
              <a:rPr sz="1400" b="1" dirty="0">
                <a:solidFill>
                  <a:srgbClr val="C78B31"/>
                </a:solidFill>
                <a:latin typeface="Trebuchet MS"/>
                <a:cs typeface="Trebuchet MS"/>
              </a:rPr>
              <a:t>rn</a:t>
            </a:r>
            <a:r>
              <a:rPr sz="1400" b="1" spc="-15" dirty="0">
                <a:solidFill>
                  <a:srgbClr val="C78B31"/>
                </a:solidFill>
                <a:latin typeface="Trebuchet MS"/>
                <a:cs typeface="Trebuchet MS"/>
              </a:rPr>
              <a:t>i</a:t>
            </a:r>
            <a:r>
              <a:rPr sz="1400" b="1" spc="-35" dirty="0">
                <a:solidFill>
                  <a:srgbClr val="C78B31"/>
                </a:solidFill>
                <a:latin typeface="Trebuchet MS"/>
                <a:cs typeface="Trebuchet MS"/>
              </a:rPr>
              <a:t>n</a:t>
            </a:r>
            <a:r>
              <a:rPr sz="1400" b="1" spc="175" dirty="0">
                <a:solidFill>
                  <a:srgbClr val="C78B31"/>
                </a:solidFill>
                <a:latin typeface="Trebuchet MS"/>
                <a:cs typeface="Trebuchet MS"/>
              </a:rPr>
              <a:t>g</a:t>
            </a:r>
            <a:r>
              <a:rPr sz="1400" b="1" spc="-120" dirty="0">
                <a:solidFill>
                  <a:srgbClr val="C78B31"/>
                </a:solidFill>
                <a:latin typeface="Trebuchet MS"/>
                <a:cs typeface="Trebuchet MS"/>
              </a:rPr>
              <a:t> </a:t>
            </a:r>
            <a:r>
              <a:rPr sz="1400" b="1" spc="45" dirty="0">
                <a:solidFill>
                  <a:srgbClr val="C78B31"/>
                </a:solidFill>
                <a:latin typeface="Trebuchet MS"/>
                <a:cs typeface="Trebuchet MS"/>
              </a:rPr>
              <a:t>Ou</a:t>
            </a:r>
            <a:r>
              <a:rPr sz="1400" b="1" spc="30" dirty="0">
                <a:solidFill>
                  <a:srgbClr val="C78B31"/>
                </a:solidFill>
                <a:latin typeface="Trebuchet MS"/>
                <a:cs typeface="Trebuchet MS"/>
              </a:rPr>
              <a:t>tco</a:t>
            </a:r>
            <a:r>
              <a:rPr sz="1400" b="1" spc="25" dirty="0">
                <a:solidFill>
                  <a:srgbClr val="C78B31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spc="10" dirty="0">
                <a:latin typeface="Times New Roman"/>
                <a:cs typeface="Times New Roman"/>
              </a:rPr>
              <a:t>Get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kn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spc="40" dirty="0">
                <a:latin typeface="Times New Roman"/>
                <a:cs typeface="Times New Roman"/>
              </a:rPr>
              <a:t>out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different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35" dirty="0">
                <a:latin typeface="Times New Roman"/>
                <a:cs typeface="Times New Roman"/>
              </a:rPr>
              <a:t>c</a:t>
            </a:r>
            <a:r>
              <a:rPr sz="1400" spc="-55" dirty="0">
                <a:latin typeface="Times New Roman"/>
                <a:cs typeface="Times New Roman"/>
              </a:rPr>
              <a:t>ycle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30" dirty="0">
                <a:latin typeface="Times New Roman"/>
                <a:cs typeface="Times New Roman"/>
              </a:rPr>
              <a:t>dels.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importance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how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create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Segoe UI Emoji"/>
              <a:buChar char="▪"/>
              <a:tabLst>
                <a:tab pos="513080" algn="l"/>
                <a:tab pos="513715" algn="l"/>
              </a:tabLst>
            </a:pPr>
            <a:r>
              <a:rPr sz="1400" spc="5" dirty="0">
                <a:latin typeface="Times New Roman"/>
                <a:cs typeface="Times New Roman"/>
              </a:rPr>
              <a:t>Understanding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agile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scrum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product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35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i="0" spc="-6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i="0" spc="-3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i="0" spc="-6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lang="en-US" i="0" spc="50" dirty="0" smtClean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i="0" spc="50" dirty="0">
              <a:solidFill>
                <a:srgbClr val="213669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28" y="597389"/>
            <a:ext cx="4397375" cy="1771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Creation</a:t>
            </a: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20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0A5293"/>
                </a:solidFill>
                <a:latin typeface="Times New Roman"/>
                <a:cs typeface="Times New Roman"/>
              </a:rPr>
              <a:t>SRS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Github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spc="-90" dirty="0">
                <a:latin typeface="SimSun"/>
                <a:cs typeface="SimSun"/>
              </a:rPr>
              <a:t>Create</a:t>
            </a:r>
            <a:r>
              <a:rPr sz="1400" spc="-390" dirty="0">
                <a:latin typeface="SimSun"/>
                <a:cs typeface="SimSun"/>
              </a:rPr>
              <a:t> </a:t>
            </a:r>
            <a:r>
              <a:rPr sz="1400" spc="-30" dirty="0">
                <a:latin typeface="SimSun"/>
                <a:cs typeface="SimSun"/>
              </a:rPr>
              <a:t>S</a:t>
            </a:r>
            <a:r>
              <a:rPr sz="1400" spc="145" dirty="0">
                <a:latin typeface="SimSun"/>
                <a:cs typeface="SimSun"/>
              </a:rPr>
              <a:t>RS</a:t>
            </a:r>
            <a:r>
              <a:rPr sz="1400" spc="-409" dirty="0">
                <a:latin typeface="SimSun"/>
                <a:cs typeface="SimSun"/>
              </a:rPr>
              <a:t> </a:t>
            </a:r>
            <a:r>
              <a:rPr sz="1400" spc="-335" dirty="0">
                <a:latin typeface="SimSun"/>
                <a:cs typeface="SimSun"/>
              </a:rPr>
              <a:t>:</a:t>
            </a:r>
            <a:r>
              <a:rPr sz="1400" spc="-409" dirty="0">
                <a:latin typeface="SimSun"/>
                <a:cs typeface="SimSun"/>
              </a:rPr>
              <a:t> </a:t>
            </a:r>
            <a:r>
              <a:rPr sz="1400" spc="-805" dirty="0">
                <a:latin typeface="SimSun"/>
                <a:cs typeface="SimSun"/>
              </a:rPr>
              <a:t>“</a:t>
            </a:r>
            <a:r>
              <a:rPr sz="1400" spc="145" dirty="0">
                <a:latin typeface="SimSun"/>
                <a:cs typeface="SimSun"/>
              </a:rPr>
              <a:t>Y</a:t>
            </a:r>
            <a:r>
              <a:rPr sz="1400" spc="25" dirty="0">
                <a:latin typeface="SimSun"/>
                <a:cs typeface="SimSun"/>
              </a:rPr>
              <a:t>o</a:t>
            </a:r>
            <a:r>
              <a:rPr sz="1400" spc="30" dirty="0">
                <a:latin typeface="SimSun"/>
                <a:cs typeface="SimSun"/>
              </a:rPr>
              <a:t>u</a:t>
            </a:r>
            <a:r>
              <a:rPr sz="1400" spc="-195" dirty="0">
                <a:latin typeface="SimSun"/>
                <a:cs typeface="SimSun"/>
              </a:rPr>
              <a:t>r</a:t>
            </a:r>
            <a:r>
              <a:rPr sz="1400" spc="-395" dirty="0">
                <a:latin typeface="SimSun"/>
                <a:cs typeface="SimSun"/>
              </a:rPr>
              <a:t> </a:t>
            </a:r>
            <a:r>
              <a:rPr sz="1400" spc="100" dirty="0">
                <a:latin typeface="SimSun"/>
                <a:cs typeface="SimSun"/>
              </a:rPr>
              <a:t>P</a:t>
            </a:r>
            <a:r>
              <a:rPr sz="1400" spc="-200" dirty="0">
                <a:latin typeface="SimSun"/>
                <a:cs typeface="SimSun"/>
              </a:rPr>
              <a:t>r</a:t>
            </a:r>
            <a:r>
              <a:rPr sz="1400" spc="-160" dirty="0">
                <a:latin typeface="SimSun"/>
                <a:cs typeface="SimSun"/>
              </a:rPr>
              <a:t>oje</a:t>
            </a:r>
            <a:r>
              <a:rPr sz="1400" spc="-155" dirty="0">
                <a:latin typeface="SimSun"/>
                <a:cs typeface="SimSun"/>
              </a:rPr>
              <a:t>c</a:t>
            </a:r>
            <a:r>
              <a:rPr sz="1400" spc="-520" dirty="0">
                <a:latin typeface="SimSun"/>
                <a:cs typeface="SimSun"/>
              </a:rPr>
              <a:t>t”</a:t>
            </a:r>
            <a:endParaRPr sz="1400">
              <a:latin typeface="SimSun"/>
              <a:cs typeface="SimSun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spc="15" dirty="0">
                <a:latin typeface="Times New Roman"/>
                <a:cs typeface="Times New Roman"/>
              </a:rPr>
              <a:t>Creation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65" dirty="0">
                <a:latin typeface="Times New Roman"/>
                <a:cs typeface="Times New Roman"/>
              </a:rPr>
              <a:t>t</a:t>
            </a:r>
            <a:r>
              <a:rPr sz="1400" spc="-65" dirty="0">
                <a:latin typeface="Times New Roman"/>
                <a:cs typeface="Times New Roman"/>
              </a:rPr>
              <a:t>-</a:t>
            </a:r>
            <a:r>
              <a:rPr sz="1400" spc="50" dirty="0">
                <a:latin typeface="Times New Roman"/>
                <a:cs typeface="Times New Roman"/>
              </a:rPr>
              <a:t>u</a:t>
            </a:r>
            <a:r>
              <a:rPr sz="1400" spc="40" dirty="0">
                <a:latin typeface="Times New Roman"/>
                <a:cs typeface="Times New Roman"/>
              </a:rPr>
              <a:t>p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Github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5"/>
              </a:spcBef>
              <a:buFont typeface="Segoe UI Emoji"/>
              <a:buChar char="▪"/>
              <a:tabLst>
                <a:tab pos="469265" algn="l"/>
                <a:tab pos="469900" algn="l"/>
              </a:tabLst>
            </a:pPr>
            <a:r>
              <a:rPr sz="1400" spc="15" dirty="0">
                <a:latin typeface="Times New Roman"/>
                <a:cs typeface="Times New Roman"/>
              </a:rPr>
              <a:t>Creation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Hands-on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commands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Git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5" dirty="0">
                <a:latin typeface="Times New Roman"/>
                <a:cs typeface="Times New Roman"/>
              </a:rPr>
              <a:t>10</a:t>
            </a:r>
            <a:r>
              <a:rPr sz="1400" spc="-15" dirty="0">
                <a:latin typeface="Times New Roman"/>
                <a:cs typeface="Times New Roman"/>
              </a:rPr>
              <a:t>0</a:t>
            </a:r>
            <a:r>
              <a:rPr sz="1400" spc="-229" dirty="0">
                <a:latin typeface="Times New Roman"/>
                <a:cs typeface="Times New Roman"/>
              </a:rPr>
              <a:t>%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Com</a:t>
            </a:r>
            <a:r>
              <a:rPr sz="1400" spc="10" dirty="0">
                <a:latin typeface="Times New Roman"/>
                <a:cs typeface="Times New Roman"/>
              </a:rPr>
              <a:t>pletion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t</a:t>
            </a:r>
            <a:r>
              <a:rPr sz="1400" spc="70" dirty="0">
                <a:latin typeface="Times New Roman"/>
                <a:cs typeface="Times New Roman"/>
              </a:rPr>
              <a:t>h</a:t>
            </a:r>
            <a:r>
              <a:rPr sz="1400" spc="-60" dirty="0">
                <a:latin typeface="Times New Roman"/>
                <a:cs typeface="Times New Roman"/>
              </a:rPr>
              <a:t>e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spc="-35" dirty="0">
                <a:latin typeface="Times New Roman"/>
                <a:cs typeface="Times New Roman"/>
              </a:rPr>
              <a:t>o</a:t>
            </a:r>
            <a:r>
              <a:rPr sz="1400" spc="-40" dirty="0">
                <a:latin typeface="Times New Roman"/>
                <a:cs typeface="Times New Roman"/>
              </a:rPr>
              <a:t>v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sks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247" y="50"/>
            <a:ext cx="2587752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2" y="744473"/>
            <a:ext cx="126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solidFill>
                  <a:srgbClr val="5677C8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875" y="1452118"/>
            <a:ext cx="6812915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today's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fast-paced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world,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demand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food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ordering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delivery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100"/>
              </a:lnSpc>
            </a:pPr>
            <a:r>
              <a:rPr sz="1400" dirty="0">
                <a:latin typeface="Times New Roman"/>
                <a:cs typeface="Times New Roman"/>
              </a:rPr>
              <a:t>seen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exponential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growth.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rise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digital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technology,</a:t>
            </a:r>
            <a:r>
              <a:rPr sz="1400" dirty="0">
                <a:latin typeface="Times New Roman"/>
                <a:cs typeface="Times New Roman"/>
              </a:rPr>
              <a:t> people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now</a:t>
            </a:r>
            <a:r>
              <a:rPr sz="1400" dirty="0">
                <a:latin typeface="Times New Roman"/>
                <a:cs typeface="Times New Roman"/>
              </a:rPr>
              <a:t> prefer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food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favorite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restaurants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just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clicks.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 "Foodie-Hub" project aims </a:t>
            </a:r>
            <a:r>
              <a:rPr sz="1400" spc="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address </a:t>
            </a:r>
            <a:r>
              <a:rPr sz="1400" spc="-5" dirty="0">
                <a:latin typeface="Times New Roman"/>
                <a:cs typeface="Times New Roman"/>
              </a:rPr>
              <a:t>this growing demand </a:t>
            </a:r>
            <a:r>
              <a:rPr sz="1400" dirty="0">
                <a:latin typeface="Times New Roman"/>
                <a:cs typeface="Times New Roman"/>
              </a:rPr>
              <a:t>by creating an </a:t>
            </a:r>
            <a:r>
              <a:rPr sz="1400" spc="-5" dirty="0">
                <a:latin typeface="Times New Roman"/>
                <a:cs typeface="Times New Roman"/>
              </a:rPr>
              <a:t>innovative </a:t>
            </a:r>
            <a:r>
              <a:rPr sz="1400" dirty="0">
                <a:latin typeface="Times New Roman"/>
                <a:cs typeface="Times New Roman"/>
              </a:rPr>
              <a:t>and user-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friendly </a:t>
            </a:r>
            <a:r>
              <a:rPr sz="1400" dirty="0">
                <a:latin typeface="Times New Roman"/>
                <a:cs typeface="Times New Roman"/>
              </a:rPr>
              <a:t>food </a:t>
            </a:r>
            <a:r>
              <a:rPr sz="1400" spc="-5" dirty="0">
                <a:latin typeface="Times New Roman"/>
                <a:cs typeface="Times New Roman"/>
              </a:rPr>
              <a:t>ordering website that connects customers with local restaurants. </a:t>
            </a:r>
            <a:r>
              <a:rPr sz="1400" spc="-10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 to offer </a:t>
            </a:r>
            <a:r>
              <a:rPr sz="1400" dirty="0">
                <a:latin typeface="Times New Roman"/>
                <a:cs typeface="Times New Roman"/>
              </a:rPr>
              <a:t>a seamless and </a:t>
            </a:r>
            <a:r>
              <a:rPr sz="1400" spc="-5" dirty="0">
                <a:latin typeface="Times New Roman"/>
                <a:cs typeface="Times New Roman"/>
              </a:rPr>
              <a:t>efficient </a:t>
            </a:r>
            <a:r>
              <a:rPr sz="1400" dirty="0">
                <a:latin typeface="Times New Roman"/>
                <a:cs typeface="Times New Roman"/>
              </a:rPr>
              <a:t>food </a:t>
            </a:r>
            <a:r>
              <a:rPr sz="1400" spc="-5" dirty="0">
                <a:latin typeface="Times New Roman"/>
                <a:cs typeface="Times New Roman"/>
              </a:rPr>
              <a:t>ordering experience for users while helping </a:t>
            </a:r>
            <a:r>
              <a:rPr sz="1400" dirty="0">
                <a:latin typeface="Times New Roman"/>
                <a:cs typeface="Times New Roman"/>
              </a:rPr>
              <a:t> restaurants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visibility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broader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audience.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908" y="754506"/>
            <a:ext cx="154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Project</a:t>
            </a:r>
            <a:r>
              <a:rPr sz="1600" i="0" spc="-3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2771" y="1415288"/>
            <a:ext cx="645160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initial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phase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Food-Ease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concentrate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serving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000"/>
              </a:lnSpc>
            </a:pPr>
            <a:r>
              <a:rPr sz="1400" spc="-5" dirty="0">
                <a:latin typeface="Times New Roman"/>
                <a:cs typeface="Times New Roman"/>
              </a:rPr>
              <a:t>specific geographic area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city.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platform gains popularity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trust, it will expand </a:t>
            </a:r>
            <a:r>
              <a:rPr sz="140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cover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wider </a:t>
            </a:r>
            <a:r>
              <a:rPr sz="1400" dirty="0">
                <a:latin typeface="Times New Roman"/>
                <a:cs typeface="Times New Roman"/>
              </a:rPr>
              <a:t>region. </a:t>
            </a:r>
            <a:r>
              <a:rPr sz="1400" spc="-5" dirty="0">
                <a:latin typeface="Times New Roman"/>
                <a:cs typeface="Times New Roman"/>
              </a:rPr>
              <a:t>Collaboration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variety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local restaurants and cuisines will </a:t>
            </a:r>
            <a:r>
              <a:rPr sz="1400" dirty="0">
                <a:latin typeface="Times New Roman"/>
                <a:cs typeface="Times New Roman"/>
              </a:rPr>
              <a:t> be a </a:t>
            </a:r>
            <a:r>
              <a:rPr sz="1400" spc="-5" dirty="0">
                <a:latin typeface="Times New Roman"/>
                <a:cs typeface="Times New Roman"/>
              </a:rPr>
              <a:t>priority </a:t>
            </a:r>
            <a:r>
              <a:rPr sz="1400" dirty="0">
                <a:latin typeface="Times New Roman"/>
                <a:cs typeface="Times New Roman"/>
              </a:rPr>
              <a:t>to offer an extensive </a:t>
            </a:r>
            <a:r>
              <a:rPr sz="1400" spc="-5" dirty="0">
                <a:latin typeface="Times New Roman"/>
                <a:cs typeface="Times New Roman"/>
              </a:rPr>
              <a:t>selection to users. Future </a:t>
            </a:r>
            <a:r>
              <a:rPr sz="1400" dirty="0">
                <a:latin typeface="Times New Roman"/>
                <a:cs typeface="Times New Roman"/>
              </a:rPr>
              <a:t>plans </a:t>
            </a:r>
            <a:r>
              <a:rPr sz="1400" spc="-5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include </a:t>
            </a:r>
            <a:r>
              <a:rPr sz="1400" spc="-5" dirty="0">
                <a:latin typeface="Times New Roman"/>
                <a:cs typeface="Times New Roman"/>
              </a:rPr>
              <a:t>mobile </a:t>
            </a:r>
            <a:r>
              <a:rPr sz="1400" dirty="0">
                <a:latin typeface="Times New Roman"/>
                <a:cs typeface="Times New Roman"/>
              </a:rPr>
              <a:t> application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development,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expansion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markets.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34" y="747775"/>
            <a:ext cx="1205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Project</a:t>
            </a:r>
            <a:r>
              <a:rPr sz="1600" b="0" i="0" spc="-3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Phases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7707" y="1463801"/>
            <a:ext cx="221869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Planning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Launch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Maintenance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88" y="846200"/>
            <a:ext cx="1351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Existing</a:t>
            </a:r>
            <a:r>
              <a:rPr sz="1600" b="0" i="0" spc="-40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047" y="1406778"/>
            <a:ext cx="622109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varies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food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ordering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another,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many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share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differences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functionality.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200000"/>
              </a:lnSpc>
            </a:pPr>
            <a:r>
              <a:rPr sz="1400" spc="-5" dirty="0">
                <a:latin typeface="Times New Roman"/>
                <a:cs typeface="Times New Roman"/>
              </a:rPr>
              <a:t>food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restaurants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expanding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886" y="756030"/>
            <a:ext cx="1428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Proposed</a:t>
            </a:r>
            <a:r>
              <a:rPr sz="1600" b="0" i="0" spc="-4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600" b="0" i="0" spc="-5" dirty="0">
                <a:solidFill>
                  <a:srgbClr val="5677C8"/>
                </a:solidFill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3886" y="1400301"/>
            <a:ext cx="652780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food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ordering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combines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friendly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both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restaurant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owners,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processing,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efficient order tracking,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support.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 a </a:t>
            </a:r>
            <a:r>
              <a:rPr sz="1400" spc="-5" dirty="0">
                <a:latin typeface="Times New Roman"/>
                <a:cs typeface="Times New Roman"/>
              </a:rPr>
              <a:t>seamless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convenient food ordering experience while supporting local restaurants and delivery </a:t>
            </a:r>
            <a:r>
              <a:rPr sz="1400" dirty="0">
                <a:latin typeface="Times New Roman"/>
                <a:cs typeface="Times New Roman"/>
              </a:rPr>
              <a:t> services.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497" y="76695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0" dirty="0">
                <a:solidFill>
                  <a:srgbClr val="5677C8"/>
                </a:solidFill>
                <a:latin typeface="Times New Roman"/>
                <a:cs typeface="Times New Roman"/>
              </a:rPr>
              <a:t>Requ</a:t>
            </a:r>
            <a:r>
              <a:rPr b="0" i="0" spc="5" dirty="0">
                <a:solidFill>
                  <a:srgbClr val="5677C8"/>
                </a:solidFill>
                <a:latin typeface="Times New Roman"/>
                <a:cs typeface="Times New Roman"/>
              </a:rPr>
              <a:t>i</a:t>
            </a:r>
            <a:r>
              <a:rPr b="0" i="0" dirty="0">
                <a:solidFill>
                  <a:srgbClr val="5677C8"/>
                </a:solidFill>
                <a:latin typeface="Times New Roman"/>
                <a:cs typeface="Times New Roman"/>
              </a:rPr>
              <a:t>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097" y="1620773"/>
            <a:ext cx="2009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F6274"/>
                </a:solidFill>
                <a:latin typeface="Times New Roman"/>
                <a:cs typeface="Times New Roman"/>
              </a:rPr>
              <a:t>Software</a:t>
            </a:r>
            <a:r>
              <a:rPr sz="1600" dirty="0">
                <a:solidFill>
                  <a:srgbClr val="CF627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F6274"/>
                </a:solidFill>
                <a:latin typeface="Times New Roman"/>
                <a:cs typeface="Times New Roman"/>
              </a:rPr>
              <a:t>Configuration: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608" y="2426970"/>
            <a:ext cx="511302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Operating</a:t>
            </a:r>
            <a:r>
              <a:rPr sz="1400" spc="-35" dirty="0">
                <a:solidFill>
                  <a:srgbClr val="5677C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677C8"/>
                </a:solidFill>
                <a:latin typeface="Times New Roman"/>
                <a:cs typeface="Times New Roman"/>
              </a:rPr>
              <a:t>System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NT,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98,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XP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Language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Java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Runtime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beans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7.0.1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(front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5677C8"/>
                </a:solidFill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SQL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(back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639</Words>
  <Application>Microsoft Office PowerPoint</Application>
  <PresentationFormat>On-screen Show (16:9)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Task - 1</vt:lpstr>
      <vt:lpstr>Introduction</vt:lpstr>
      <vt:lpstr>Project Overview</vt:lpstr>
      <vt:lpstr>Project Phases</vt:lpstr>
      <vt:lpstr>Existing System</vt:lpstr>
      <vt:lpstr>Proposed System</vt:lpstr>
      <vt:lpstr>Requirement</vt:lpstr>
      <vt:lpstr>Hardware Configuration:</vt:lpstr>
      <vt:lpstr>Slide 11</vt:lpstr>
      <vt:lpstr>Slide 12</vt:lpstr>
      <vt:lpstr>Conclusion</vt:lpstr>
      <vt:lpstr>Assessment Parameter</vt:lpstr>
      <vt:lpstr>Submission Github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Ajith</cp:lastModifiedBy>
  <cp:revision>2</cp:revision>
  <dcterms:created xsi:type="dcterms:W3CDTF">2023-11-04T08:49:26Z</dcterms:created>
  <dcterms:modified xsi:type="dcterms:W3CDTF">2023-11-04T09:04:41Z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2023-11-04T00:00:00Z</vt:filetime>
  </property>
</Properties>
</file>