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8333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48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853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J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K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-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2024-03-30T15:56:17Z</dcterms:created>
  <dcterms:modified xsi:type="dcterms:W3CDTF">2024-04-03T04:10:37Z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a963f766ef584372bc67575ffcdfa808</vt:lpwstr>
  </property>
</Properties>
</file>