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00310400"/>
        <c:axId val="100627968"/>
      </c:barChart>
      <c:catAx>
        <c:axId val="10031040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27968"/>
        <c:crosses val="autoZero"/>
        <c:auto val="1"/>
        <c:lblAlgn val="ctr"/>
        <c:lblOffset val="100"/>
      </c:catAx>
      <c:valAx>
        <c:axId val="10062796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10400"/>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US" sz="2400" dirty="0" smtClean="0"/>
              <a:t>R AJITH KUMAR</a:t>
            </a:r>
            <a:endParaRPr lang="en-US" sz="2400" dirty="0"/>
          </a:p>
          <a:p>
            <a:r>
              <a:rPr lang="en-US" sz="2400" dirty="0"/>
              <a:t>REGISTER NO: </a:t>
            </a:r>
            <a:r>
              <a:rPr lang="en-US" sz="2400" dirty="0" smtClean="0"/>
              <a:t>312217756</a:t>
            </a:r>
            <a:endParaRPr lang="en-US" sz="2400" dirty="0"/>
          </a:p>
          <a:p>
            <a:r>
              <a:rPr lang="en-US" sz="2400" dirty="0"/>
              <a:t>NAAN MUDHALVAN ID</a:t>
            </a:r>
            <a:r>
              <a:rPr lang="en-US" sz="2400"/>
              <a:t>: </a:t>
            </a:r>
            <a:r>
              <a:rPr lang="en-US" sz="2400" smtClean="0"/>
              <a:t>asunm1011010unm1011010312217756</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498</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32</cp:revision>
  <dcterms:created xsi:type="dcterms:W3CDTF">2024-03-29T15:07:22Z</dcterms:created>
  <dcterms:modified xsi:type="dcterms:W3CDTF">2024-09-10T10:29:23Z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