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50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990600"/>
            <a:ext cx="693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MUSIC  PLAYER</a:t>
            </a:r>
            <a:endParaRPr lang="en-US" sz="54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en-IN" sz="2400" b="1" dirty="0" smtClean="0">
                <a:solidFill>
                  <a:srgbClr val="FFC000"/>
                </a:solidFill>
                <a:latin typeface="Arial Black" pitchFamily="34" charset="0"/>
              </a:rPr>
              <a:t>Mini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3810000"/>
            <a:ext cx="6248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Presented By: </a:t>
            </a:r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AJITHKUMAR K</a:t>
            </a:r>
          </a:p>
          <a:p>
            <a:r>
              <a:rPr lang="en-I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Batch. No: </a:t>
            </a:r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6907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</a:rPr>
              <a:t>INTRODUCTION : 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</a:t>
            </a:r>
            <a:r>
              <a:rPr lang="en-US" sz="2400" dirty="0" smtClean="0">
                <a:latin typeface="Arial Black" pitchFamily="34" charset="0"/>
              </a:rPr>
              <a:t>Our </a:t>
            </a:r>
            <a:r>
              <a:rPr lang="en-US" sz="2400" dirty="0" smtClean="0">
                <a:latin typeface="Arial Black" pitchFamily="34" charset="0"/>
              </a:rPr>
              <a:t>product is a </a:t>
            </a:r>
            <a:r>
              <a:rPr lang="en-US" sz="2400" dirty="0" smtClean="0">
                <a:latin typeface="Arial Black" pitchFamily="34" charset="0"/>
              </a:rPr>
              <a:t>offline </a:t>
            </a:r>
            <a:r>
              <a:rPr lang="en-US" sz="2400" dirty="0" smtClean="0">
                <a:latin typeface="Arial Black" pitchFamily="34" charset="0"/>
              </a:rPr>
              <a:t>based music player that allows users to listen to their music libraries </a:t>
            </a:r>
            <a:r>
              <a:rPr lang="en-US" sz="2400" dirty="0" smtClean="0">
                <a:latin typeface="Arial Black" pitchFamily="34" charset="0"/>
              </a:rPr>
              <a:t>on </a:t>
            </a:r>
            <a:r>
              <a:rPr lang="en-US" sz="2400" dirty="0" smtClean="0">
                <a:latin typeface="Arial Black" pitchFamily="34" charset="0"/>
              </a:rPr>
              <a:t>their home </a:t>
            </a:r>
            <a:r>
              <a:rPr lang="en-US" sz="2400" dirty="0" smtClean="0">
                <a:latin typeface="Arial Black" pitchFamily="34" charset="0"/>
              </a:rPr>
              <a:t>computer.</a:t>
            </a:r>
            <a:r>
              <a:rPr lang="en-US" sz="2400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This project is created by using core Java concepts .</a:t>
            </a:r>
          </a:p>
          <a:p>
            <a:pPr>
              <a:buNone/>
            </a:pPr>
            <a:r>
              <a:rPr lang="en-IN" sz="2400" dirty="0" smtClean="0">
                <a:latin typeface="Arial Black" pitchFamily="34" charset="0"/>
              </a:rPr>
              <a:t>         </a:t>
            </a:r>
          </a:p>
          <a:p>
            <a:pPr>
              <a:buNone/>
            </a:pP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smtClean="0">
                <a:latin typeface="Arial Black" pitchFamily="34" charset="0"/>
              </a:rPr>
              <a:t>        </a:t>
            </a:r>
            <a:endParaRPr lang="en-IN" sz="2400" dirty="0" smtClean="0">
              <a:latin typeface="Arial Black" pitchFamily="34" charset="0"/>
            </a:endParaRPr>
          </a:p>
          <a:p>
            <a:pPr>
              <a:buNone/>
            </a:pP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Arial Black" pitchFamily="34" charset="0"/>
              </a:rPr>
              <a:t>TECHNOLOGY:</a:t>
            </a:r>
            <a:endParaRPr lang="en-US" sz="32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Arial Black" pitchFamily="34" charset="0"/>
              </a:rPr>
              <a:t>       In my project prior technology used is Core Java concepts. The concepts which I have been used in this project is given below ,</a:t>
            </a:r>
          </a:p>
          <a:p>
            <a:pPr>
              <a:buClr>
                <a:srgbClr val="FFC000"/>
              </a:buClr>
            </a:pPr>
            <a:r>
              <a:rPr lang="en-IN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oper Black" pitchFamily="18" charset="0"/>
              </a:rPr>
              <a:t>File handling</a:t>
            </a:r>
          </a:p>
          <a:p>
            <a:pPr>
              <a:buClr>
                <a:srgbClr val="FFC000"/>
              </a:buClr>
            </a:pPr>
            <a:r>
              <a:rPr lang="en-IN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oper Black" pitchFamily="18" charset="0"/>
              </a:rPr>
              <a:t>C</a:t>
            </a:r>
            <a:r>
              <a:rPr lang="en-IN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oper Black" pitchFamily="18" charset="0"/>
              </a:rPr>
              <a:t>ase and Loops</a:t>
            </a:r>
          </a:p>
          <a:p>
            <a:pPr>
              <a:buClr>
                <a:srgbClr val="FFC000"/>
              </a:buClr>
            </a:pPr>
            <a:r>
              <a:rPr lang="en-IN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oper Black" pitchFamily="18" charset="0"/>
              </a:rPr>
              <a:t>Exception handling</a:t>
            </a:r>
          </a:p>
          <a:p>
            <a:pPr>
              <a:buClr>
                <a:srgbClr val="FFC000"/>
              </a:buClr>
              <a:buNone/>
            </a:pPr>
            <a:endParaRPr lang="en-US" sz="2400" dirty="0" smtClean="0">
              <a:solidFill>
                <a:srgbClr val="FFFF00"/>
              </a:solidFill>
              <a:latin typeface="Arial Black" pitchFamily="34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FF00"/>
                </a:solidFill>
                <a:latin typeface="Arial Black" pitchFamily="34" charset="0"/>
              </a:rPr>
              <a:t>Features:</a:t>
            </a:r>
            <a:endParaRPr lang="en-US" sz="40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/>
          <a:lstStyle/>
          <a:p>
            <a:pPr algn="ctr">
              <a:buNone/>
            </a:pPr>
            <a:r>
              <a:rPr lang="en-IN" dirty="0" smtClean="0"/>
              <a:t>            The features in this music players are</a:t>
            </a:r>
          </a:p>
          <a:p>
            <a:pPr>
              <a:buNone/>
            </a:pPr>
            <a:r>
              <a:rPr lang="en-IN" dirty="0" smtClean="0"/>
              <a:t>    Classified in two ways as Admin functions and Customer functions.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u="sng" dirty="0" smtClean="0">
                <a:solidFill>
                  <a:srgbClr val="FFC000"/>
                </a:solidFill>
                <a:latin typeface="Bahnschrift Condensed" pitchFamily="34" charset="0"/>
              </a:rPr>
              <a:t>(i)Admin</a:t>
            </a:r>
          </a:p>
          <a:p>
            <a:pPr lvl="2">
              <a:buClr>
                <a:srgbClr val="FFFF0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>
                    <a:lumMod val="25000"/>
                  </a:schemeClr>
                </a:solidFill>
              </a:rPr>
              <a:t>  Signup</a:t>
            </a:r>
          </a:p>
          <a:p>
            <a:pPr lvl="2">
              <a:buClr>
                <a:srgbClr val="FFFF0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tx2">
                    <a:lumMod val="25000"/>
                  </a:schemeClr>
                </a:solidFill>
              </a:rPr>
              <a:t> Login</a:t>
            </a:r>
          </a:p>
          <a:p>
            <a:pPr lvl="2">
              <a:buClr>
                <a:srgbClr val="FFFF0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tx2">
                    <a:lumMod val="25000"/>
                  </a:schemeClr>
                </a:solidFill>
              </a:rPr>
              <a:t>Add Songs to player</a:t>
            </a:r>
          </a:p>
          <a:p>
            <a:pPr lvl="2">
              <a:buClr>
                <a:srgbClr val="FFFF0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tx2">
                    <a:lumMod val="25000"/>
                  </a:schemeClr>
                </a:solidFill>
              </a:rPr>
              <a:t>Remove Songs to player</a:t>
            </a:r>
          </a:p>
          <a:p>
            <a:pPr lvl="2">
              <a:buClr>
                <a:srgbClr val="FFFF00"/>
              </a:buClr>
              <a:buFont typeface="Wingdings" pitchFamily="2" charset="2"/>
              <a:buChar char="Ø"/>
            </a:pPr>
            <a:endParaRPr lang="en-IN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/>
          <a:lstStyle/>
          <a:p>
            <a:pPr>
              <a:buNone/>
            </a:pPr>
            <a:r>
              <a:rPr lang="en-IN" b="1" u="sng" dirty="0" smtClean="0">
                <a:solidFill>
                  <a:srgbClr val="FFC000"/>
                </a:solidFill>
              </a:rPr>
              <a:t>(ii) Customer</a:t>
            </a:r>
          </a:p>
          <a:p>
            <a:pPr lvl="2">
              <a:buClr>
                <a:srgbClr val="92D050"/>
              </a:buClr>
              <a:buNone/>
            </a:pPr>
            <a:r>
              <a:rPr lang="en-I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Customer side features are</a:t>
            </a:r>
            <a:r>
              <a:rPr lang="en-IN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lvl="2">
              <a:buClr>
                <a:srgbClr val="92D05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signup</a:t>
            </a:r>
          </a:p>
          <a:p>
            <a:pPr lvl="2">
              <a:buClr>
                <a:srgbClr val="92D05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Login</a:t>
            </a:r>
          </a:p>
          <a:p>
            <a:pPr lvl="2">
              <a:buClr>
                <a:srgbClr val="92D05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View song list</a:t>
            </a:r>
          </a:p>
          <a:p>
            <a:pPr lvl="2">
              <a:buClr>
                <a:srgbClr val="92D05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Play song previous / backward</a:t>
            </a:r>
          </a:p>
          <a:p>
            <a:pPr lvl="2">
              <a:buClr>
                <a:srgbClr val="92D05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add song to favourite list</a:t>
            </a:r>
          </a:p>
          <a:p>
            <a:pPr lvl="2">
              <a:buClr>
                <a:srgbClr val="92D05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view favourite song list</a:t>
            </a:r>
          </a:p>
          <a:p>
            <a:pPr lvl="2">
              <a:buClr>
                <a:srgbClr val="92D050"/>
              </a:buClr>
              <a:buNone/>
            </a:pPr>
            <a:endParaRPr lang="en-IN" b="1" dirty="0" smtClean="0">
              <a:solidFill>
                <a:srgbClr val="002060"/>
              </a:solidFill>
            </a:endParaRPr>
          </a:p>
          <a:p>
            <a:pPr lvl="2">
              <a:buClr>
                <a:srgbClr val="92D050"/>
              </a:buClr>
              <a:buNone/>
            </a:pPr>
            <a:endParaRPr lang="en-US" b="1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</a:rPr>
              <a:t>USE CASE DIAGRAM :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usecase for music play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39" y="1295400"/>
            <a:ext cx="8253762" cy="51593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6096" y="2967335"/>
            <a:ext cx="4731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oper Black" pitchFamily="18" charset="0"/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</TotalTime>
  <Words>166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INTRODUCTION : </vt:lpstr>
      <vt:lpstr>TECHNOLOGY:</vt:lpstr>
      <vt:lpstr>Features:</vt:lpstr>
      <vt:lpstr>Slide 5</vt:lpstr>
      <vt:lpstr>USE CASE DIAGRAM :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AKLESNER</dc:creator>
  <cp:lastModifiedBy>AKLESNER</cp:lastModifiedBy>
  <cp:revision>16</cp:revision>
  <dcterms:created xsi:type="dcterms:W3CDTF">2006-08-16T00:00:00Z</dcterms:created>
  <dcterms:modified xsi:type="dcterms:W3CDTF">2022-06-24T15:23:37Z</dcterms:modified>
</cp:coreProperties>
</file>