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Ajith Kumar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B.Sc. Computer Science with Artificial Intelligence Student</a:t>
            </a:r>
          </a:p>
          <a:p>
            <a:r>
              <a:t>SRM Arts and Science College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 a passionate Computer Science student focused on Artificial Intelligence. I enjoy building web applications and learning new technologies. Currently pursuing an IBM Front-End Developer Certificate to improve my skills in HTML and CSS.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Java</a:t>
            </a:r>
          </a:p>
          <a:p>
            <a:r>
              <a:t>• Python</a:t>
            </a:r>
          </a:p>
          <a:p>
            <a:r>
              <a:t>• HTML</a:t>
            </a:r>
          </a:p>
          <a:p>
            <a:r>
              <a:t>• CSS</a:t>
            </a:r>
          </a:p>
          <a:p>
            <a:r>
              <a:t>• Basic Web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Portfolio Website (IBM Certificate Project)</a:t>
            </a:r>
          </a:p>
          <a:p>
            <a:r>
              <a:t>A personal portfolio website designed using HTML and CSS as part of my IBM Front-End Developer Certificate.</a:t>
            </a:r>
          </a:p>
          <a:p>
            <a:r>
              <a:t>Tools Used: HTML, 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Front-End Developer Certificate (In Progress)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Email: ajithkumars@srmasc.ac.in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