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92D4-9545-1DFD-8EE6-F55E5B6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7211-BA13-1BB5-BE72-440EB79D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0B39-24A5-9A8E-6088-28FB8E53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C9F9-3B10-3AA1-8166-DA9326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2EDF-6DDC-2B9A-228A-1FE840F9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90B-848C-7A73-70D4-99F7536C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EF7C-CAC5-C683-63AF-26D2F10E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FDAC-9283-CE27-8416-514E1351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5FDC-DE3A-637E-7429-6C5332B2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A3D4-120E-7563-9EC6-ECE5E1E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E6203-1880-1436-A39C-ADFC0177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68DF-23B1-1150-20C8-486189D3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E180-8F7D-A5A0-8396-E15C318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957E-8317-6199-3737-7DE1A66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FDF7-E54F-FD18-8427-D710A35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A0B0-8824-7CCC-EA7D-A9D4691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D239-CDAD-8959-8F8B-455893B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6057-FFB4-2E50-2459-93BB3FE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25C-1998-D406-843B-128A57C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EB7B-7487-0B77-35FD-FF3A020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D219-CB17-99F0-65A8-DFB8F525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7BE6-632B-3BAB-EA76-D458B01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EE1A-96D9-9839-7202-90822304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BAE-A196-717B-1199-1F8D56AA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8440-D224-DFE9-435A-DD534F0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923E-DE45-1287-5CCC-CF93BA4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7367-5464-94C3-BF93-5092D212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1551-7C85-D662-FD68-ACBE46F7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90BB-1B19-49DE-049E-631C9EB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FD3D-81ED-DD76-A662-9C85335F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7803-5644-117C-B51B-161B1F0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36EF-837D-6F8E-8C73-A8A9DE56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FA48-FD66-1607-91B8-74F3F5F6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6695-B01E-4994-7A52-4AF99497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3E71-DB6E-D389-F4B3-DEFD0FA7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1771-FDAE-D0BE-5E70-3B9110A0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709CF-1F73-76A8-7343-33DB7CD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FA5AF-FA55-BA4D-3047-0D540F6F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C0248-3CA1-4BDE-04C8-B932788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9E07-1345-3342-3EFC-9F3D18D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7C1FE-B6E3-96FB-5C18-0CFEE80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8CBC-986D-F45D-8566-935BCAB7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9A02-6BCA-E216-B041-4FB5994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ECE2F-3D43-A8D7-0535-65950E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973F-8366-9139-AA91-0D132681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0F3A-1871-E390-DA97-1D21912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A24-E240-DAEE-C38F-0DAE03E6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5414-6301-9DA8-11CF-8991EA4F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D818-947B-95C5-EDD5-6B6177A9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B51A-D478-5483-86E4-3BA0415B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56C7-C084-C404-24D4-CBAB378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C75A-E4E1-0BBF-A0B8-5F0742F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902E-419D-654E-9482-C537DBDE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E1C5-6911-37BB-6CFF-1FFC90A5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80723-9F74-C29F-824A-D86DB642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891B-4A5F-BF28-8265-2F4AB259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1DAA-D0CF-0AF6-F330-F3948909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0005-23F7-EFBB-17CD-1A4A5D7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D9EF-8463-E06E-79D9-A9AB5FCF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364A-6968-A2CC-13F7-1848DCEC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EFC5-86DD-6116-0587-8EB9A978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E094-9F61-4A76-9547-BCE7D099E4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685-1EF2-7EAA-1DBE-95FC2E589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8DFD-D3BD-52D4-D834-F305ECED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06AC-2A1F-4406-8F6B-89E43397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AD0A5-F3F5-2A28-8F2C-85CEC33F7370}"/>
              </a:ext>
            </a:extLst>
          </p:cNvPr>
          <p:cNvSpPr/>
          <p:nvPr/>
        </p:nvSpPr>
        <p:spPr>
          <a:xfrm>
            <a:off x="3509683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F30C-041F-F5BE-E174-ADC68FA8F29E}"/>
              </a:ext>
            </a:extLst>
          </p:cNvPr>
          <p:cNvSpPr/>
          <p:nvPr/>
        </p:nvSpPr>
        <p:spPr>
          <a:xfrm>
            <a:off x="5580530" y="324332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543728-C3D8-40F3-3E3B-3E5F45A608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19919" y="3404686"/>
            <a:ext cx="86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F67AF-E78F-E08B-F440-516A119F685E}"/>
              </a:ext>
            </a:extLst>
          </p:cNvPr>
          <p:cNvSpPr/>
          <p:nvPr/>
        </p:nvSpPr>
        <p:spPr>
          <a:xfrm>
            <a:off x="6052134" y="151458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C406E-966C-46EB-EE1E-58675CA3B3AA}"/>
              </a:ext>
            </a:extLst>
          </p:cNvPr>
          <p:cNvGrpSpPr/>
          <p:nvPr/>
        </p:nvGrpSpPr>
        <p:grpSpPr>
          <a:xfrm>
            <a:off x="5580530" y="950259"/>
            <a:ext cx="6154270" cy="1990163"/>
            <a:chOff x="3523129" y="3182471"/>
            <a:chExt cx="4025153" cy="1990163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603C9-E387-1F53-AFD9-C39999E7B1A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02421A-DB4C-C8EF-441C-0377A00C4B3F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D8719-DDF8-C465-C55A-965282311989}"/>
              </a:ext>
            </a:extLst>
          </p:cNvPr>
          <p:cNvGrpSpPr/>
          <p:nvPr/>
        </p:nvGrpSpPr>
        <p:grpSpPr>
          <a:xfrm>
            <a:off x="5598459" y="3818965"/>
            <a:ext cx="6154270" cy="1990163"/>
            <a:chOff x="3523129" y="3182471"/>
            <a:chExt cx="4025153" cy="1990163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D2D00-6FF0-66C9-D037-EEEB97E8B184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DA1E52-23CF-92B2-CCF5-2E59FD7F9C91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C6976-E81C-A379-0CF8-B24D0C6DCA5C}"/>
              </a:ext>
            </a:extLst>
          </p:cNvPr>
          <p:cNvSpPr/>
          <p:nvPr/>
        </p:nvSpPr>
        <p:spPr>
          <a:xfrm>
            <a:off x="6070063" y="5020691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F31E99-E65F-223A-95AC-945DA55389B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5718444" y="2304514"/>
            <a:ext cx="1406013" cy="471604"/>
          </a:xfrm>
          <a:prstGeom prst="bentConnector3">
            <a:avLst>
              <a:gd name="adj1" fmla="val 302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F9DF8-6661-A160-1C87-44A497545B90}"/>
              </a:ext>
            </a:extLst>
          </p:cNvPr>
          <p:cNvSpPr/>
          <p:nvPr/>
        </p:nvSpPr>
        <p:spPr>
          <a:xfrm>
            <a:off x="6052134" y="2066137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B54946-2EBF-C67E-D3A2-15F20DB77C1A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5994222" y="2580292"/>
            <a:ext cx="854457" cy="47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A1FBBB-32A9-7314-2684-610F733239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5978872" y="3772825"/>
            <a:ext cx="903085" cy="489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42452C-D4B5-C746-C647-C0291F81252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03094" y="4048603"/>
            <a:ext cx="1454641" cy="489533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5A85B-CEFE-D617-52AA-3DE9C1E24616}"/>
              </a:ext>
            </a:extLst>
          </p:cNvPr>
          <p:cNvSpPr/>
          <p:nvPr/>
        </p:nvSpPr>
        <p:spPr>
          <a:xfrm>
            <a:off x="6070063" y="4469135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D0EC3E0-A8A9-E363-0B22-0F72F022CE40}"/>
              </a:ext>
            </a:extLst>
          </p:cNvPr>
          <p:cNvSpPr/>
          <p:nvPr/>
        </p:nvSpPr>
        <p:spPr>
          <a:xfrm>
            <a:off x="9878628" y="1640313"/>
            <a:ext cx="1112102" cy="5871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94D46D6-94EC-98DA-B667-CA32CE6A6597}"/>
              </a:ext>
            </a:extLst>
          </p:cNvPr>
          <p:cNvSpPr/>
          <p:nvPr/>
        </p:nvSpPr>
        <p:spPr>
          <a:xfrm>
            <a:off x="9878628" y="4498269"/>
            <a:ext cx="1112102" cy="58718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6700E-09A0-D557-6E0A-02CFFC54284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434679" y="2227501"/>
            <a:ext cx="0" cy="2270768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91433E-5525-0431-9D46-3A6FE9D474B4}"/>
              </a:ext>
            </a:extLst>
          </p:cNvPr>
          <p:cNvSpPr txBox="1"/>
          <p:nvPr/>
        </p:nvSpPr>
        <p:spPr>
          <a:xfrm>
            <a:off x="8918254" y="2199815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CF06-970F-F79C-41F3-083827EE16DC}"/>
              </a:ext>
            </a:extLst>
          </p:cNvPr>
          <p:cNvSpPr txBox="1"/>
          <p:nvPr/>
        </p:nvSpPr>
        <p:spPr>
          <a:xfrm>
            <a:off x="8847448" y="1444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Write Endpoint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1C1231-B792-CB7E-7472-ACEA73F8EF2B}"/>
              </a:ext>
            </a:extLst>
          </p:cNvPr>
          <p:cNvCxnSpPr>
            <a:stCxn id="33" idx="2"/>
          </p:cNvCxnSpPr>
          <p:nvPr/>
        </p:nvCxnSpPr>
        <p:spPr>
          <a:xfrm rot="10800000">
            <a:off x="8830236" y="1640313"/>
            <a:ext cx="1048393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368F2A5-D350-2E91-B249-F0F374F198D6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8830236" y="1933907"/>
            <a:ext cx="1048392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7FD6F8-5DBF-7FA3-6176-60AFE0A8A3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62370" y="1675945"/>
            <a:ext cx="1608206" cy="178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E34830-1DC9-89B2-DA99-043636C69F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62370" y="2039241"/>
            <a:ext cx="1616931" cy="18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B6B71-6E8C-EBC5-5360-D5698159476C}"/>
              </a:ext>
            </a:extLst>
          </p:cNvPr>
          <p:cNvSpPr txBox="1"/>
          <p:nvPr/>
        </p:nvSpPr>
        <p:spPr>
          <a:xfrm>
            <a:off x="8122982" y="1826270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DB Conn.</a:t>
            </a:r>
          </a:p>
        </p:txBody>
      </p:sp>
    </p:spTree>
    <p:extLst>
      <p:ext uri="{BB962C8B-B14F-4D97-AF65-F5344CB8AC3E}">
        <p14:creationId xmlns:p14="http://schemas.microsoft.com/office/powerpoint/2010/main" val="348965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AD0A5-F3F5-2A28-8F2C-85CEC33F7370}"/>
              </a:ext>
            </a:extLst>
          </p:cNvPr>
          <p:cNvSpPr/>
          <p:nvPr/>
        </p:nvSpPr>
        <p:spPr>
          <a:xfrm>
            <a:off x="655532" y="3412328"/>
            <a:ext cx="634403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1F30C-041F-F5BE-E174-ADC68FA8F29E}"/>
              </a:ext>
            </a:extLst>
          </p:cNvPr>
          <p:cNvSpPr/>
          <p:nvPr/>
        </p:nvSpPr>
        <p:spPr>
          <a:xfrm>
            <a:off x="6090977" y="3443704"/>
            <a:ext cx="609244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F67AF-E78F-E08B-F440-516A119F685E}"/>
              </a:ext>
            </a:extLst>
          </p:cNvPr>
          <p:cNvSpPr/>
          <p:nvPr/>
        </p:nvSpPr>
        <p:spPr>
          <a:xfrm>
            <a:off x="5962486" y="1726610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C406E-966C-46EB-EE1E-58675CA3B3AA}"/>
              </a:ext>
            </a:extLst>
          </p:cNvPr>
          <p:cNvGrpSpPr/>
          <p:nvPr/>
        </p:nvGrpSpPr>
        <p:grpSpPr>
          <a:xfrm>
            <a:off x="5658402" y="1162288"/>
            <a:ext cx="2098907" cy="1990163"/>
            <a:chOff x="3523129" y="3182471"/>
            <a:chExt cx="4025153" cy="1990163"/>
          </a:xfrm>
          <a:noFill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603C9-E387-1F53-AFD9-C39999E7B1A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02421A-DB4C-C8EF-441C-0377A00C4B3F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3D8719-DDF8-C465-C55A-965282311989}"/>
              </a:ext>
            </a:extLst>
          </p:cNvPr>
          <p:cNvGrpSpPr/>
          <p:nvPr/>
        </p:nvGrpSpPr>
        <p:grpSpPr>
          <a:xfrm>
            <a:off x="5661884" y="4008919"/>
            <a:ext cx="2095425" cy="1990163"/>
            <a:chOff x="3523129" y="3182471"/>
            <a:chExt cx="4025153" cy="1990163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D2D00-6FF0-66C9-D037-EEEB97E8B184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DA1E52-23CF-92B2-CCF5-2E59FD7F9C91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9C6976-E81C-A379-0CF8-B24D0C6DCA5C}"/>
              </a:ext>
            </a:extLst>
          </p:cNvPr>
          <p:cNvSpPr/>
          <p:nvPr/>
        </p:nvSpPr>
        <p:spPr>
          <a:xfrm>
            <a:off x="5980415" y="5232720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7F31E99-E65F-223A-95AC-945DA55389B0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rot="5400000" flipH="1" flipV="1">
            <a:off x="5784418" y="2660519"/>
            <a:ext cx="1394366" cy="172005"/>
          </a:xfrm>
          <a:prstGeom prst="bentConnector3">
            <a:avLst>
              <a:gd name="adj1" fmla="val 313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F9DF8-6661-A160-1C87-44A497545B90}"/>
              </a:ext>
            </a:extLst>
          </p:cNvPr>
          <p:cNvSpPr/>
          <p:nvPr/>
        </p:nvSpPr>
        <p:spPr>
          <a:xfrm>
            <a:off x="5962486" y="2278166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5B54946-2EBF-C67E-D3A2-15F20DB77C1A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6060196" y="2936297"/>
            <a:ext cx="842810" cy="172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A1FBBB-32A9-7314-2684-610F733239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6033200" y="4128831"/>
            <a:ext cx="914732" cy="189934"/>
          </a:xfrm>
          <a:prstGeom prst="bentConnector3">
            <a:avLst>
              <a:gd name="adj1" fmla="val 8038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342452C-D4B5-C746-C647-C0291F81252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57422" y="4404609"/>
            <a:ext cx="1466288" cy="189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5A85B-CEFE-D617-52AA-3DE9C1E24616}"/>
              </a:ext>
            </a:extLst>
          </p:cNvPr>
          <p:cNvSpPr/>
          <p:nvPr/>
        </p:nvSpPr>
        <p:spPr>
          <a:xfrm>
            <a:off x="5980415" y="4681164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DD0EC3E0-A8A9-E363-0B22-0F72F022CE40}"/>
              </a:ext>
            </a:extLst>
          </p:cNvPr>
          <p:cNvSpPr/>
          <p:nvPr/>
        </p:nvSpPr>
        <p:spPr>
          <a:xfrm>
            <a:off x="10150414" y="1951383"/>
            <a:ext cx="1112102" cy="5871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94D46D6-94EC-98DA-B667-CA32CE6A6597}"/>
              </a:ext>
            </a:extLst>
          </p:cNvPr>
          <p:cNvSpPr/>
          <p:nvPr/>
        </p:nvSpPr>
        <p:spPr>
          <a:xfrm>
            <a:off x="10150414" y="4809339"/>
            <a:ext cx="1112102" cy="587188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Aurora DB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6700E-09A0-D557-6E0A-02CFFC54284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706465" y="2538571"/>
            <a:ext cx="0" cy="2270768"/>
          </a:xfrm>
          <a:prstGeom prst="straightConnector1">
            <a:avLst/>
          </a:prstGeom>
          <a:ln>
            <a:prstDash val="dashDot"/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91433E-5525-0431-9D46-3A6FE9D474B4}"/>
              </a:ext>
            </a:extLst>
          </p:cNvPr>
          <p:cNvSpPr txBox="1"/>
          <p:nvPr/>
        </p:nvSpPr>
        <p:spPr>
          <a:xfrm>
            <a:off x="9190040" y="2510885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DFCF06-970F-F79C-41F3-083827EE16DC}"/>
              </a:ext>
            </a:extLst>
          </p:cNvPr>
          <p:cNvSpPr txBox="1"/>
          <p:nvPr/>
        </p:nvSpPr>
        <p:spPr>
          <a:xfrm>
            <a:off x="9119234" y="175572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Write Endpoint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1C1231-B792-CB7E-7472-ACEA73F8EF2B}"/>
              </a:ext>
            </a:extLst>
          </p:cNvPr>
          <p:cNvCxnSpPr>
            <a:stCxn id="33" idx="2"/>
          </p:cNvCxnSpPr>
          <p:nvPr/>
        </p:nvCxnSpPr>
        <p:spPr>
          <a:xfrm rot="10800000">
            <a:off x="9102022" y="1951383"/>
            <a:ext cx="1048393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368F2A5-D350-2E91-B249-F0F374F198D6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9102022" y="2244977"/>
            <a:ext cx="1048392" cy="29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17FD6F8-5DBF-7FA3-6176-60AFE0A8A3A3}"/>
              </a:ext>
            </a:extLst>
          </p:cNvPr>
          <p:cNvCxnSpPr>
            <a:cxnSpLocks/>
            <a:stCxn id="10" idx="3"/>
            <a:endCxn id="138" idx="1"/>
          </p:cNvCxnSpPr>
          <p:nvPr/>
        </p:nvCxnSpPr>
        <p:spPr>
          <a:xfrm>
            <a:off x="7172722" y="1887974"/>
            <a:ext cx="720068" cy="170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E34830-1DC9-89B2-DA99-043636C69FA3}"/>
              </a:ext>
            </a:extLst>
          </p:cNvPr>
          <p:cNvCxnSpPr>
            <a:cxnSpLocks/>
            <a:stCxn id="17" idx="3"/>
            <a:endCxn id="138" idx="1"/>
          </p:cNvCxnSpPr>
          <p:nvPr/>
        </p:nvCxnSpPr>
        <p:spPr>
          <a:xfrm>
            <a:off x="7172722" y="2439530"/>
            <a:ext cx="720068" cy="1150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B6B71-6E8C-EBC5-5360-D5698159476C}"/>
              </a:ext>
            </a:extLst>
          </p:cNvPr>
          <p:cNvSpPr txBox="1"/>
          <p:nvPr/>
        </p:nvSpPr>
        <p:spPr>
          <a:xfrm>
            <a:off x="8035587" y="1346734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DB Conn.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841133-8D3A-287A-50C0-96EF2830409D}"/>
              </a:ext>
            </a:extLst>
          </p:cNvPr>
          <p:cNvGrpSpPr/>
          <p:nvPr/>
        </p:nvGrpSpPr>
        <p:grpSpPr>
          <a:xfrm>
            <a:off x="9268955" y="1122828"/>
            <a:ext cx="2401344" cy="1990163"/>
            <a:chOff x="3523129" y="3182471"/>
            <a:chExt cx="4025153" cy="1990163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0280A7-6A35-8D1C-1F85-98755C09490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D31510-7F36-BD36-CD2F-16F7EA7555CD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E458B9-E81E-2BEF-4B74-2387C322E289}"/>
              </a:ext>
            </a:extLst>
          </p:cNvPr>
          <p:cNvGrpSpPr/>
          <p:nvPr/>
        </p:nvGrpSpPr>
        <p:grpSpPr>
          <a:xfrm>
            <a:off x="9268955" y="4058318"/>
            <a:ext cx="2401344" cy="1990163"/>
            <a:chOff x="3523129" y="3182471"/>
            <a:chExt cx="4025153" cy="1990163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7C01C-1D38-8CFA-24DB-1DCD79FBF0F2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A9F350-9C27-EC44-FDB1-DF6112CBF016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2F1A4A-637F-7794-FA6F-23EF96B4905B}"/>
              </a:ext>
            </a:extLst>
          </p:cNvPr>
          <p:cNvGrpSpPr/>
          <p:nvPr/>
        </p:nvGrpSpPr>
        <p:grpSpPr>
          <a:xfrm>
            <a:off x="1201271" y="853886"/>
            <a:ext cx="10754376" cy="5481467"/>
            <a:chOff x="3523129" y="3174808"/>
            <a:chExt cx="4025153" cy="1997826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72B35B-1586-08A0-06E3-4F0E8268A6E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C19AD4-5C77-D53A-49F6-6B2C89C675E7}"/>
                </a:ext>
              </a:extLst>
            </p:cNvPr>
            <p:cNvSpPr txBox="1"/>
            <p:nvPr/>
          </p:nvSpPr>
          <p:spPr>
            <a:xfrm>
              <a:off x="3532009" y="3174808"/>
              <a:ext cx="528374" cy="81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Region-1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03161F-A31D-8400-8072-B82AFCF2A70B}"/>
              </a:ext>
            </a:extLst>
          </p:cNvPr>
          <p:cNvCxnSpPr>
            <a:cxnSpLocks/>
          </p:cNvCxnSpPr>
          <p:nvPr/>
        </p:nvCxnSpPr>
        <p:spPr>
          <a:xfrm flipH="1">
            <a:off x="8789653" y="862882"/>
            <a:ext cx="10418" cy="547247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AB088C-3E3F-00E3-1449-480C325416CB}"/>
              </a:ext>
            </a:extLst>
          </p:cNvPr>
          <p:cNvSpPr txBox="1"/>
          <p:nvPr/>
        </p:nvSpPr>
        <p:spPr>
          <a:xfrm>
            <a:off x="10199480" y="63440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DB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DD742-9386-DAEF-03F1-3AC67EACB77D}"/>
              </a:ext>
            </a:extLst>
          </p:cNvPr>
          <p:cNvSpPr txBox="1"/>
          <p:nvPr/>
        </p:nvSpPr>
        <p:spPr>
          <a:xfrm>
            <a:off x="6347375" y="63440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App Layer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2637249-6592-AB97-49EC-9CCFD7561B21}"/>
              </a:ext>
            </a:extLst>
          </p:cNvPr>
          <p:cNvSpPr/>
          <p:nvPr/>
        </p:nvSpPr>
        <p:spPr>
          <a:xfrm>
            <a:off x="2386097" y="3417282"/>
            <a:ext cx="606495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ASG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3FA6019-23F5-FB96-FD2E-5C8D8018AA92}"/>
              </a:ext>
            </a:extLst>
          </p:cNvPr>
          <p:cNvSpPr/>
          <p:nvPr/>
        </p:nvSpPr>
        <p:spPr>
          <a:xfrm>
            <a:off x="2436272" y="168854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AEEB8C-17F5-33C3-765D-7A7158C16088}"/>
              </a:ext>
            </a:extLst>
          </p:cNvPr>
          <p:cNvGrpSpPr/>
          <p:nvPr/>
        </p:nvGrpSpPr>
        <p:grpSpPr>
          <a:xfrm>
            <a:off x="1964668" y="1124220"/>
            <a:ext cx="2900080" cy="1990163"/>
            <a:chOff x="3523129" y="3182471"/>
            <a:chExt cx="4025153" cy="1990163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89EE1B-59DF-FD62-2E9E-FE32A494843C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D4228B-F0A7-6835-B6DA-59594E33CCC9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BF8D34-D2FC-725B-BB0F-89AD30D7F253}"/>
              </a:ext>
            </a:extLst>
          </p:cNvPr>
          <p:cNvGrpSpPr/>
          <p:nvPr/>
        </p:nvGrpSpPr>
        <p:grpSpPr>
          <a:xfrm>
            <a:off x="1982597" y="3992926"/>
            <a:ext cx="2900080" cy="1990163"/>
            <a:chOff x="3523129" y="3182471"/>
            <a:chExt cx="4025153" cy="1990163"/>
          </a:xfrm>
          <a:noFill/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0A6A00-0D5A-D777-2808-174094C02693}"/>
                </a:ext>
              </a:extLst>
            </p:cNvPr>
            <p:cNvSpPr/>
            <p:nvPr/>
          </p:nvSpPr>
          <p:spPr>
            <a:xfrm>
              <a:off x="3523129" y="3182471"/>
              <a:ext cx="4025153" cy="1990163"/>
            </a:xfrm>
            <a:prstGeom prst="rect">
              <a:avLst/>
            </a:prstGeom>
            <a:grp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BCBD93-5E62-DD52-AB00-342DD157F64B}"/>
                </a:ext>
              </a:extLst>
            </p:cNvPr>
            <p:cNvSpPr txBox="1"/>
            <p:nvPr/>
          </p:nvSpPr>
          <p:spPr>
            <a:xfrm>
              <a:off x="3523129" y="3205334"/>
              <a:ext cx="4764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AZ-2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315FA7-3B53-7FFB-C7D9-D3CED617AC93}"/>
              </a:ext>
            </a:extLst>
          </p:cNvPr>
          <p:cNvSpPr/>
          <p:nvPr/>
        </p:nvSpPr>
        <p:spPr>
          <a:xfrm>
            <a:off x="2454201" y="5194652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7E5520D-D21C-053B-7291-F4EA293AFD49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rot="5400000" flipH="1" flipV="1">
            <a:off x="2162361" y="2538254"/>
            <a:ext cx="1406012" cy="352045"/>
          </a:xfrm>
          <a:prstGeom prst="bentConnector3">
            <a:avLst>
              <a:gd name="adj1" fmla="val 2895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36B49A-F8CB-1D87-6DD2-F6B9FBFB04C1}"/>
              </a:ext>
            </a:extLst>
          </p:cNvPr>
          <p:cNvSpPr/>
          <p:nvPr/>
        </p:nvSpPr>
        <p:spPr>
          <a:xfrm>
            <a:off x="2436272" y="2240098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EC2-2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58CAF1-BE5D-F65A-FFE7-3A0E95300EE1}"/>
              </a:ext>
            </a:extLst>
          </p:cNvPr>
          <p:cNvCxnSpPr>
            <a:cxnSpLocks/>
            <a:stCxn id="49" idx="0"/>
            <a:endCxn id="60" idx="2"/>
          </p:cNvCxnSpPr>
          <p:nvPr/>
        </p:nvCxnSpPr>
        <p:spPr>
          <a:xfrm rot="5400000" flipH="1" flipV="1">
            <a:off x="2438139" y="2814032"/>
            <a:ext cx="854456" cy="352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6497F6-A077-A98D-012D-FF3C2762A658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rot="16200000" flipH="1">
            <a:off x="2422789" y="4006566"/>
            <a:ext cx="903086" cy="369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9C9B161-EFC9-347D-B22B-35BD17E1C768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rot="16200000" flipH="1">
            <a:off x="2147011" y="4282344"/>
            <a:ext cx="1454642" cy="369974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E379A3-7175-DEFA-3091-4BD5D9A1E97B}"/>
              </a:ext>
            </a:extLst>
          </p:cNvPr>
          <p:cNvSpPr/>
          <p:nvPr/>
        </p:nvSpPr>
        <p:spPr>
          <a:xfrm>
            <a:off x="2454201" y="4643096"/>
            <a:ext cx="1210236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EC2-1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E568F8-5A65-6274-702C-748557523C04}"/>
              </a:ext>
            </a:extLst>
          </p:cNvPr>
          <p:cNvSpPr txBox="1"/>
          <p:nvPr/>
        </p:nvSpPr>
        <p:spPr>
          <a:xfrm>
            <a:off x="3003402" y="647319"/>
            <a:ext cx="720959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Web Layer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48317-9B64-5844-7E7B-EE0C818F9035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>
            <a:off x="1289935" y="3573692"/>
            <a:ext cx="1096162" cy="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4052B8-1595-5193-57D4-506016AC5A8B}"/>
              </a:ext>
            </a:extLst>
          </p:cNvPr>
          <p:cNvSpPr/>
          <p:nvPr/>
        </p:nvSpPr>
        <p:spPr>
          <a:xfrm>
            <a:off x="5023999" y="3429000"/>
            <a:ext cx="634403" cy="3279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D84ECE-8F7E-3B6C-2563-9F5A71BB9157}"/>
              </a:ext>
            </a:extLst>
          </p:cNvPr>
          <p:cNvCxnSpPr>
            <a:cxnSpLocks/>
            <a:stCxn id="74" idx="3"/>
            <a:endCxn id="5" idx="1"/>
          </p:cNvCxnSpPr>
          <p:nvPr/>
        </p:nvCxnSpPr>
        <p:spPr>
          <a:xfrm>
            <a:off x="5658402" y="3592995"/>
            <a:ext cx="432575" cy="1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17CD6F-4BAA-D858-7280-A06A17C8B645}"/>
              </a:ext>
            </a:extLst>
          </p:cNvPr>
          <p:cNvCxnSpPr>
            <a:stCxn id="50" idx="3"/>
            <a:endCxn id="74" idx="1"/>
          </p:cNvCxnSpPr>
          <p:nvPr/>
        </p:nvCxnSpPr>
        <p:spPr>
          <a:xfrm>
            <a:off x="3646508" y="1849906"/>
            <a:ext cx="1377491" cy="1743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341D24E-7EF1-0AD7-4213-9B9293FDAC94}"/>
              </a:ext>
            </a:extLst>
          </p:cNvPr>
          <p:cNvCxnSpPr>
            <a:stCxn id="60" idx="3"/>
            <a:endCxn id="74" idx="1"/>
          </p:cNvCxnSpPr>
          <p:nvPr/>
        </p:nvCxnSpPr>
        <p:spPr>
          <a:xfrm>
            <a:off x="3646508" y="2401462"/>
            <a:ext cx="1377491" cy="1191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39274-C81B-420E-6BE0-23890A4E998B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 flipV="1">
            <a:off x="3664437" y="3592995"/>
            <a:ext cx="1359562" cy="1211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1F4A577-C1BF-81D7-1742-FAE9AA024FDB}"/>
              </a:ext>
            </a:extLst>
          </p:cNvPr>
          <p:cNvCxnSpPr>
            <a:stCxn id="58" idx="3"/>
            <a:endCxn id="74" idx="1"/>
          </p:cNvCxnSpPr>
          <p:nvPr/>
        </p:nvCxnSpPr>
        <p:spPr>
          <a:xfrm flipV="1">
            <a:off x="3664437" y="3592995"/>
            <a:ext cx="1359562" cy="1763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AA51C4F-6843-E0F7-B392-9424AED6EB47}"/>
              </a:ext>
            </a:extLst>
          </p:cNvPr>
          <p:cNvSpPr/>
          <p:nvPr/>
        </p:nvSpPr>
        <p:spPr>
          <a:xfrm>
            <a:off x="7892790" y="3429000"/>
            <a:ext cx="681625" cy="3227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DB Conn.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DF74BCF-4FCC-26AE-062C-070D77B058E7}"/>
              </a:ext>
            </a:extLst>
          </p:cNvPr>
          <p:cNvCxnSpPr>
            <a:stCxn id="18" idx="3"/>
            <a:endCxn id="138" idx="1"/>
          </p:cNvCxnSpPr>
          <p:nvPr/>
        </p:nvCxnSpPr>
        <p:spPr>
          <a:xfrm flipV="1">
            <a:off x="7190651" y="3590364"/>
            <a:ext cx="702139" cy="1252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7A0DB2D-27AF-C9D8-7DB1-B199872BCFC0}"/>
              </a:ext>
            </a:extLst>
          </p:cNvPr>
          <p:cNvCxnSpPr>
            <a:stCxn id="19" idx="3"/>
            <a:endCxn id="138" idx="1"/>
          </p:cNvCxnSpPr>
          <p:nvPr/>
        </p:nvCxnSpPr>
        <p:spPr>
          <a:xfrm flipV="1">
            <a:off x="7190651" y="3590364"/>
            <a:ext cx="702139" cy="1803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FF2E94D6-59D9-F9DC-CE6F-053417799B42}"/>
              </a:ext>
            </a:extLst>
          </p:cNvPr>
          <p:cNvCxnSpPr>
            <a:cxnSpLocks/>
            <a:stCxn id="138" idx="3"/>
            <a:endCxn id="148" idx="1"/>
          </p:cNvCxnSpPr>
          <p:nvPr/>
        </p:nvCxnSpPr>
        <p:spPr>
          <a:xfrm flipV="1">
            <a:off x="8574415" y="2262515"/>
            <a:ext cx="800642" cy="132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296E95F-FACD-771D-EC32-7544C233F8FD}"/>
              </a:ext>
            </a:extLst>
          </p:cNvPr>
          <p:cNvSpPr txBox="1"/>
          <p:nvPr/>
        </p:nvSpPr>
        <p:spPr>
          <a:xfrm>
            <a:off x="9375057" y="214709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92014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Mohan</dc:creator>
  <cp:lastModifiedBy>Ajith Mohan</cp:lastModifiedBy>
  <cp:revision>21</cp:revision>
  <dcterms:created xsi:type="dcterms:W3CDTF">2023-09-24T14:38:46Z</dcterms:created>
  <dcterms:modified xsi:type="dcterms:W3CDTF">2023-09-29T08:14:07Z</dcterms:modified>
</cp:coreProperties>
</file>