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792D4-9545-1DFD-8EE6-F55E5B6C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7211-BA13-1BB5-BE72-440EB79D7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D0B39-24A5-9A8E-6088-28FB8E53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E094-9F61-4A76-9547-BCE7D099E45D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5C9F9-3B10-3AA1-8166-DA9326213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72EDF-6DDC-2B9A-228A-1FE840F9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06AC-2A1F-4406-8F6B-89E433972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7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690B-848C-7A73-70D4-99F7536C1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7EF7C-CAC5-C683-63AF-26D2F10EC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9FDAC-9283-CE27-8416-514E1351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E094-9F61-4A76-9547-BCE7D099E45D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E5FDC-DE3A-637E-7429-6C5332B24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FA3D4-120E-7563-9EC6-ECE5E1E3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06AC-2A1F-4406-8F6B-89E433972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4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BE6203-1880-1436-A39C-ADFC0177A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B568DF-23B1-1150-20C8-486189D36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1E180-8F7D-A5A0-8396-E15C318F7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E094-9F61-4A76-9547-BCE7D099E45D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7957E-8317-6199-3737-7DE1A66B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5FDF7-E54F-FD18-8427-D710A35D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06AC-2A1F-4406-8F6B-89E433972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7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BA0B0-8824-7CCC-EA7D-A9D4691C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AD239-CDAD-8959-8F8B-455893B17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86057-FFB4-2E50-2459-93BB3FEA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E094-9F61-4A76-9547-BCE7D099E45D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BE25C-1998-D406-843B-128A57CA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5EB7B-7487-0B77-35FD-FF3A0203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06AC-2A1F-4406-8F6B-89E433972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2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D219-CB17-99F0-65A8-DFB8F525B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A7BE6-632B-3BAB-EA76-D458B0107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7EE1A-96D9-9839-7202-90822304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E094-9F61-4A76-9547-BCE7D099E45D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47BAE-A196-717B-1199-1F8D56AA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28440-D224-DFE9-435A-DD534F0C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06AC-2A1F-4406-8F6B-89E433972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8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923E-DE45-1287-5CCC-CF93BA4A6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07367-5464-94C3-BF93-5092D2123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91551-7C85-D662-FD68-ACBE46F71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590BB-1B19-49DE-049E-631C9EBA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E094-9F61-4A76-9547-BCE7D099E45D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0FD3D-81ED-DD76-A662-9C85335F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C7803-5644-117C-B51B-161B1F085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06AC-2A1F-4406-8F6B-89E433972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3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536EF-837D-6F8E-8C73-A8A9DE561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6FA48-FD66-1607-91B8-74F3F5F65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B6695-B01E-4994-7A52-4AF994973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AE3E71-DB6E-D389-F4B3-DEFD0FA77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AE1771-FDAE-D0BE-5E70-3B9110A0D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0709CF-1F73-76A8-7343-33DB7CD9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E094-9F61-4A76-9547-BCE7D099E45D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2FA5AF-FA55-BA4D-3047-0D540F6F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3C0248-3CA1-4BDE-04C8-B932788D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06AC-2A1F-4406-8F6B-89E433972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7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9E07-1345-3342-3EFC-9F3D18DA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7C1FE-B6E3-96FB-5C18-0CFEE80E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E094-9F61-4A76-9547-BCE7D099E45D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E8CBC-986D-F45D-8566-935BCAB7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E9A02-6BCA-E216-B041-4FB599485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06AC-2A1F-4406-8F6B-89E433972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EECE2F-3D43-A8D7-0535-65950E16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E094-9F61-4A76-9547-BCE7D099E45D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7973F-8366-9139-AA91-0D132681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70F3A-1871-E390-DA97-1D219122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06AC-2A1F-4406-8F6B-89E433972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6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CEA24-E240-DAEE-C38F-0DAE03E67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A5414-6301-9DA8-11CF-8991EA4F0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2D818-947B-95C5-EDD5-6B6177A90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AB51A-D478-5483-86E4-3BA0415BF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E094-9F61-4A76-9547-BCE7D099E45D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656C7-C084-C404-24D4-CBAB378A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1C75A-E4E1-0BBF-A0B8-5F0742F0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06AC-2A1F-4406-8F6B-89E433972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5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902E-419D-654E-9482-C537DBDE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3FE1C5-6911-37BB-6CFF-1FFC90A54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80723-9F74-C29F-824A-D86DB6425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F891B-4A5F-BF28-8265-2F4AB259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E094-9F61-4A76-9547-BCE7D099E45D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21DAA-D0CF-0AF6-F330-F3948909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10005-23F7-EFBB-17CD-1A4A5D73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06AC-2A1F-4406-8F6B-89E433972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7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59D9EF-8463-E06E-79D9-A9AB5FCF6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9364A-6968-A2CC-13F7-1848DCEC7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4EFC5-86DD-6116-0587-8EB9A9787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6E094-9F61-4A76-9547-BCE7D099E45D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43685-1EF2-7EAA-1DBE-95FC2E589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D8DFD-D3BD-52D4-D834-F305ECED2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E06AC-2A1F-4406-8F6B-89E433972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6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7AD0A5-F3F5-2A28-8F2C-85CEC33F7370}"/>
              </a:ext>
            </a:extLst>
          </p:cNvPr>
          <p:cNvSpPr/>
          <p:nvPr/>
        </p:nvSpPr>
        <p:spPr>
          <a:xfrm>
            <a:off x="3509683" y="3243322"/>
            <a:ext cx="1210236" cy="3227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ALB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981F30C-041F-F5BE-E174-ADC68FA8F29E}"/>
              </a:ext>
            </a:extLst>
          </p:cNvPr>
          <p:cNvSpPr/>
          <p:nvPr/>
        </p:nvSpPr>
        <p:spPr>
          <a:xfrm>
            <a:off x="5580530" y="3243322"/>
            <a:ext cx="1210236" cy="3227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ASG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543728-C3D8-40F3-3E3B-3E5F45A608E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719919" y="3404686"/>
            <a:ext cx="860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37F67AF-E78F-E08B-F440-516A119F685E}"/>
              </a:ext>
            </a:extLst>
          </p:cNvPr>
          <p:cNvSpPr/>
          <p:nvPr/>
        </p:nvSpPr>
        <p:spPr>
          <a:xfrm>
            <a:off x="6052134" y="1514581"/>
            <a:ext cx="1210236" cy="3227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EC2-1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0FC406E-966C-46EB-EE1E-58675CA3B3AA}"/>
              </a:ext>
            </a:extLst>
          </p:cNvPr>
          <p:cNvGrpSpPr/>
          <p:nvPr/>
        </p:nvGrpSpPr>
        <p:grpSpPr>
          <a:xfrm>
            <a:off x="5580530" y="950259"/>
            <a:ext cx="6154270" cy="1990163"/>
            <a:chOff x="3523129" y="3182471"/>
            <a:chExt cx="4025153" cy="1990163"/>
          </a:xfrm>
          <a:noFill/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F603C9-E387-1F53-AFD9-C39999E7B1A2}"/>
                </a:ext>
              </a:extLst>
            </p:cNvPr>
            <p:cNvSpPr/>
            <p:nvPr/>
          </p:nvSpPr>
          <p:spPr>
            <a:xfrm>
              <a:off x="3523129" y="3182471"/>
              <a:ext cx="4025153" cy="1990163"/>
            </a:xfrm>
            <a:prstGeom prst="rect">
              <a:avLst/>
            </a:prstGeom>
            <a:grp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902421A-DB4C-C8EF-441C-0377A00C4B3F}"/>
                </a:ext>
              </a:extLst>
            </p:cNvPr>
            <p:cNvSpPr txBox="1"/>
            <p:nvPr/>
          </p:nvSpPr>
          <p:spPr>
            <a:xfrm>
              <a:off x="3523129" y="3205334"/>
              <a:ext cx="47641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AZ-1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33D8719-DDF8-C465-C55A-965282311989}"/>
              </a:ext>
            </a:extLst>
          </p:cNvPr>
          <p:cNvGrpSpPr/>
          <p:nvPr/>
        </p:nvGrpSpPr>
        <p:grpSpPr>
          <a:xfrm>
            <a:off x="5598459" y="3818965"/>
            <a:ext cx="6154270" cy="1990163"/>
            <a:chOff x="3523129" y="3182471"/>
            <a:chExt cx="4025153" cy="1990163"/>
          </a:xfrm>
          <a:noFill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1D2D00-6FF0-66C9-D037-EEEB97E8B184}"/>
                </a:ext>
              </a:extLst>
            </p:cNvPr>
            <p:cNvSpPr/>
            <p:nvPr/>
          </p:nvSpPr>
          <p:spPr>
            <a:xfrm>
              <a:off x="3523129" y="3182471"/>
              <a:ext cx="4025153" cy="1990163"/>
            </a:xfrm>
            <a:prstGeom prst="rect">
              <a:avLst/>
            </a:prstGeom>
            <a:grp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DDA1E52-23CF-92B2-CCF5-2E59FD7F9C91}"/>
                </a:ext>
              </a:extLst>
            </p:cNvPr>
            <p:cNvSpPr txBox="1"/>
            <p:nvPr/>
          </p:nvSpPr>
          <p:spPr>
            <a:xfrm>
              <a:off x="3523129" y="3205334"/>
              <a:ext cx="47641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AZ-2</a:t>
              </a:r>
            </a:p>
          </p:txBody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99C6976-E81C-A379-0CF8-B24D0C6DCA5C}"/>
              </a:ext>
            </a:extLst>
          </p:cNvPr>
          <p:cNvSpPr/>
          <p:nvPr/>
        </p:nvSpPr>
        <p:spPr>
          <a:xfrm>
            <a:off x="6070063" y="5020691"/>
            <a:ext cx="1210236" cy="3227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EC2-2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7F31E99-E65F-223A-95AC-945DA55389B0}"/>
              </a:ext>
            </a:extLst>
          </p:cNvPr>
          <p:cNvCxnSpPr>
            <a:stCxn id="5" idx="0"/>
            <a:endCxn id="10" idx="2"/>
          </p:cNvCxnSpPr>
          <p:nvPr/>
        </p:nvCxnSpPr>
        <p:spPr>
          <a:xfrm rot="5400000" flipH="1" flipV="1">
            <a:off x="5718444" y="2304514"/>
            <a:ext cx="1406013" cy="471604"/>
          </a:xfrm>
          <a:prstGeom prst="bentConnector3">
            <a:avLst>
              <a:gd name="adj1" fmla="val 3023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DF9DF8-6661-A160-1C87-44A497545B90}"/>
              </a:ext>
            </a:extLst>
          </p:cNvPr>
          <p:cNvSpPr/>
          <p:nvPr/>
        </p:nvSpPr>
        <p:spPr>
          <a:xfrm>
            <a:off x="6052134" y="2066137"/>
            <a:ext cx="1210236" cy="3227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EC2-2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5B54946-2EBF-C67E-D3A2-15F20DB77C1A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rot="5400000" flipH="1" flipV="1">
            <a:off x="5994222" y="2580292"/>
            <a:ext cx="854457" cy="4716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0A1FBBB-32A9-7314-2684-610F733239B4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 rot="16200000" flipH="1">
            <a:off x="5978872" y="3772825"/>
            <a:ext cx="903085" cy="4895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342452C-D4B5-C746-C647-C0291F81252E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rot="16200000" flipH="1">
            <a:off x="5703094" y="4048603"/>
            <a:ext cx="1454641" cy="489533"/>
          </a:xfrm>
          <a:prstGeom prst="bentConnector3">
            <a:avLst>
              <a:gd name="adj1" fmla="val 31512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445A85B-CEFE-D617-52AA-3DE9C1E24616}"/>
              </a:ext>
            </a:extLst>
          </p:cNvPr>
          <p:cNvSpPr/>
          <p:nvPr/>
        </p:nvSpPr>
        <p:spPr>
          <a:xfrm>
            <a:off x="6070063" y="4469135"/>
            <a:ext cx="1210236" cy="3227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EC2-1</a:t>
            </a:r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DD0EC3E0-A8A9-E363-0B22-0F72F022CE40}"/>
              </a:ext>
            </a:extLst>
          </p:cNvPr>
          <p:cNvSpPr/>
          <p:nvPr/>
        </p:nvSpPr>
        <p:spPr>
          <a:xfrm>
            <a:off x="9878628" y="1640313"/>
            <a:ext cx="1112102" cy="587188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Aurora DB</a:t>
            </a: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094D46D6-94EC-98DA-B667-CA32CE6A6597}"/>
              </a:ext>
            </a:extLst>
          </p:cNvPr>
          <p:cNvSpPr/>
          <p:nvPr/>
        </p:nvSpPr>
        <p:spPr>
          <a:xfrm>
            <a:off x="9878628" y="4498269"/>
            <a:ext cx="1112102" cy="587188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Aurora DB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36700E-09A0-D557-6E0A-02CFFC542840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10434679" y="2227501"/>
            <a:ext cx="0" cy="2270768"/>
          </a:xfrm>
          <a:prstGeom prst="straightConnector1">
            <a:avLst/>
          </a:prstGeom>
          <a:ln>
            <a:prstDash val="dashDot"/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A91433E-5525-0431-9D46-3A6FE9D474B4}"/>
              </a:ext>
            </a:extLst>
          </p:cNvPr>
          <p:cNvSpPr txBox="1"/>
          <p:nvPr/>
        </p:nvSpPr>
        <p:spPr>
          <a:xfrm>
            <a:off x="8918254" y="2199815"/>
            <a:ext cx="8723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Read Endpoint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DFCF06-970F-F79C-41F3-083827EE16DC}"/>
              </a:ext>
            </a:extLst>
          </p:cNvPr>
          <p:cNvSpPr txBox="1"/>
          <p:nvPr/>
        </p:nvSpPr>
        <p:spPr>
          <a:xfrm>
            <a:off x="8847448" y="1444658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Write Endpoint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21C1231-B792-CB7E-7472-ACEA73F8EF2B}"/>
              </a:ext>
            </a:extLst>
          </p:cNvPr>
          <p:cNvCxnSpPr>
            <a:stCxn id="33" idx="2"/>
          </p:cNvCxnSpPr>
          <p:nvPr/>
        </p:nvCxnSpPr>
        <p:spPr>
          <a:xfrm rot="10800000">
            <a:off x="8830236" y="1640313"/>
            <a:ext cx="1048393" cy="2935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368F2A5-D350-2E91-B249-F0F374F198D6}"/>
              </a:ext>
            </a:extLst>
          </p:cNvPr>
          <p:cNvCxnSpPr>
            <a:stCxn id="33" idx="2"/>
          </p:cNvCxnSpPr>
          <p:nvPr/>
        </p:nvCxnSpPr>
        <p:spPr>
          <a:xfrm rot="10800000" flipV="1">
            <a:off x="8830236" y="1933907"/>
            <a:ext cx="1048392" cy="2935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17FD6F8-5DBF-7FA3-6176-60AFE0A8A3A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262370" y="1675945"/>
            <a:ext cx="1608206" cy="1781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5E34830-1DC9-89B2-DA99-043636C69FA3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262370" y="2039241"/>
            <a:ext cx="1616931" cy="1882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67B6B71-6E8C-EBC5-5360-D5698159476C}"/>
              </a:ext>
            </a:extLst>
          </p:cNvPr>
          <p:cNvSpPr txBox="1"/>
          <p:nvPr/>
        </p:nvSpPr>
        <p:spPr>
          <a:xfrm>
            <a:off x="8122982" y="1826270"/>
            <a:ext cx="615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DB Conn.</a:t>
            </a:r>
          </a:p>
        </p:txBody>
      </p:sp>
    </p:spTree>
    <p:extLst>
      <p:ext uri="{BB962C8B-B14F-4D97-AF65-F5344CB8AC3E}">
        <p14:creationId xmlns:p14="http://schemas.microsoft.com/office/powerpoint/2010/main" val="3489653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Ajith Mohan</dc:creator>
  <cp:lastModifiedBy>Ajith Mohan</cp:lastModifiedBy>
  <cp:revision>12</cp:revision>
  <dcterms:created xsi:type="dcterms:W3CDTF">2023-09-24T14:38:46Z</dcterms:created>
  <dcterms:modified xsi:type="dcterms:W3CDTF">2023-09-24T14:54:29Z</dcterms:modified>
</cp:coreProperties>
</file>