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60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2897505"/>
            <a:ext cx="4869180" cy="24345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174009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kern="0" spc="-6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Spring Boot Application with Schedulers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6350437" y="5304353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presentation serves as a guide for integrating schedulers in Spring Boot applications. We'll cover the fundamental concepts, explore the advantages, and demonstrate with a sample project.</a:t>
            </a:r>
            <a:endParaRPr lang="en-US" sz="194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5725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4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Conclusion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999065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3863102"/>
            <a:ext cx="313515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Automation and Efficiency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4396978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play a crucial role in automating repetitive tasks, enhancing application efficiency, and streamlining workflows.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2999065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8161" y="386310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Spring Boot Integration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5288161" y="4396978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Spring Boot provides a robust and convenient framework for integrating scheduling mechanisms into your applications.</a:t>
            </a:r>
            <a:endParaRPr lang="en-US" sz="194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2999065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3863102"/>
            <a:ext cx="366653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Sample Project Demonstration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4396978"/>
            <a:ext cx="4053840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sample project showcased the practical application of scheduling concepts, providing a hands-on understanding of how to implement scheduled tasks.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387" y="1895594"/>
            <a:ext cx="5005507" cy="44382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3298" y="1144191"/>
            <a:ext cx="5009436" cy="6010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34"/>
              </a:lnSpc>
              <a:buNone/>
            </a:pPr>
            <a:r>
              <a:rPr lang="en-US" sz="3787" kern="0" spc="-38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 to Schedulers</a:t>
            </a:r>
            <a:endParaRPr lang="en-US" sz="3787" dirty="0"/>
          </a:p>
        </p:txBody>
      </p:sp>
      <p:sp>
        <p:nvSpPr>
          <p:cNvPr id="7" name="Shape 3"/>
          <p:cNvSpPr/>
          <p:nvPr/>
        </p:nvSpPr>
        <p:spPr>
          <a:xfrm>
            <a:off x="673298" y="2250043"/>
            <a:ext cx="432792" cy="432792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8" name="Text 4"/>
          <p:cNvSpPr/>
          <p:nvPr/>
        </p:nvSpPr>
        <p:spPr>
          <a:xfrm>
            <a:off x="843439" y="2322076"/>
            <a:ext cx="92512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72"/>
              </a:lnSpc>
              <a:buNone/>
            </a:pPr>
            <a:r>
              <a:rPr lang="en-US" sz="2272" kern="0" spc="-23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272" dirty="0"/>
          </a:p>
        </p:txBody>
      </p:sp>
      <p:sp>
        <p:nvSpPr>
          <p:cNvPr id="9" name="Text 5"/>
          <p:cNvSpPr/>
          <p:nvPr/>
        </p:nvSpPr>
        <p:spPr>
          <a:xfrm>
            <a:off x="1298377" y="2250043"/>
            <a:ext cx="2404705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7"/>
              </a:lnSpc>
              <a:buNone/>
            </a:pPr>
            <a:r>
              <a:rPr lang="en-US" sz="1894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Automation of Tasks</a:t>
            </a:r>
            <a:endParaRPr lang="en-US" sz="1894" dirty="0"/>
          </a:p>
        </p:txBody>
      </p:sp>
      <p:sp>
        <p:nvSpPr>
          <p:cNvPr id="10" name="Text 6"/>
          <p:cNvSpPr/>
          <p:nvPr/>
        </p:nvSpPr>
        <p:spPr>
          <a:xfrm>
            <a:off x="1298377" y="2666048"/>
            <a:ext cx="7172325" cy="9233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in software empower developers to automate the execution of tasks at predetermined intervals. This eliminates the need for manual intervention, freeing up valuable time and resources.</a:t>
            </a:r>
            <a:endParaRPr lang="en-US" sz="1515" dirty="0"/>
          </a:p>
        </p:txBody>
      </p:sp>
      <p:sp>
        <p:nvSpPr>
          <p:cNvPr id="11" name="Shape 7"/>
          <p:cNvSpPr/>
          <p:nvPr/>
        </p:nvSpPr>
        <p:spPr>
          <a:xfrm>
            <a:off x="673298" y="3998000"/>
            <a:ext cx="432792" cy="432792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2" name="Text 8"/>
          <p:cNvSpPr/>
          <p:nvPr/>
        </p:nvSpPr>
        <p:spPr>
          <a:xfrm>
            <a:off x="819745" y="4070033"/>
            <a:ext cx="139779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72"/>
              </a:lnSpc>
              <a:buNone/>
            </a:pPr>
            <a:r>
              <a:rPr lang="en-US" sz="2272" kern="0" spc="-23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272" dirty="0"/>
          </a:p>
        </p:txBody>
      </p:sp>
      <p:sp>
        <p:nvSpPr>
          <p:cNvPr id="13" name="Text 9"/>
          <p:cNvSpPr/>
          <p:nvPr/>
        </p:nvSpPr>
        <p:spPr>
          <a:xfrm>
            <a:off x="1298377" y="3998000"/>
            <a:ext cx="2404705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7"/>
              </a:lnSpc>
              <a:buNone/>
            </a:pPr>
            <a:r>
              <a:rPr lang="en-US" sz="1894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Diverse Use Cases</a:t>
            </a:r>
            <a:endParaRPr lang="en-US" sz="1894" dirty="0"/>
          </a:p>
        </p:txBody>
      </p:sp>
      <p:sp>
        <p:nvSpPr>
          <p:cNvPr id="14" name="Text 10"/>
          <p:cNvSpPr/>
          <p:nvPr/>
        </p:nvSpPr>
        <p:spPr>
          <a:xfrm>
            <a:off x="1298377" y="4414004"/>
            <a:ext cx="7172325" cy="9233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find wide applications in various scenarios, including system backups, sending notifications, database cleanup, and automated data synchronization. They are essential for maintaining system stability and ensuring smooth operations.</a:t>
            </a:r>
            <a:endParaRPr lang="en-US" sz="1515" dirty="0"/>
          </a:p>
        </p:txBody>
      </p:sp>
      <p:sp>
        <p:nvSpPr>
          <p:cNvPr id="15" name="Shape 11"/>
          <p:cNvSpPr/>
          <p:nvPr/>
        </p:nvSpPr>
        <p:spPr>
          <a:xfrm>
            <a:off x="673298" y="5745956"/>
            <a:ext cx="432792" cy="432792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6" name="Text 12"/>
          <p:cNvSpPr/>
          <p:nvPr/>
        </p:nvSpPr>
        <p:spPr>
          <a:xfrm>
            <a:off x="819745" y="5817989"/>
            <a:ext cx="139779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72"/>
              </a:lnSpc>
              <a:buNone/>
            </a:pPr>
            <a:r>
              <a:rPr lang="en-US" sz="2272" kern="0" spc="-23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272" dirty="0"/>
          </a:p>
        </p:txBody>
      </p:sp>
      <p:sp>
        <p:nvSpPr>
          <p:cNvPr id="17" name="Text 13"/>
          <p:cNvSpPr/>
          <p:nvPr/>
        </p:nvSpPr>
        <p:spPr>
          <a:xfrm>
            <a:off x="1298377" y="5745956"/>
            <a:ext cx="2404705" cy="3006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7"/>
              </a:lnSpc>
              <a:buNone/>
            </a:pPr>
            <a:r>
              <a:rPr lang="en-US" sz="1894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Reliable Execution</a:t>
            </a:r>
            <a:endParaRPr lang="en-US" sz="1894" dirty="0"/>
          </a:p>
        </p:txBody>
      </p:sp>
      <p:sp>
        <p:nvSpPr>
          <p:cNvPr id="18" name="Text 14"/>
          <p:cNvSpPr/>
          <p:nvPr/>
        </p:nvSpPr>
        <p:spPr>
          <a:xfrm>
            <a:off x="1298377" y="6161961"/>
            <a:ext cx="7172325" cy="9233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guarantee the consistent and timely execution of tasks, regardless of user interaction. This reliability is crucial for mission-critical operations where missed deadlines can have significant consequences.</a:t>
            </a:r>
            <a:endParaRPr lang="en-US" sz="15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10439"/>
            <a:ext cx="889373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4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Why Use Schedulers in Applications?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Enhanced Automation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63164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automate repetitive tasks, reducing manual effort and minimizing human error. This streamlines workflows and improves operational efficiency.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Resource Optimization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offloading tasks to background processes, schedulers optimize resource utilization. This frees up the main application thread for handling user requests, ensuring a responsive and efficient user experience.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999065"/>
            <a:ext cx="314956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Improved User Experience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631644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Schedulers can execute tasks without interrupting the user's interaction with the application. This results in a seamless experience, improving user satisfaction and productivity.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42248" y="661749"/>
            <a:ext cx="11943040" cy="75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1"/>
              </a:lnSpc>
              <a:buNone/>
            </a:pPr>
            <a:r>
              <a:rPr lang="en-US" sz="4737" kern="0" spc="-4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Integrating Schedulers in a Spring Boot Application</a:t>
            </a:r>
            <a:endParaRPr lang="en-US" sz="4737" dirty="0"/>
          </a:p>
        </p:txBody>
      </p:sp>
      <p:sp>
        <p:nvSpPr>
          <p:cNvPr id="5" name="Shape 3"/>
          <p:cNvSpPr/>
          <p:nvPr/>
        </p:nvSpPr>
        <p:spPr>
          <a:xfrm>
            <a:off x="1187887" y="1774627"/>
            <a:ext cx="30480" cy="5795129"/>
          </a:xfrm>
          <a:prstGeom prst="roundRect">
            <a:avLst>
              <a:gd name="adj" fmla="val 118430"/>
            </a:avLst>
          </a:prstGeom>
          <a:solidFill>
            <a:srgbClr val="575757"/>
          </a:solidFill>
          <a:ln/>
        </p:spPr>
      </p:sp>
      <p:sp>
        <p:nvSpPr>
          <p:cNvPr id="6" name="Shape 4"/>
          <p:cNvSpPr/>
          <p:nvPr/>
        </p:nvSpPr>
        <p:spPr>
          <a:xfrm>
            <a:off x="1443335" y="2300645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575757"/>
          </a:solidFill>
          <a:ln/>
        </p:spPr>
      </p:sp>
      <p:sp>
        <p:nvSpPr>
          <p:cNvPr id="7" name="Shape 5"/>
          <p:cNvSpPr/>
          <p:nvPr/>
        </p:nvSpPr>
        <p:spPr>
          <a:xfrm>
            <a:off x="932438" y="2045256"/>
            <a:ext cx="541377" cy="541377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8" name="Text 6"/>
          <p:cNvSpPr/>
          <p:nvPr/>
        </p:nvSpPr>
        <p:spPr>
          <a:xfrm>
            <a:off x="1145203" y="2135386"/>
            <a:ext cx="115729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kern="0" spc="-28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842" dirty="0"/>
          </a:p>
        </p:txBody>
      </p:sp>
      <p:sp>
        <p:nvSpPr>
          <p:cNvPr id="9" name="Text 7"/>
          <p:cNvSpPr/>
          <p:nvPr/>
        </p:nvSpPr>
        <p:spPr>
          <a:xfrm>
            <a:off x="2526625" y="2015252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Enabling Scheduling</a:t>
            </a:r>
            <a:endParaRPr lang="en-US" sz="2369" dirty="0"/>
          </a:p>
        </p:txBody>
      </p:sp>
      <p:sp>
        <p:nvSpPr>
          <p:cNvPr id="10" name="Text 8"/>
          <p:cNvSpPr/>
          <p:nvPr/>
        </p:nvSpPr>
        <p:spPr>
          <a:xfrm>
            <a:off x="2526625" y="2535436"/>
            <a:ext cx="112615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kern="0" spc="-38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Spring Boot offers seamless integration with scheduling mechanisms. The @EnableScheduling annotation enables scheduling capabilities within your application.</a:t>
            </a:r>
            <a:endParaRPr lang="en-US" sz="1895" dirty="0"/>
          </a:p>
        </p:txBody>
      </p:sp>
      <p:sp>
        <p:nvSpPr>
          <p:cNvPr id="11" name="Shape 9"/>
          <p:cNvSpPr/>
          <p:nvPr/>
        </p:nvSpPr>
        <p:spPr>
          <a:xfrm>
            <a:off x="1443335" y="4312563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575757"/>
          </a:solidFill>
          <a:ln/>
        </p:spPr>
      </p:sp>
      <p:sp>
        <p:nvSpPr>
          <p:cNvPr id="12" name="Shape 10"/>
          <p:cNvSpPr/>
          <p:nvPr/>
        </p:nvSpPr>
        <p:spPr>
          <a:xfrm>
            <a:off x="932438" y="4057174"/>
            <a:ext cx="541377" cy="541377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3" name="Text 11"/>
          <p:cNvSpPr/>
          <p:nvPr/>
        </p:nvSpPr>
        <p:spPr>
          <a:xfrm>
            <a:off x="1115675" y="4147304"/>
            <a:ext cx="17478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kern="0" spc="-28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842" dirty="0"/>
          </a:p>
        </p:txBody>
      </p:sp>
      <p:sp>
        <p:nvSpPr>
          <p:cNvPr id="14" name="Text 12"/>
          <p:cNvSpPr/>
          <p:nvPr/>
        </p:nvSpPr>
        <p:spPr>
          <a:xfrm>
            <a:off x="2526625" y="4027170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Defining Scheduled Tasks</a:t>
            </a:r>
            <a:endParaRPr lang="en-US" sz="2369" dirty="0"/>
          </a:p>
        </p:txBody>
      </p:sp>
      <p:sp>
        <p:nvSpPr>
          <p:cNvPr id="15" name="Text 13"/>
          <p:cNvSpPr/>
          <p:nvPr/>
        </p:nvSpPr>
        <p:spPr>
          <a:xfrm>
            <a:off x="2526625" y="4547354"/>
            <a:ext cx="112615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kern="0" spc="-38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@Scheduled annotation marks methods as scheduled tasks. You can define the execution frequency using cron expressions or predefined intervals.</a:t>
            </a:r>
            <a:endParaRPr lang="en-US" sz="1895" dirty="0"/>
          </a:p>
        </p:txBody>
      </p:sp>
      <p:sp>
        <p:nvSpPr>
          <p:cNvPr id="16" name="Shape 14"/>
          <p:cNvSpPr/>
          <p:nvPr/>
        </p:nvSpPr>
        <p:spPr>
          <a:xfrm>
            <a:off x="1443335" y="6324481"/>
            <a:ext cx="842248" cy="30480"/>
          </a:xfrm>
          <a:prstGeom prst="roundRect">
            <a:avLst>
              <a:gd name="adj" fmla="val 118430"/>
            </a:avLst>
          </a:prstGeom>
          <a:solidFill>
            <a:srgbClr val="575757"/>
          </a:solidFill>
          <a:ln/>
        </p:spPr>
      </p:sp>
      <p:sp>
        <p:nvSpPr>
          <p:cNvPr id="17" name="Shape 15"/>
          <p:cNvSpPr/>
          <p:nvPr/>
        </p:nvSpPr>
        <p:spPr>
          <a:xfrm>
            <a:off x="932438" y="6069092"/>
            <a:ext cx="541377" cy="541377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8" name="Text 16"/>
          <p:cNvSpPr/>
          <p:nvPr/>
        </p:nvSpPr>
        <p:spPr>
          <a:xfrm>
            <a:off x="1115675" y="6159222"/>
            <a:ext cx="17478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kern="0" spc="-28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842" dirty="0"/>
          </a:p>
        </p:txBody>
      </p:sp>
      <p:sp>
        <p:nvSpPr>
          <p:cNvPr id="19" name="Text 17"/>
          <p:cNvSpPr/>
          <p:nvPr/>
        </p:nvSpPr>
        <p:spPr>
          <a:xfrm>
            <a:off x="2526625" y="6039088"/>
            <a:ext cx="3480792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Configuring Schedule Timings</a:t>
            </a:r>
            <a:endParaRPr lang="en-US" sz="2369" dirty="0"/>
          </a:p>
        </p:txBody>
      </p:sp>
      <p:sp>
        <p:nvSpPr>
          <p:cNvPr id="20" name="Text 18"/>
          <p:cNvSpPr/>
          <p:nvPr/>
        </p:nvSpPr>
        <p:spPr>
          <a:xfrm>
            <a:off x="2526625" y="6559272"/>
            <a:ext cx="112615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kern="0" spc="-38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Cron expressions provide a flexible way to define complex schedules, allowing for precise control over task execution times.</a:t>
            </a:r>
            <a:endParaRPr lang="en-US" sz="189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1151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94857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4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Sample Project Overview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213848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6" name="Text 4"/>
          <p:cNvSpPr/>
          <p:nvPr/>
        </p:nvSpPr>
        <p:spPr>
          <a:xfrm>
            <a:off x="1110853" y="2460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Entities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10853" y="2994541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project incorporates entities such as Task, which stores information like ID, name, status, and other relevant details.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5247084" y="2213848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9" name="Text 7"/>
          <p:cNvSpPr/>
          <p:nvPr/>
        </p:nvSpPr>
        <p:spPr>
          <a:xfrm>
            <a:off x="5493901" y="2460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Repositories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5493901" y="2994541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Repositories are responsible for handling CRUD operations on the entities, providing access to data persistence.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9630132" y="2213848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12" name="Text 10"/>
          <p:cNvSpPr/>
          <p:nvPr/>
        </p:nvSpPr>
        <p:spPr>
          <a:xfrm>
            <a:off x="9876949" y="2460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Services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9876949" y="2994541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Services encapsulate business logic, handling operations related to task creation, modification, and status updates.</a:t>
            </a: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864037" y="5068372"/>
            <a:ext cx="6327815" cy="2212657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15" name="Text 13"/>
          <p:cNvSpPr/>
          <p:nvPr/>
        </p:nvSpPr>
        <p:spPr>
          <a:xfrm>
            <a:off x="1110853" y="53151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Controllers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110853" y="5849064"/>
            <a:ext cx="583418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Controllers handle incoming HTTP requests and map them to appropriate service methods, providing an API for interacting with the application.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668" y="5068372"/>
            <a:ext cx="6327815" cy="2212657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18" name="Text 16"/>
          <p:cNvSpPr/>
          <p:nvPr/>
        </p:nvSpPr>
        <p:spPr>
          <a:xfrm>
            <a:off x="7685484" y="531518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24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Scheduler</a:t>
            </a:r>
            <a:endParaRPr lang="en-US" sz="2430" dirty="0"/>
          </a:p>
        </p:txBody>
      </p:sp>
      <p:sp>
        <p:nvSpPr>
          <p:cNvPr id="19" name="Text 17"/>
          <p:cNvSpPr/>
          <p:nvPr/>
        </p:nvSpPr>
        <p:spPr>
          <a:xfrm>
            <a:off x="7685484" y="5849064"/>
            <a:ext cx="583418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scheduler component executes scheduled tasks, such as periodically updating task statuses or performing database cleanup.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578" y="2806065"/>
            <a:ext cx="4993243" cy="261735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0205" y="1102995"/>
            <a:ext cx="7231261" cy="616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53"/>
              </a:lnSpc>
              <a:buNone/>
            </a:pPr>
            <a:r>
              <a:rPr lang="en-US" sz="3882" kern="0" spc="-3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Scheduling Techniques in Spring Boot</a:t>
            </a:r>
            <a:endParaRPr lang="en-US" sz="388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05" y="2015014"/>
            <a:ext cx="986076" cy="17668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72032" y="2212181"/>
            <a:ext cx="2465189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Fixed Rate Scheduling</a:t>
            </a:r>
            <a:endParaRPr lang="en-US" sz="1941" dirty="0"/>
          </a:p>
        </p:txBody>
      </p:sp>
      <p:sp>
        <p:nvSpPr>
          <p:cNvPr id="9" name="Text 4"/>
          <p:cNvSpPr/>
          <p:nvPr/>
        </p:nvSpPr>
        <p:spPr>
          <a:xfrm>
            <a:off x="1972032" y="2638544"/>
            <a:ext cx="6481762" cy="9461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553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Fixed rate scheduling executes tasks at fixed intervals, irrespective of the completion time of the previous task. This approach ensures consistent execution frequency.</a:t>
            </a:r>
            <a:endParaRPr lang="en-US" sz="155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05" y="3781901"/>
            <a:ext cx="986076" cy="17668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72032" y="3979069"/>
            <a:ext cx="2465189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Fixed Delay Scheduling</a:t>
            </a:r>
            <a:endParaRPr lang="en-US" sz="1941" dirty="0"/>
          </a:p>
        </p:txBody>
      </p:sp>
      <p:sp>
        <p:nvSpPr>
          <p:cNvPr id="12" name="Text 6"/>
          <p:cNvSpPr/>
          <p:nvPr/>
        </p:nvSpPr>
        <p:spPr>
          <a:xfrm>
            <a:off x="1972032" y="4405432"/>
            <a:ext cx="6481762" cy="9461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553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Fixed delay scheduling delays the execution of the next task until the previous one completes. This ensures that tasks are not executed concurrently.</a:t>
            </a:r>
            <a:endParaRPr lang="en-US" sz="1553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05" y="5548789"/>
            <a:ext cx="986076" cy="157769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72032" y="5745956"/>
            <a:ext cx="2465189" cy="308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6"/>
              </a:lnSpc>
              <a:buNone/>
            </a:pPr>
            <a:r>
              <a:rPr lang="en-US" sz="1941" kern="0" spc="-19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Initial Delay Scheduling</a:t>
            </a:r>
            <a:endParaRPr lang="en-US" sz="1941" dirty="0"/>
          </a:p>
        </p:txBody>
      </p:sp>
      <p:sp>
        <p:nvSpPr>
          <p:cNvPr id="15" name="Text 8"/>
          <p:cNvSpPr/>
          <p:nvPr/>
        </p:nvSpPr>
        <p:spPr>
          <a:xfrm>
            <a:off x="1972032" y="6172319"/>
            <a:ext cx="6481762" cy="630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85"/>
              </a:lnSpc>
              <a:buNone/>
            </a:pPr>
            <a:r>
              <a:rPr lang="en-US" sz="1553" kern="0" spc="-3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Initial delay scheduling introduces a delay before the first execution, followed by fixed rate or delay scheduling. This allows for a staggered start.</a:t>
            </a:r>
            <a:endParaRPr lang="en-US" sz="155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748903"/>
            <a:ext cx="712970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4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Fixed Rate VS Fixed Delay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1258967" y="1977033"/>
            <a:ext cx="575512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task is executed at a fixed interval, measured from the start of the previous execution.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1258967" y="2853452"/>
            <a:ext cx="5755124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b="1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</a:t>
            </a: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If a task is scheduled with </a:t>
            </a:r>
            <a:r>
              <a:rPr lang="en-US" sz="1944" kern="0" spc="-39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fixedRate = 5000</a:t>
            </a: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(5 seconds), it will start every 5 seconds, even if the previous task hasn't finished yet (which could lead to overlapping executions if the task takes longer than 5 seconds).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864037" y="5050869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5723573"/>
            <a:ext cx="5568672" cy="744022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8018859" y="1977033"/>
            <a:ext cx="575512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task is executed with a delay after the completion of the previous execution.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8018859" y="2853452"/>
            <a:ext cx="575512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b="1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Example</a:t>
            </a: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 If a task is scheduled with </a:t>
            </a:r>
            <a:r>
              <a:rPr lang="en-US" sz="1944" kern="0" spc="-39" dirty="0">
                <a:solidFill>
                  <a:srgbClr val="E0D6DE"/>
                </a:solidFill>
                <a:highlight>
                  <a:srgbClr val="49031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fixedDelay = 5000</a:t>
            </a: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(5 seconds), it will wait 5 seconds after the previous execution completes before starting the next one.</a:t>
            </a:r>
            <a:endParaRPr lang="en-US" sz="1944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929" y="4711303"/>
            <a:ext cx="6150054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070" y="3150870"/>
            <a:ext cx="2842260" cy="19278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470065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4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Advanced Scheduling Techniques</a:t>
            </a:r>
            <a:endParaRPr lang="en-US" sz="4860" dirty="0"/>
          </a:p>
        </p:txBody>
      </p:sp>
      <p:sp>
        <p:nvSpPr>
          <p:cNvPr id="7" name="Text 3"/>
          <p:cNvSpPr/>
          <p:nvPr/>
        </p:nvSpPr>
        <p:spPr>
          <a:xfrm>
            <a:off x="864037" y="3383399"/>
            <a:ext cx="3703320" cy="462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b="1" kern="0" spc="-2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Using Cron Expressions</a:t>
            </a:r>
            <a:endParaRPr lang="en-US" sz="2916" dirty="0"/>
          </a:p>
        </p:txBody>
      </p:sp>
      <p:sp>
        <p:nvSpPr>
          <p:cNvPr id="8" name="Text 4"/>
          <p:cNvSpPr/>
          <p:nvPr/>
        </p:nvSpPr>
        <p:spPr>
          <a:xfrm>
            <a:off x="1258967" y="4216479"/>
            <a:ext cx="70209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Cron expressions are a powerful way to schedule tasks with more complex timing requirements.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1258967" y="5092898"/>
            <a:ext cx="70209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They allow you to specify a specific time, date, or recurring pattern for task execution.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1258967" y="5969318"/>
            <a:ext cx="70209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kern="0" spc="-3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can be useful for scheduling tasks at specific intervals, on certain days of the week, or even at specific times of the day.</a:t>
            </a:r>
            <a:endParaRPr lang="en-US" sz="194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2621637"/>
            <a:ext cx="5054322" cy="298632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1214080"/>
            <a:ext cx="5795605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kern="0" spc="-34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Best Practices and Considerations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04837" y="2207657"/>
            <a:ext cx="388739" cy="388739"/>
          </a:xfrm>
          <a:prstGeom prst="roundRect">
            <a:avLst>
              <a:gd name="adj" fmla="val 6669"/>
            </a:avLst>
          </a:prstGeom>
          <a:solidFill>
            <a:srgbClr val="3E3E3E"/>
          </a:solidFill>
          <a:ln/>
        </p:spPr>
      </p:sp>
      <p:sp>
        <p:nvSpPr>
          <p:cNvPr id="8" name="Text 4"/>
          <p:cNvSpPr/>
          <p:nvPr/>
        </p:nvSpPr>
        <p:spPr>
          <a:xfrm>
            <a:off x="757595" y="2272427"/>
            <a:ext cx="8310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041" dirty="0"/>
          </a:p>
        </p:txBody>
      </p:sp>
      <p:sp>
        <p:nvSpPr>
          <p:cNvPr id="9" name="Text 5"/>
          <p:cNvSpPr/>
          <p:nvPr/>
        </p:nvSpPr>
        <p:spPr>
          <a:xfrm>
            <a:off x="1166336" y="2207657"/>
            <a:ext cx="2567107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Managing Long-Running Tasks</a:t>
            </a:r>
            <a:endParaRPr lang="en-US" sz="1701" dirty="0"/>
          </a:p>
        </p:txBody>
      </p:sp>
      <p:sp>
        <p:nvSpPr>
          <p:cNvPr id="10" name="Text 6"/>
          <p:cNvSpPr/>
          <p:nvPr/>
        </p:nvSpPr>
        <p:spPr>
          <a:xfrm>
            <a:off x="1166336" y="2581156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 tasks that might take extended periods, consider using asynchronous execution mechanisms to avoid blocking the main thread and ensure application responsiveness.</a:t>
            </a:r>
            <a:endParaRPr lang="en-US" sz="1361" dirty="0"/>
          </a:p>
        </p:txBody>
      </p:sp>
      <p:sp>
        <p:nvSpPr>
          <p:cNvPr id="11" name="Shape 7"/>
          <p:cNvSpPr/>
          <p:nvPr/>
        </p:nvSpPr>
        <p:spPr>
          <a:xfrm>
            <a:off x="604837" y="3501390"/>
            <a:ext cx="388739" cy="388739"/>
          </a:xfrm>
          <a:prstGeom prst="roundRect">
            <a:avLst>
              <a:gd name="adj" fmla="val 6669"/>
            </a:avLst>
          </a:prstGeom>
          <a:solidFill>
            <a:srgbClr val="3E3E3E"/>
          </a:solidFill>
          <a:ln/>
        </p:spPr>
      </p:sp>
      <p:sp>
        <p:nvSpPr>
          <p:cNvPr id="12" name="Text 8"/>
          <p:cNvSpPr/>
          <p:nvPr/>
        </p:nvSpPr>
        <p:spPr>
          <a:xfrm>
            <a:off x="736402" y="3566160"/>
            <a:ext cx="125492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041" dirty="0"/>
          </a:p>
        </p:txBody>
      </p:sp>
      <p:sp>
        <p:nvSpPr>
          <p:cNvPr id="13" name="Text 9"/>
          <p:cNvSpPr/>
          <p:nvPr/>
        </p:nvSpPr>
        <p:spPr>
          <a:xfrm>
            <a:off x="1166336" y="3501390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Exception Handling</a:t>
            </a:r>
            <a:endParaRPr lang="en-US" sz="1701" dirty="0"/>
          </a:p>
        </p:txBody>
      </p:sp>
      <p:sp>
        <p:nvSpPr>
          <p:cNvPr id="14" name="Text 10"/>
          <p:cNvSpPr/>
          <p:nvPr/>
        </p:nvSpPr>
        <p:spPr>
          <a:xfrm>
            <a:off x="1166336" y="3874889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 robust exception handling mechanisms to gracefully manage errors during task execution, preventing application crashes and ensuring stability.</a:t>
            </a:r>
            <a:endParaRPr lang="en-US" sz="1361" dirty="0"/>
          </a:p>
        </p:txBody>
      </p:sp>
      <p:sp>
        <p:nvSpPr>
          <p:cNvPr id="15" name="Shape 11"/>
          <p:cNvSpPr/>
          <p:nvPr/>
        </p:nvSpPr>
        <p:spPr>
          <a:xfrm>
            <a:off x="604837" y="4795123"/>
            <a:ext cx="388739" cy="388739"/>
          </a:xfrm>
          <a:prstGeom prst="roundRect">
            <a:avLst>
              <a:gd name="adj" fmla="val 6669"/>
            </a:avLst>
          </a:prstGeom>
          <a:solidFill>
            <a:srgbClr val="3E3E3E"/>
          </a:solidFill>
          <a:ln/>
        </p:spPr>
      </p:sp>
      <p:sp>
        <p:nvSpPr>
          <p:cNvPr id="16" name="Text 12"/>
          <p:cNvSpPr/>
          <p:nvPr/>
        </p:nvSpPr>
        <p:spPr>
          <a:xfrm>
            <a:off x="736402" y="4859893"/>
            <a:ext cx="125492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041" dirty="0"/>
          </a:p>
        </p:txBody>
      </p:sp>
      <p:sp>
        <p:nvSpPr>
          <p:cNvPr id="17" name="Text 13"/>
          <p:cNvSpPr/>
          <p:nvPr/>
        </p:nvSpPr>
        <p:spPr>
          <a:xfrm>
            <a:off x="1166336" y="4795123"/>
            <a:ext cx="2238732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Avoiding Heavy Operations</a:t>
            </a:r>
            <a:endParaRPr lang="en-US" sz="1701" dirty="0"/>
          </a:p>
        </p:txBody>
      </p:sp>
      <p:sp>
        <p:nvSpPr>
          <p:cNvPr id="18" name="Text 14"/>
          <p:cNvSpPr/>
          <p:nvPr/>
        </p:nvSpPr>
        <p:spPr>
          <a:xfrm>
            <a:off x="1166336" y="5168622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Minimize heavy operations on the main thread to prevent performance degradation. Offload intensive tasks to background threads or dedicated worker processes.</a:t>
            </a:r>
            <a:endParaRPr lang="en-US" sz="1361" dirty="0"/>
          </a:p>
        </p:txBody>
      </p:sp>
      <p:sp>
        <p:nvSpPr>
          <p:cNvPr id="19" name="Shape 15"/>
          <p:cNvSpPr/>
          <p:nvPr/>
        </p:nvSpPr>
        <p:spPr>
          <a:xfrm>
            <a:off x="604837" y="6088856"/>
            <a:ext cx="388739" cy="388739"/>
          </a:xfrm>
          <a:prstGeom prst="roundRect">
            <a:avLst>
              <a:gd name="adj" fmla="val 6669"/>
            </a:avLst>
          </a:prstGeom>
          <a:solidFill>
            <a:srgbClr val="3E3E3E"/>
          </a:solidFill>
          <a:ln/>
        </p:spPr>
      </p:sp>
      <p:sp>
        <p:nvSpPr>
          <p:cNvPr id="20" name="Text 16"/>
          <p:cNvSpPr/>
          <p:nvPr/>
        </p:nvSpPr>
        <p:spPr>
          <a:xfrm>
            <a:off x="736402" y="6153626"/>
            <a:ext cx="125492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kern="0" spc="-2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4</a:t>
            </a:r>
            <a:endParaRPr lang="en-US" sz="2041" dirty="0"/>
          </a:p>
        </p:txBody>
      </p:sp>
      <p:sp>
        <p:nvSpPr>
          <p:cNvPr id="21" name="Text 17"/>
          <p:cNvSpPr/>
          <p:nvPr/>
        </p:nvSpPr>
        <p:spPr>
          <a:xfrm>
            <a:off x="1166336" y="6088856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kern="0" spc="-1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Performance Impact</a:t>
            </a:r>
            <a:endParaRPr lang="en-US" sz="1701" dirty="0"/>
          </a:p>
        </p:txBody>
      </p:sp>
      <p:sp>
        <p:nvSpPr>
          <p:cNvPr id="22" name="Text 18"/>
          <p:cNvSpPr/>
          <p:nvPr/>
        </p:nvSpPr>
        <p:spPr>
          <a:xfrm>
            <a:off x="1166336" y="6462355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Carefully consider the impact of scheduling on application performance. Optimize tasks and schedules to minimize resource consumption and ensure optimal throughput.</a:t>
            </a:r>
            <a:endParaRPr lang="en-US" sz="136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Custom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Anton</vt:lpstr>
      <vt:lpstr>Arial</vt:lpstr>
      <vt:lpstr>Consolas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Ajith MS</cp:lastModifiedBy>
  <cp:revision>2</cp:revision>
  <dcterms:created xsi:type="dcterms:W3CDTF">2024-08-19T17:31:16Z</dcterms:created>
  <dcterms:modified xsi:type="dcterms:W3CDTF">2024-08-19T17:32:58Z</dcterms:modified>
</cp:coreProperties>
</file>