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What is a show stopper??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348154" y="1641231"/>
            <a:ext cx="9718430" cy="397412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type="title"/>
          </p:nvPr>
        </p:nvSpPr>
        <p:spPr>
          <a:xfrm>
            <a:off x="1790565" y="2434026"/>
            <a:ext cx="8610900" cy="23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lang="en-US" sz="2160"/>
              <a:t>                                    </a:t>
            </a:r>
            <a:r>
              <a:rPr b="1" lang="en-US" sz="2160"/>
              <a:t>   </a:t>
            </a:r>
            <a:r>
              <a:rPr b="1" lang="en-US" sz="2300"/>
              <a:t>Idea/Approach Details</a:t>
            </a:r>
            <a:br>
              <a:rPr lang="en-US" sz="2160"/>
            </a:br>
            <a:br>
              <a:rPr lang="en-US" sz="2160"/>
            </a:br>
            <a:r>
              <a:rPr b="1" lang="en-US" sz="2160"/>
              <a:t>Ministry/ Organization Name</a:t>
            </a:r>
            <a:r>
              <a:rPr lang="en-US" sz="2160"/>
              <a:t>:  Gov of Uttarakhand </a:t>
            </a:r>
            <a:br>
              <a:rPr lang="en-US" sz="2160"/>
            </a:br>
            <a:r>
              <a:rPr b="1" lang="en-US" sz="2160"/>
              <a:t>Problem Statement</a:t>
            </a:r>
            <a:r>
              <a:rPr lang="en-US" sz="2160"/>
              <a:t> : Predicting the trends of quality-oriented jobs</a:t>
            </a:r>
            <a:br>
              <a:rPr lang="en-US" sz="2160"/>
            </a:br>
            <a:r>
              <a:rPr b="1" lang="en-US" sz="2160"/>
              <a:t>Team Name </a:t>
            </a:r>
            <a:r>
              <a:rPr lang="en-US" sz="2160"/>
              <a:t>: Trend 365</a:t>
            </a:r>
            <a:br>
              <a:rPr lang="en-US" sz="2160"/>
            </a:br>
            <a:r>
              <a:rPr b="1" lang="en-US" sz="2160"/>
              <a:t>Team Leader Name</a:t>
            </a:r>
            <a:r>
              <a:rPr lang="en-US" sz="2160"/>
              <a:t> : Ajith Pai		</a:t>
            </a:r>
            <a:r>
              <a:rPr b="1" lang="en-US" sz="2160"/>
              <a:t>College Code</a:t>
            </a:r>
            <a:r>
              <a:rPr lang="en-US" sz="2160"/>
              <a:t> : 1-3515090586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396875" y="920750"/>
            <a:ext cx="11185800" cy="389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396875" y="4939625"/>
            <a:ext cx="11185800" cy="1679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HTML, CSS, Nodejs, FireBase hosting, Python, JavaScript, Bootstrap, Big Data Analysis (Clustering), Machine Learning and collaborative filtering (recommendation system), Firestore database.</a:t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 txBox="1"/>
          <p:nvPr>
            <p:ph type="title"/>
          </p:nvPr>
        </p:nvSpPr>
        <p:spPr>
          <a:xfrm>
            <a:off x="503375" y="-106362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Idea / Approach details</a:t>
            </a:r>
            <a:endParaRPr b="1"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9599"/>
          <a:stretch/>
        </p:blipFill>
        <p:spPr>
          <a:xfrm>
            <a:off x="7250825" y="2609500"/>
            <a:ext cx="1955525" cy="200717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0" l="16995" r="20312" t="0"/>
          <a:stretch/>
        </p:blipFill>
        <p:spPr>
          <a:xfrm>
            <a:off x="9395575" y="2609500"/>
            <a:ext cx="1955524" cy="200717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95" name="Google Shape;95;p14"/>
          <p:cNvSpPr txBox="1"/>
          <p:nvPr/>
        </p:nvSpPr>
        <p:spPr>
          <a:xfrm>
            <a:off x="503375" y="920750"/>
            <a:ext cx="105336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number of users of</a:t>
            </a:r>
            <a:r>
              <a:rPr b="1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Smartphone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growing exponentially and is expected to reach </a:t>
            </a:r>
            <a:r>
              <a:rPr b="1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900 million users by 2022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Providing a </a:t>
            </a:r>
            <a:r>
              <a:rPr b="1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Progressive Web Application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with an inbuilt </a:t>
            </a:r>
            <a:r>
              <a:rPr b="1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ML Algorithm with collaborative filter and Big Data Analytics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 the prediction &amp; recommendation of job trends shall maximize the benefit to the </a:t>
            </a:r>
            <a:r>
              <a:rPr b="1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Students, Job seekers or Freelancers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analyze 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market trend and required skills. PWA is readily 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available to users, just with </a:t>
            </a:r>
            <a:r>
              <a:rPr b="1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Internet Connection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which makes solution available at your fingertips.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two pictures describe the prototype developed.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156400" y="92075"/>
            <a:ext cx="56055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Idea / Approach details</a:t>
            </a:r>
            <a:endParaRPr b="1"/>
          </a:p>
        </p:txBody>
      </p:sp>
      <p:sp>
        <p:nvSpPr>
          <p:cNvPr id="101" name="Google Shape;101;p15"/>
          <p:cNvSpPr/>
          <p:nvPr/>
        </p:nvSpPr>
        <p:spPr>
          <a:xfrm>
            <a:off x="148875" y="804262"/>
            <a:ext cx="11915400" cy="3274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t/>
            </a:r>
            <a:endParaRPr b="1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AutoNum type="arabicPeriod"/>
            </a:pP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Regular User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gets recommendations based on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user skills, market patterns based on locality, 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industry, history and can learn about skills 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required for the specific Industry .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AutoNum type="arabicPeriod"/>
            </a:pP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Admin User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can update/add database/model.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AutoNum type="arabicPeriod"/>
            </a:pP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Industry experts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can log in and give dataset to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Admin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who checks the authenticity of the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database and updates the existing dataset.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148925" y="4241800"/>
            <a:ext cx="11915400" cy="2404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1.This application depends on updates in the datasets, in order to keep the model up-to-date and trained. The model gets more efficient as the users increase due to Machine-learning.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2.This application requires a use of internet and users to be equipped with smartphones with active location details for localized search results. Making use of minimum requirement and providing maximum benefit.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5174" y="1010524"/>
            <a:ext cx="4576300" cy="28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