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300F-D37C-494F-B76F-923E8EF2328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8137-1B44-4608-9EBF-9E20AF4F31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300F-D37C-494F-B76F-923E8EF2328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8137-1B44-4608-9EBF-9E20AF4F31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300F-D37C-494F-B76F-923E8EF2328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8137-1B44-4608-9EBF-9E20AF4F311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300F-D37C-494F-B76F-923E8EF2328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8137-1B44-4608-9EBF-9E20AF4F31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300F-D37C-494F-B76F-923E8EF2328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8137-1B44-4608-9EBF-9E20AF4F311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300F-D37C-494F-B76F-923E8EF2328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8137-1B44-4608-9EBF-9E20AF4F31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300F-D37C-494F-B76F-923E8EF2328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8137-1B44-4608-9EBF-9E20AF4F31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300F-D37C-494F-B76F-923E8EF2328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8137-1B44-4608-9EBF-9E20AF4F31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300F-D37C-494F-B76F-923E8EF2328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8137-1B44-4608-9EBF-9E20AF4F31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300F-D37C-494F-B76F-923E8EF2328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8137-1B44-4608-9EBF-9E20AF4F31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300F-D37C-494F-B76F-923E8EF2328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8137-1B44-4608-9EBF-9E20AF4F31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300F-D37C-494F-B76F-923E8EF2328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8137-1B44-4608-9EBF-9E20AF4F31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300F-D37C-494F-B76F-923E8EF2328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8137-1B44-4608-9EBF-9E20AF4F31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300F-D37C-494F-B76F-923E8EF2328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8137-1B44-4608-9EBF-9E20AF4F31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300F-D37C-494F-B76F-923E8EF2328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8137-1B44-4608-9EBF-9E20AF4F31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300F-D37C-494F-B76F-923E8EF2328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8137-1B44-4608-9EBF-9E20AF4F31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300F-D37C-494F-B76F-923E8EF2328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DA8137-1B44-4608-9EBF-9E20AF4F31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clubmanage/home.ph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28670"/>
            <a:ext cx="8458200" cy="1222375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Club management</a:t>
            </a:r>
            <a:b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System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5429264"/>
            <a:ext cx="8458200" cy="1214446"/>
          </a:xfrm>
        </p:spPr>
        <p:txBody>
          <a:bodyPr>
            <a:normAutofit/>
          </a:bodyPr>
          <a:lstStyle/>
          <a:p>
            <a:pPr algn="l"/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:-	Ajith Pai</a:t>
            </a:r>
          </a:p>
          <a:p>
            <a:pPr algn="l"/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I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Eskala</a:t>
            </a: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Srekar</a:t>
            </a:r>
            <a:endParaRPr lang="en-I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I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Kamal</a:t>
            </a: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Kandula</a:t>
            </a:r>
            <a:endParaRPr lang="en-I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285860"/>
            <a:ext cx="6274463" cy="468472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285860"/>
            <a:ext cx="6334977" cy="47221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357298"/>
            <a:ext cx="6332807" cy="47244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Backend code</a:t>
            </a:r>
            <a:endParaRPr lang="en-US" dirty="0"/>
          </a:p>
        </p:txBody>
      </p:sp>
      <p:pic>
        <p:nvPicPr>
          <p:cNvPr id="4" name="Content Placeholder 3" descr="cod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571612"/>
            <a:ext cx="7689711" cy="41094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://</a:t>
            </a:r>
            <a:r>
              <a:rPr lang="en-US" dirty="0" smtClean="0">
                <a:hlinkClick r:id="rId2"/>
              </a:rPr>
              <a:t>localhost/clubmanage/home.php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143248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en-IN" sz="5400" dirty="0" smtClean="0"/>
              <a:t>Thank you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</a:t>
            </a:r>
            <a:r>
              <a:rPr lang="en-IN" dirty="0" smtClean="0"/>
              <a:t>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Club management system is a online portal for a college to manage all clubs online.</a:t>
            </a:r>
          </a:p>
          <a:p>
            <a:r>
              <a:rPr lang="en-IN" dirty="0" smtClean="0"/>
              <a:t>This is effective solution from hectic offline approach.</a:t>
            </a:r>
          </a:p>
          <a:p>
            <a:r>
              <a:rPr lang="en-IN" dirty="0" smtClean="0"/>
              <a:t>Efficient handling of numerous students at the same time.</a:t>
            </a:r>
          </a:p>
          <a:p>
            <a:r>
              <a:rPr lang="en-IN" dirty="0" smtClean="0"/>
              <a:t>I</a:t>
            </a:r>
            <a:r>
              <a:rPr lang="en-IN" dirty="0" smtClean="0"/>
              <a:t>nformation and Registration procedure of events from every club on a single platform.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89548"/>
          </a:xfrm>
        </p:spPr>
        <p:txBody>
          <a:bodyPr>
            <a:normAutofit/>
          </a:bodyPr>
          <a:lstStyle/>
          <a:p>
            <a:r>
              <a:rPr lang="en-IN" dirty="0" smtClean="0"/>
              <a:t>There are 4 pathways- Admin, Mentor, Office-bearer, Student.</a:t>
            </a:r>
          </a:p>
          <a:p>
            <a:r>
              <a:rPr lang="en-IN" dirty="0" smtClean="0"/>
              <a:t>Different users have different privileges and functions.</a:t>
            </a:r>
          </a:p>
          <a:p>
            <a:r>
              <a:rPr lang="en-IN" dirty="0" smtClean="0"/>
              <a:t>Admin coordinates the system.</a:t>
            </a:r>
          </a:p>
          <a:p>
            <a:r>
              <a:rPr lang="en-IN" dirty="0" smtClean="0"/>
              <a:t>Mentor oversees the club.</a:t>
            </a:r>
          </a:p>
          <a:p>
            <a:r>
              <a:rPr lang="en-IN" dirty="0" smtClean="0"/>
              <a:t>Office bearers take care of the club events and registrations.</a:t>
            </a:r>
          </a:p>
          <a:p>
            <a:r>
              <a:rPr lang="en-IN" dirty="0" smtClean="0"/>
              <a:t>Students view upcoming events and register to 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XAMPP</a:t>
            </a:r>
          </a:p>
          <a:p>
            <a:r>
              <a:rPr lang="en-IN" dirty="0" smtClean="0"/>
              <a:t>PHP</a:t>
            </a:r>
          </a:p>
          <a:p>
            <a:r>
              <a:rPr lang="en-IN" dirty="0" err="1" smtClean="0"/>
              <a:t>phpMyAdmin</a:t>
            </a:r>
            <a:endParaRPr lang="en-IN" dirty="0" smtClean="0"/>
          </a:p>
          <a:p>
            <a:r>
              <a:rPr lang="en-IN" dirty="0" smtClean="0"/>
              <a:t>HTML</a:t>
            </a:r>
          </a:p>
          <a:p>
            <a:r>
              <a:rPr lang="en-IN" dirty="0" smtClean="0"/>
              <a:t>SQL</a:t>
            </a:r>
          </a:p>
          <a:p>
            <a:r>
              <a:rPr lang="en-IN" dirty="0" smtClean="0"/>
              <a:t>Sublime 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ER Diagram</a:t>
            </a:r>
            <a:endParaRPr lang="en-US" dirty="0"/>
          </a:p>
        </p:txBody>
      </p:sp>
      <p:pic>
        <p:nvPicPr>
          <p:cNvPr id="4" name="Content Placeholder 3" descr="IMG-20191019-WA000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1389516" y="324940"/>
            <a:ext cx="5007615" cy="69294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6447501" cy="1320800"/>
          </a:xfrm>
        </p:spPr>
        <p:txBody>
          <a:bodyPr/>
          <a:lstStyle/>
          <a:p>
            <a:r>
              <a:rPr lang="en-IN" dirty="0" smtClean="0"/>
              <a:t>Table conversion</a:t>
            </a:r>
            <a:endParaRPr lang="en-US" dirty="0"/>
          </a:p>
        </p:txBody>
      </p:sp>
      <p:pic>
        <p:nvPicPr>
          <p:cNvPr id="6" name="Content Placeholder 5" descr="IMG_20191019_10111048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2976" y="571480"/>
            <a:ext cx="4544048" cy="605873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MG_20191019_10112517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2976" y="428604"/>
            <a:ext cx="4572032" cy="60960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 development</a:t>
            </a: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285860"/>
            <a:ext cx="6186035" cy="48909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285860"/>
            <a:ext cx="6341461" cy="471524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tf89119559</Template>
  <TotalTime>12612</TotalTime>
  <Words>128</Words>
  <Application>Microsoft Office PowerPoint</Application>
  <PresentationFormat>On-screen Show (4:3)</PresentationFormat>
  <Paragraphs>30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Club management  System</vt:lpstr>
      <vt:lpstr>Introduction</vt:lpstr>
      <vt:lpstr>About </vt:lpstr>
      <vt:lpstr>Technology used</vt:lpstr>
      <vt:lpstr>ER Diagram</vt:lpstr>
      <vt:lpstr>Table conversion</vt:lpstr>
      <vt:lpstr>Slide 7</vt:lpstr>
      <vt:lpstr>Module development</vt:lpstr>
      <vt:lpstr>Slide 9</vt:lpstr>
      <vt:lpstr>Slide 10</vt:lpstr>
      <vt:lpstr>Slide 11</vt:lpstr>
      <vt:lpstr>Slide 12</vt:lpstr>
      <vt:lpstr>Backend code</vt:lpstr>
      <vt:lpstr>DEMO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Club management System</dc:title>
  <dc:creator>comp</dc:creator>
  <cp:lastModifiedBy>comp</cp:lastModifiedBy>
  <cp:revision>19</cp:revision>
  <dcterms:created xsi:type="dcterms:W3CDTF">2019-10-18T15:55:10Z</dcterms:created>
  <dcterms:modified xsi:type="dcterms:W3CDTF">2019-10-27T10:07:23Z</dcterms:modified>
</cp:coreProperties>
</file>