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DC9D2CE9-1150-40A0-A911-F4DB333A4DB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FB49F2-FC91-4E99-B776-12F12C39242D}" type="slidenum">
              <a:rPr lang="en-IN" smtClean="0"/>
              <a:t>‹#›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2CE9-1150-40A0-A911-F4DB333A4DB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49F2-FC91-4E99-B776-12F12C3924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2CE9-1150-40A0-A911-F4DB333A4DB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49F2-FC91-4E99-B776-12F12C39242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9D2CE9-1150-40A0-A911-F4DB333A4DB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FB49F2-FC91-4E99-B776-12F12C39242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2CE9-1150-40A0-A911-F4DB333A4DB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FB49F2-FC91-4E99-B776-12F12C39242D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C9D2CE9-1150-40A0-A911-F4DB333A4DB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FB49F2-FC91-4E99-B776-12F12C39242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9D2CE9-1150-40A0-A911-F4DB333A4DB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2FB49F2-FC91-4E99-B776-12F12C39242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2CE9-1150-40A0-A911-F4DB333A4DB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FB49F2-FC91-4E99-B776-12F12C39242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2CE9-1150-40A0-A911-F4DB333A4DB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FB49F2-FC91-4E99-B776-12F12C39242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C9D2CE9-1150-40A0-A911-F4DB333A4DB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FB49F2-FC91-4E99-B776-12F12C39242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C9D2CE9-1150-40A0-A911-F4DB333A4DB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72FB49F2-FC91-4E99-B776-12F12C39242D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DC9D2CE9-1150-40A0-A911-F4DB333A4DB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72FB49F2-FC91-4E99-B776-12F12C39242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192" y="4781759"/>
            <a:ext cx="2304256" cy="720080"/>
          </a:xfrm>
        </p:spPr>
        <p:txBody>
          <a:bodyPr>
            <a:noAutofit/>
          </a:bodyPr>
          <a:lstStyle/>
          <a:p>
            <a:pPr algn="l"/>
            <a:r>
              <a:rPr lang="en-IN" sz="2400" b="1" dirty="0" smtClean="0">
                <a:solidFill>
                  <a:schemeClr val="tx1"/>
                </a:solidFill>
              </a:rPr>
              <a:t>Submitted to: </a:t>
            </a:r>
          </a:p>
          <a:p>
            <a:pPr algn="l"/>
            <a:r>
              <a:rPr lang="en-IN" sz="2400" b="1" dirty="0" smtClean="0">
                <a:solidFill>
                  <a:schemeClr val="tx1"/>
                </a:solidFill>
              </a:rPr>
              <a:t>Mr S. Ranjan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Face Recognition Model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99592" y="4797152"/>
            <a:ext cx="2808312" cy="720080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1600" b="0" i="0" kern="1200" cap="none" spc="0" baseline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 smtClean="0">
                <a:solidFill>
                  <a:schemeClr val="tx1"/>
                </a:solidFill>
              </a:rPr>
              <a:t>Submitted by:</a:t>
            </a:r>
          </a:p>
          <a:p>
            <a:pPr algn="l"/>
            <a:r>
              <a:rPr lang="en-IN" sz="2400" b="1" dirty="0" smtClean="0">
                <a:solidFill>
                  <a:schemeClr val="tx1"/>
                </a:solidFill>
              </a:rPr>
              <a:t>Mr Ajith P. Kumar </a:t>
            </a:r>
          </a:p>
          <a:p>
            <a:pPr algn="l"/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7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708920"/>
            <a:ext cx="8229600" cy="3387080"/>
          </a:xfrm>
        </p:spPr>
        <p:txBody>
          <a:bodyPr/>
          <a:lstStyle/>
          <a:p>
            <a:pPr algn="l">
              <a:lnSpc>
                <a:spcPct val="250000"/>
              </a:lnSpc>
            </a:pPr>
            <a:r>
              <a:rPr lang="en-US" dirty="0"/>
              <a:t>A </a:t>
            </a:r>
            <a:r>
              <a:rPr lang="en-US" b="1" dirty="0"/>
              <a:t>face recognition model</a:t>
            </a:r>
            <a:r>
              <a:rPr lang="en-US" dirty="0"/>
              <a:t> is a type of machine learning model designed to identify or verify individual </a:t>
            </a:r>
            <a:r>
              <a:rPr lang="en-US" dirty="0" smtClean="0"/>
              <a:t>faces in images </a:t>
            </a:r>
            <a:r>
              <a:rPr lang="en-US" dirty="0"/>
              <a:t>or </a:t>
            </a:r>
            <a:r>
              <a:rPr lang="en-US" dirty="0" smtClean="0"/>
              <a:t>videos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6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204864"/>
            <a:ext cx="8229600" cy="3891136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Detecting the face</a:t>
            </a:r>
            <a:r>
              <a:rPr lang="en-US" dirty="0"/>
              <a:t> in an image and cropping it to focus on facial features</a:t>
            </a:r>
            <a:r>
              <a:rPr lang="en-US" dirty="0" smtClean="0"/>
              <a:t>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Encoding </a:t>
            </a:r>
            <a:r>
              <a:rPr lang="en-US" b="1" dirty="0"/>
              <a:t>the face</a:t>
            </a:r>
            <a:r>
              <a:rPr lang="en-US" dirty="0"/>
              <a:t> into a unique numerical representation (embedding) that captures the essential features of the face</a:t>
            </a:r>
            <a:r>
              <a:rPr lang="en-US" dirty="0" smtClean="0"/>
              <a:t>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Comparing </a:t>
            </a:r>
            <a:r>
              <a:rPr lang="en-US" b="1" dirty="0"/>
              <a:t>the encoding</a:t>
            </a:r>
            <a:r>
              <a:rPr lang="en-US" dirty="0"/>
              <a:t> with known face encodings to determine if there's a match or to identify the person.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Factors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00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Utilized the OpenCV library and Haarcascade classifier to detect face in a photo.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Ipython library provided different methods to access and display the images in Google colab.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Face detection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64" y="3645024"/>
            <a:ext cx="3796680" cy="26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8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In my model I’ve extended the face recognition library.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It utilises </a:t>
            </a:r>
            <a:r>
              <a:rPr lang="en-IN" dirty="0"/>
              <a:t>the HOG(Histogram of oriented </a:t>
            </a:r>
            <a:r>
              <a:rPr lang="en-IN" dirty="0" smtClean="0"/>
              <a:t>gradients) model for face detection.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Implements face distance comparison for best </a:t>
            </a:r>
            <a:r>
              <a:rPr lang="en-US" dirty="0" smtClean="0"/>
              <a:t>match.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Draws bounding boxes and labels in </a:t>
            </a:r>
            <a:r>
              <a:rPr lang="en-US" dirty="0" smtClean="0"/>
              <a:t>real-time.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20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IPython.display: </a:t>
            </a:r>
            <a:r>
              <a:rPr lang="en-IN" dirty="0"/>
              <a:t>For displaying content in Jupyter</a:t>
            </a:r>
            <a:r>
              <a:rPr lang="en-IN" dirty="0" smtClean="0"/>
              <a:t>/ Colab </a:t>
            </a:r>
            <a:r>
              <a:rPr lang="en-IN" dirty="0" smtClean="0"/>
              <a:t>notebooks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PIL: For </a:t>
            </a:r>
            <a:r>
              <a:rPr lang="en-US" dirty="0" smtClean="0"/>
              <a:t>editing</a:t>
            </a:r>
            <a:r>
              <a:rPr lang="en-US" dirty="0"/>
              <a:t>, creating and saving images</a:t>
            </a:r>
            <a:endParaRPr lang="en-IN" dirty="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face_recognition: </a:t>
            </a:r>
            <a:r>
              <a:rPr lang="en-IN" dirty="0"/>
              <a:t>Main library for face detection and recognition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OpenCV: </a:t>
            </a:r>
            <a:r>
              <a:rPr lang="en-IN" dirty="0"/>
              <a:t>For image processing and drawing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numpy: </a:t>
            </a:r>
            <a:r>
              <a:rPr lang="en-IN" dirty="0"/>
              <a:t>For numerical operations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base64: </a:t>
            </a:r>
            <a:r>
              <a:rPr lang="en-IN" dirty="0"/>
              <a:t>For encoding/decoding image data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ipywidgets: </a:t>
            </a:r>
            <a:r>
              <a:rPr lang="en-IN" dirty="0"/>
              <a:t>For interactive widgets in notebooks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78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1" y="2020888"/>
            <a:ext cx="5112568" cy="40751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61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2636912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302123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101</TotalTime>
  <Words>227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BlackTie</vt:lpstr>
      <vt:lpstr>Face Recognition Model</vt:lpstr>
      <vt:lpstr>About</vt:lpstr>
      <vt:lpstr>Key Factors</vt:lpstr>
      <vt:lpstr>Face detection</vt:lpstr>
      <vt:lpstr>My Model</vt:lpstr>
      <vt:lpstr>libraries</vt:lpstr>
      <vt:lpstr>result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Model</dc:title>
  <dc:creator>Ajith P. Kumar</dc:creator>
  <cp:lastModifiedBy>Ajith P. Kumar</cp:lastModifiedBy>
  <cp:revision>7</cp:revision>
  <dcterms:created xsi:type="dcterms:W3CDTF">2024-10-28T11:45:54Z</dcterms:created>
  <dcterms:modified xsi:type="dcterms:W3CDTF">2024-10-29T11:58:14Z</dcterms:modified>
</cp:coreProperties>
</file>