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0" r:id="rId4"/>
  </p:sldMasterIdLst>
  <p:notesMasterIdLst>
    <p:notesMasterId r:id="rId13"/>
  </p:notesMasterIdLst>
  <p:handoutMasterIdLst>
    <p:handoutMasterId r:id="rId14"/>
  </p:handoutMasterIdLst>
  <p:sldIdLst>
    <p:sldId id="363" r:id="rId5"/>
    <p:sldId id="370" r:id="rId6"/>
    <p:sldId id="371" r:id="rId7"/>
    <p:sldId id="368" r:id="rId8"/>
    <p:sldId id="372" r:id="rId9"/>
    <p:sldId id="373" r:id="rId10"/>
    <p:sldId id="374" r:id="rId11"/>
    <p:sldId id="362" r:id="rId1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" initials="KLT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7" autoAdjust="0"/>
    <p:restoredTop sz="5000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-2388" y="-7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9063989"/>
            <a:ext cx="3037840" cy="1251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728205D9-018B-42B6-AD28-F57F62B837CA}" type="slidenum">
              <a:rPr lang="en-US" sz="900"/>
              <a:t>‹#›</a:t>
            </a:fld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9063990"/>
            <a:ext cx="3037840" cy="125164"/>
          </a:xfrm>
          <a:prstGeom prst="rect">
            <a:avLst/>
          </a:prstGeom>
        </p:spPr>
        <p:txBody>
          <a:bodyPr vert="horz" lIns="0" tIns="46586" rIns="0" bIns="46586" rtlCol="0" anchor="ctr"/>
          <a:lstStyle>
            <a:lvl1pPr algn="r">
              <a:defRPr sz="900"/>
            </a:lvl1pPr>
          </a:lstStyle>
          <a:p>
            <a:fld id="{AB487858-B996-4291-96F9-A750076073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9" name="Picture 8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3429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5143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6858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8743" y="1784061"/>
            <a:ext cx="4762042" cy="1102519"/>
          </a:xfrm>
        </p:spPr>
        <p:txBody>
          <a:bodyPr anchor="ctr">
            <a:noAutofit/>
          </a:bodyPr>
          <a:lstStyle>
            <a:lvl1pPr>
              <a:defRPr sz="3200" spc="-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27F661-382B-BC47-B53A-37C814026FC3}"/>
              </a:ext>
            </a:extLst>
          </p:cNvPr>
          <p:cNvGrpSpPr/>
          <p:nvPr userDrawn="1"/>
        </p:nvGrpSpPr>
        <p:grpSpPr>
          <a:xfrm>
            <a:off x="4001695" y="4653855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4A353D-2250-8848-B6A0-16BF03C42779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64EB3198-E83E-A24B-AA77-090BB5B1A60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7B8663-024F-8F4F-82F1-488E09622219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5F41C1-ED0A-894A-B3CF-5F7CFFB84A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t="21323" b="11914"/>
          <a:stretch/>
        </p:blipFill>
        <p:spPr>
          <a:xfrm>
            <a:off x="2468137" y="0"/>
            <a:ext cx="6675863" cy="334536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672ECA-8BDB-C24D-A85A-A65E8F04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8999BF5-F786-F14D-B7C2-C2BCC5AE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3885AB-AADA-2746-98D6-78E2B96B17F2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6DD190-D481-8245-8459-30F06A13D61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08253C4F-2669-6C49-8F4E-00818047DE9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0B4BEC-A07A-3443-957E-21680C8E6C1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8902BF-5D3A-9D49-BF43-9A572D0E62E4}"/>
              </a:ext>
            </a:extLst>
          </p:cNvPr>
          <p:cNvSpPr/>
          <p:nvPr userDrawn="1"/>
        </p:nvSpPr>
        <p:spPr>
          <a:xfrm>
            <a:off x="2469330" y="2005"/>
            <a:ext cx="6687047" cy="33676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809693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286765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AAC04-46A3-9B4E-9CC6-921207BBC5C4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D680D-2C61-9D4B-9565-8D8D27789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97882-EB61-A348-82F0-BAE1DB338F22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895A3-93F5-7944-AEE5-FACB36E109ED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059CF6-8D1F-9943-898B-158F304BF319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B04F91-35AA-8E4F-AAF0-95F37C9B2FA7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684C28-7525-724C-9EAB-7DC4FF5A56E0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1E7D71-4677-3545-983E-8A7D397B4458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9B402F-C17E-CF41-85D9-62C73BC68667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5E1ECD-3484-6846-B7EF-B0B83FDF788A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1FAAAC-2C46-7A45-A7DC-8F71137BBF70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C28EED-2DF9-1C4B-B18F-FA6112A46BBA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2C23FB-3FB0-1F48-9224-183CD40B520C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2C33C4-2EED-1B47-AE64-18CE95053628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2FEC70-A84A-A843-95D5-2DEE5D0F34FB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275691-F2D1-9240-A849-36C54E8F5AE4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9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208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BE942-5C20-1049-963F-D9BDD4B704AD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ABAC76-EE16-9C4A-A031-E26084E221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8C3CA4-D98A-0649-BB27-B61F761535E4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B7303F-E15F-E84C-8DB3-E150AE7EF477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5B8ADC-EA55-6544-906B-071EFDD2ADDC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C94635-322A-2C4E-94AC-588E33D0DB81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891785-D783-D04D-B092-61D9C04EA8EC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651B17-76E2-854A-9AE8-173330B26C25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B56E0-DBB7-1140-91A3-4BFC37341F76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686D8C-3165-114E-97BD-E8628EC7F395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85349C-A7B3-7645-B904-34B35CE09072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B7D536-858E-3042-939D-08F6CE80A072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FF8F98-788B-C346-AEA6-89E493CA8DEA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960768-09EF-714E-810E-CDE100123881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93E3B-566E-954B-B276-F34642446AE2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3E8253-2CAE-E147-8D81-B5BAA6E050F8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6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F815FE-B4CF-6A4A-B94A-CEF58EAFE6A1}"/>
              </a:ext>
            </a:extLst>
          </p:cNvPr>
          <p:cNvSpPr/>
          <p:nvPr userDrawn="1"/>
        </p:nvSpPr>
        <p:spPr>
          <a:xfrm>
            <a:off x="2242268" y="0"/>
            <a:ext cx="6901732" cy="42820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791891"/>
            <a:ext cx="4560073" cy="5512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400" spc="-5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FD66A-0FEA-9E43-85A5-272F33EA9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926EC48-BD49-014A-A1EC-F94585FABBA0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574683D-4DBB-5249-AF45-F413E53A063F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2A6D0B0A-9FFE-5C41-849B-440463C5C46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9432091A-B9E0-5C4A-9F0C-8E699C05493C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96A4AACE-0F03-3C4F-B453-5659CF3A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263" y="2343151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C783B4-CAA9-3043-97CE-E88A30110BD7}"/>
              </a:ext>
            </a:extLst>
          </p:cNvPr>
          <p:cNvGrpSpPr/>
          <p:nvPr userDrawn="1"/>
        </p:nvGrpSpPr>
        <p:grpSpPr>
          <a:xfrm>
            <a:off x="3990873" y="4653855"/>
            <a:ext cx="2609341" cy="230049"/>
            <a:chOff x="744483" y="4848998"/>
            <a:chExt cx="2609341" cy="2300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4A5DB9-461A-E340-AACF-9C2853D8613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6" name="Title 3">
              <a:extLst>
                <a:ext uri="{FF2B5EF4-FFF2-40B4-BE49-F238E27FC236}">
                  <a16:creationId xmlns:a16="http://schemas.microsoft.com/office/drawing/2014/main" id="{1BE5FF10-1BE6-9047-82EE-93D1BC6536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1D7E35-E8BA-D447-A285-6C09E8673F3D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5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28700"/>
            <a:ext cx="7886700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4904159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1EAF9A4-A042-254F-8E1D-C5357A29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87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28700"/>
            <a:ext cx="5770684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5E8B961-8F8E-6C40-AE35-177DF27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CE6DDEF-F8BD-7042-9C50-A7415299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6FB6AC-EF27-3A48-8C2A-ECD2232A38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11915" b="14209"/>
          <a:stretch/>
        </p:blipFill>
        <p:spPr>
          <a:xfrm>
            <a:off x="2499256" y="1"/>
            <a:ext cx="6644743" cy="3355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C1B2AB-BBAD-E74D-900D-B1D6577B4EEF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370BE-5C48-5C43-90D3-FA8018A9022B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1" name="Title 3">
              <a:extLst>
                <a:ext uri="{FF2B5EF4-FFF2-40B4-BE49-F238E27FC236}">
                  <a16:creationId xmlns:a16="http://schemas.microsoft.com/office/drawing/2014/main" id="{EB7D1992-1891-A542-9135-2BA4EF7A2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2C6D60-2FE2-0842-BF79-2D19682FEC3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F41E83-83E3-824C-B05A-8A5546B4D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12318" b="14800"/>
          <a:stretch/>
        </p:blipFill>
        <p:spPr>
          <a:xfrm>
            <a:off x="2423532" y="1"/>
            <a:ext cx="6720468" cy="336071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5DD42CD-EE00-1446-8F2A-C82DE412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D8F51-BFFC-3841-A417-4C0A7270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8822F6-18DD-0A4E-A8D7-ED719A9B245A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4D32D-7C09-EB4A-9EC5-DB5B33369ED0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17BC5B71-5229-E648-A753-F08447F372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89C5A0-DA9D-4549-947B-FB5584F4750A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8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B74B01-997D-4342-8638-CC9D66A5B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b="12293"/>
          <a:stretch/>
        </p:blipFill>
        <p:spPr>
          <a:xfrm>
            <a:off x="2237678" y="0"/>
            <a:ext cx="6906322" cy="33528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71D31DB-8BCA-7042-B94D-76954AEA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E37C1BC-8CB7-5F4C-9252-0CCB4004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9F12B0-5D5F-2145-B861-AF9E8A85FB89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FD12B-A382-5844-A4D2-92C01109B22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id="{95B75683-1196-5948-9C0B-65AB17405A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0786FC-F9CF-0340-A9EB-A657DA3E5FF4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5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028700"/>
            <a:ext cx="5770684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896208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914400" y="742950"/>
            <a:ext cx="8229612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590088" y="4945155"/>
            <a:ext cx="3998932" cy="769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926213" y="4795917"/>
            <a:ext cx="821779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BBB795-6B12-8143-BD39-224A5014408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2" y="180408"/>
            <a:ext cx="1509131" cy="47364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0C84591-42A7-CD48-8BF3-E973F9116F26}"/>
              </a:ext>
            </a:extLst>
          </p:cNvPr>
          <p:cNvGrpSpPr/>
          <p:nvPr/>
        </p:nvGrpSpPr>
        <p:grpSpPr>
          <a:xfrm>
            <a:off x="330123" y="221850"/>
            <a:ext cx="477730" cy="644131"/>
            <a:chOff x="679539" y="1"/>
            <a:chExt cx="3815548" cy="5144568"/>
          </a:xfrm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6B50E7A6-06FD-7C42-8BA6-11059A2E76FE}"/>
                </a:ext>
              </a:extLst>
            </p:cNvPr>
            <p:cNvSpPr/>
            <p:nvPr userDrawn="1"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B505635B-F8A4-0A4D-B76F-B38ACD2EFA0A}"/>
                </a:ext>
              </a:extLst>
            </p:cNvPr>
            <p:cNvSpPr/>
            <p:nvPr userDrawn="1"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45CD8845-FF64-784F-97B0-A9EC406E4027}"/>
                </a:ext>
              </a:extLst>
            </p:cNvPr>
            <p:cNvSpPr/>
            <p:nvPr userDrawn="1"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946B5-B7F7-3847-880B-D8559EFA6D30}"/>
              </a:ext>
            </a:extLst>
          </p:cNvPr>
          <p:cNvGrpSpPr/>
          <p:nvPr/>
        </p:nvGrpSpPr>
        <p:grpSpPr>
          <a:xfrm>
            <a:off x="701195" y="4848998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7686B8-9398-AB44-9F8B-556F17CC646D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7895A49F-04D5-5E48-88BF-10579EB5E39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6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4" r:id="rId2"/>
    <p:sldLayoutId id="2147483682" r:id="rId3"/>
    <p:sldLayoutId id="2147483709" r:id="rId4"/>
    <p:sldLayoutId id="2147483672" r:id="rId5"/>
    <p:sldLayoutId id="2147483676" r:id="rId6"/>
    <p:sldLayoutId id="2147483683" r:id="rId7"/>
    <p:sldLayoutId id="2147483713" r:id="rId8"/>
    <p:sldLayoutId id="2147483710" r:id="rId9"/>
    <p:sldLayoutId id="2147483712" r:id="rId10"/>
    <p:sldLayoutId id="2147483711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6" userDrawn="1">
          <p15:clr>
            <a:srgbClr val="F26B43"/>
          </p15:clr>
        </p15:guide>
        <p15:guide id="2" pos="504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orient="horz" pos="1476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orient="horz" pos="3156" userDrawn="1">
          <p15:clr>
            <a:srgbClr val="F26B43"/>
          </p15:clr>
        </p15:guide>
        <p15:guide id="7" pos="2976" userDrawn="1">
          <p15:clr>
            <a:srgbClr val="F26B43"/>
          </p15:clr>
        </p15:guide>
        <p15:guide id="8" orient="horz" pos="1548" userDrawn="1">
          <p15:clr>
            <a:srgbClr val="F26B43"/>
          </p15:clr>
        </p15:guide>
        <p15:guide id="9" orient="horz" pos="3036" userDrawn="1">
          <p15:clr>
            <a:srgbClr val="F26B43"/>
          </p15:clr>
        </p15:guide>
        <p15:guide id="10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readthedocs.io/en/stable/installin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docs.org/user-guide/choosing-your-theme/" TargetMode="External"/><Relationship Id="rId2" Type="http://schemas.openxmlformats.org/officeDocument/2006/relationships/hyperlink" Target="https://github.com/mkdocs/mkdocs/wiki/MkDocs-Them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daizutabi/mkdocs-ivory" TargetMode="External"/><Relationship Id="rId4" Type="http://schemas.openxmlformats.org/officeDocument/2006/relationships/hyperlink" Target="https://squidfunk.github.io/mkdocs-mate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2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4878-43C2-C344-9DA7-892A7F22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1568450"/>
            <a:ext cx="4560073" cy="774701"/>
          </a:xfrm>
        </p:spPr>
        <p:txBody>
          <a:bodyPr/>
          <a:lstStyle/>
          <a:p>
            <a:r>
              <a:rPr lang="en-US" dirty="0"/>
              <a:t>Markdown &amp; </a:t>
            </a:r>
            <a:r>
              <a:rPr lang="en-US" dirty="0" err="1"/>
              <a:t>MkDocs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DF89-BC70-9248-882C-724485084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899" y="2282064"/>
            <a:ext cx="4989496" cy="675679"/>
          </a:xfrm>
        </p:spPr>
        <p:txBody>
          <a:bodyPr/>
          <a:lstStyle/>
          <a:p>
            <a:r>
              <a:rPr lang="en-US" dirty="0"/>
              <a:t>A Templating Language &amp; Static Site generator</a:t>
            </a:r>
          </a:p>
        </p:txBody>
      </p:sp>
    </p:spTree>
    <p:extLst>
      <p:ext uri="{BB962C8B-B14F-4D97-AF65-F5344CB8AC3E}">
        <p14:creationId xmlns:p14="http://schemas.microsoft.com/office/powerpoint/2010/main" val="35739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C043F-175E-4598-B26D-399D2450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5940-451D-480F-912D-FBA2C300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err="1">
                <a:latin typeface="Century Gothic" panose="020B0502020202020204" pitchFamily="34" charset="0"/>
              </a:rPr>
              <a:t>MkDocs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7730D-33C5-4DF6-856A-A2437F575F32}"/>
              </a:ext>
            </a:extLst>
          </p:cNvPr>
          <p:cNvSpPr txBox="1"/>
          <p:nvPr/>
        </p:nvSpPr>
        <p:spPr>
          <a:xfrm>
            <a:off x="1054100" y="961832"/>
            <a:ext cx="7886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 </a:t>
            </a:r>
            <a:r>
              <a:rPr lang="en-US" sz="1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downright gorgeous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static site generator that's geared towards building project documentation.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 source files are written in Markdown and configured with a single YAML configuration file.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4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The Markdown Process">
            <a:extLst>
              <a:ext uri="{FF2B5EF4-FFF2-40B4-BE49-F238E27FC236}">
                <a16:creationId xmlns:a16="http://schemas.microsoft.com/office/drawing/2014/main" id="{87355CDB-6866-4F99-AEA7-E2D02AFA57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85869"/>
            <a:ext cx="6858000" cy="142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8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Pre-requisites &amp;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E3C2F-D4F0-45AE-9B50-BC6E5930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14400"/>
            <a:ext cx="7886700" cy="3600450"/>
          </a:xfrm>
        </p:spPr>
        <p:txBody>
          <a:bodyPr/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requires a recent version of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Python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and the Python package manager,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pip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to be installed on your system.</a:t>
            </a: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82BE444-B9CB-48A8-8419-C2FF3E724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17398"/>
              </p:ext>
            </p:extLst>
          </p:nvPr>
        </p:nvGraphicFramePr>
        <p:xfrm>
          <a:off x="1619250" y="1660636"/>
          <a:ext cx="6248400" cy="253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91270836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982696393"/>
                    </a:ext>
                  </a:extLst>
                </a:gridCol>
              </a:tblGrid>
              <a:tr h="2466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27363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Install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pip install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21973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Creating a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new my-project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68896"/>
                  </a:ext>
                </a:extLst>
              </a:tr>
              <a:tr h="41106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Starting the development sever</a:t>
                      </a:r>
                    </a:p>
                    <a:p>
                      <a:r>
                        <a:rPr lang="en-US" sz="1200" b="0" i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(* </a:t>
                      </a:r>
                      <a:r>
                        <a:rPr lang="en-US" sz="1200" b="0" i="1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b="0" i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comes with build in dev server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serve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91017"/>
                  </a:ext>
                </a:extLst>
              </a:tr>
              <a:tr h="77590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Generated Folder Structure (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80511"/>
                  </a:ext>
                </a:extLst>
              </a:tr>
              <a:tr h="47745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Building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27199"/>
                  </a:ext>
                </a:extLst>
              </a:tr>
            </a:tbl>
          </a:graphicData>
        </a:graphic>
      </p:graphicFrame>
      <p:pic>
        <p:nvPicPr>
          <p:cNvPr id="1026" name="Picture 2" descr="The initial MkDocs layout">
            <a:extLst>
              <a:ext uri="{FF2B5EF4-FFF2-40B4-BE49-F238E27FC236}">
                <a16:creationId xmlns:a16="http://schemas.microsoft.com/office/drawing/2014/main" id="{A591B7C5-CD29-475F-8827-7719233B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3009900"/>
            <a:ext cx="2235200" cy="71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3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Static Site  Generation &amp;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5A8C-729E-4892-AE82-3D69F0AF7E04}"/>
              </a:ext>
            </a:extLst>
          </p:cNvPr>
          <p:cNvSpPr txBox="1"/>
          <p:nvPr/>
        </p:nvSpPr>
        <p:spPr>
          <a:xfrm>
            <a:off x="800100" y="895350"/>
            <a:ext cx="7708900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Generation</a:t>
            </a:r>
          </a:p>
          <a:p>
            <a:pPr lvl="1">
              <a:spcAft>
                <a:spcPts val="400"/>
              </a:spcAft>
              <a:buClr>
                <a:schemeClr val="accent3"/>
              </a:buCl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create a new directory, named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93E0CC-925F-473B-9A32-3782FD81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05860"/>
            <a:ext cx="4464050" cy="1781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1A0603-4966-4390-94AB-38B39349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34" y="1405860"/>
            <a:ext cx="1361958" cy="1936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7D61D5-B0F7-4838-8989-319FC6B55347}"/>
              </a:ext>
            </a:extLst>
          </p:cNvPr>
          <p:cNvSpPr txBox="1"/>
          <p:nvPr/>
        </p:nvSpPr>
        <p:spPr>
          <a:xfrm>
            <a:off x="647700" y="3539401"/>
            <a:ext cx="8140700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documentation site that is built only uses static files so we can be able to host it from pretty much anywhere.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the contents of the entire site directory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wherever you're hosting your website and you're done</a:t>
            </a:r>
            <a:r>
              <a:rPr lang="en-US" sz="10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5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29306" y="806450"/>
            <a:ext cx="7592394" cy="3936999"/>
          </a:xfrm>
        </p:spPr>
        <p:txBody>
          <a:bodyPr/>
          <a:lstStyle/>
          <a:p>
            <a:pPr lvl="0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includes two built-in themes</a:t>
            </a:r>
          </a:p>
          <a:p>
            <a:pPr lvl="1"/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readthedocs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Third party themes : 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https://github.com/mkdocs/mkdocs/wiki/MkDocs-Themes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INSTALLING AND ADDING THEMES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In-built themes can be used directly in the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mkdocs.yml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third party themes we need to install the theme before using it.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Every theme has they own configuration options . 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default themes configuration option refer: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https://www.mkdocs.org/user-guide/choosing-your-theme/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material theme refer :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https://squidfunk.github.io/mkdocs-material/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C98953-00C0-4FEB-8B67-F77250219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67268"/>
              </p:ext>
            </p:extLst>
          </p:nvPr>
        </p:nvGraphicFramePr>
        <p:xfrm>
          <a:off x="1750219" y="3520651"/>
          <a:ext cx="5770562" cy="1135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9681">
                  <a:extLst>
                    <a:ext uri="{9D8B030D-6E8A-4147-A177-3AD203B41FA5}">
                      <a16:colId xmlns:a16="http://schemas.microsoft.com/office/drawing/2014/main" val="2326469299"/>
                    </a:ext>
                  </a:extLst>
                </a:gridCol>
                <a:gridCol w="3240881">
                  <a:extLst>
                    <a:ext uri="{9D8B030D-6E8A-4147-A177-3AD203B41FA5}">
                      <a16:colId xmlns:a16="http://schemas.microsoft.com/office/drawing/2014/main" val="597030296"/>
                    </a:ext>
                  </a:extLst>
                </a:gridCol>
              </a:tblGrid>
              <a:tr h="40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IN-BUILT THEME (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e.g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readthedocs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theme configuration are configured in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mkdocs.yml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file.</a:t>
                      </a:r>
                    </a:p>
                    <a:p>
                      <a:pPr marL="914400" marR="0" lvl="2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theme:</a:t>
                      </a:r>
                    </a:p>
                    <a:p>
                      <a:pPr marL="914400" marR="0" lvl="2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name: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readthedocs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162691414"/>
                  </a:ext>
                </a:extLst>
              </a:tr>
              <a:tr h="5403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THIRD PART THEME: EXAMPLE( IVORY THEME)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900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https://github.com/daizutabi/mkdocs-ivory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INSTALL THE THEME: </a:t>
                      </a:r>
                      <a:r>
                        <a:rPr lang="en-US" sz="9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pip install </a:t>
                      </a:r>
                      <a:r>
                        <a:rPr lang="en-US" sz="900" b="1" i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9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-ivory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THE THEME in mkdocs.xml</a:t>
                      </a:r>
                    </a:p>
                    <a:p>
                      <a:pPr marL="914400" marR="0" lvl="2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theme:</a:t>
                      </a:r>
                    </a:p>
                    <a:p>
                      <a:pPr marL="914400" marR="0" lvl="2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name: ivory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23563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Writing 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FF6EB-A4EE-4D17-A943-7F5BAEEDB738}"/>
              </a:ext>
            </a:extLst>
          </p:cNvPr>
          <p:cNvSpPr txBox="1"/>
          <p:nvPr/>
        </p:nvSpPr>
        <p:spPr>
          <a:xfrm>
            <a:off x="736600" y="1060271"/>
            <a:ext cx="8140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 source should be written as regular Markdown files and placed in the docs directory.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Extensions of Markdown Files : </a:t>
            </a: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markdown, </a:t>
            </a:r>
            <a:r>
              <a:rPr lang="en-US" sz="20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mdown</a:t>
            </a: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mkdn</a:t>
            </a: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</a:t>
            </a:r>
            <a:r>
              <a:rPr lang="en-US" sz="20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default, this directory will be named docs and will exist at the top level of the project, alongside the </a:t>
            </a:r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mkdocs.yml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configuration file.</a:t>
            </a:r>
          </a:p>
          <a:p>
            <a:pPr lvl="0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2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226FFB-6408-5E47-B65C-AAA7E4ECF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 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21E098-A8A4-934A-AD6E-B4765B9D1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UHCTechnology_Templat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HCTechnology_Template_v2" id="{DBA7EF4D-AD6C-3B4E-B2E7-DFFBAC215C54}" vid="{5685A221-050E-574F-842A-A51F198A0CB8}"/>
    </a:ext>
  </a:extLst>
</a:theme>
</file>

<file path=ppt/theme/theme2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E30C7E3807845836FE04EDEB44627" ma:contentTypeVersion="1" ma:contentTypeDescription="Create a new document." ma:contentTypeScope="" ma:versionID="4e4146f9fc0b46525ce821da40fe566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B37333-FC49-4B18-8B6E-06846D8789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57BD6E-5CA8-4951-A9D2-61B31334541F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FE0BE7-934C-4AED-9832-7793D6216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7477</TotalTime>
  <Words>402</Words>
  <Application>Microsoft Office PowerPoint</Application>
  <PresentationFormat>On-screen Show 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UHCTechnology_Template</vt:lpstr>
      <vt:lpstr>PowerPoint Presentation</vt:lpstr>
      <vt:lpstr>Markdown &amp; MkDocs</vt:lpstr>
      <vt:lpstr>MkDocs</vt:lpstr>
      <vt:lpstr>Pre-requisites &amp; Installation</vt:lpstr>
      <vt:lpstr>Static Site  Generation &amp; Deployment</vt:lpstr>
      <vt:lpstr>Themes</vt:lpstr>
      <vt:lpstr>Writing Docs</vt:lpstr>
      <vt:lpstr>Thank you !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Avishekh</dc:creator>
  <cp:lastModifiedBy>Sinha, Avishekh</cp:lastModifiedBy>
  <cp:revision>279</cp:revision>
  <cp:lastPrinted>2018-03-16T19:35:45Z</cp:lastPrinted>
  <dcterms:created xsi:type="dcterms:W3CDTF">2019-02-22T14:09:50Z</dcterms:created>
  <dcterms:modified xsi:type="dcterms:W3CDTF">2021-08-03T14:47:51Z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0x0101005F9E30C7E3807845836FE04EDEB44627</vt:lpwstr>
  </property>
</Properties>
</file>