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78" r:id="rId5"/>
    <p:sldId id="1490" r:id="rId6"/>
    <p:sldId id="285" r:id="rId7"/>
    <p:sldId id="1422" r:id="rId8"/>
    <p:sldId id="283" r:id="rId9"/>
    <p:sldId id="1491" r:id="rId10"/>
    <p:sldId id="1492" r:id="rId11"/>
    <p:sldId id="1500" r:id="rId12"/>
    <p:sldId id="1493" r:id="rId13"/>
    <p:sldId id="1498" r:id="rId14"/>
    <p:sldId id="1501" r:id="rId15"/>
    <p:sldId id="1499" r:id="rId16"/>
    <p:sldId id="286" r:id="rId17"/>
    <p:sldId id="1494" r:id="rId18"/>
    <p:sldId id="1495" r:id="rId19"/>
    <p:sldId id="1393" r:id="rId20"/>
    <p:sldId id="1411" r:id="rId21"/>
    <p:sldId id="289" r:id="rId22"/>
    <p:sldId id="1496" r:id="rId23"/>
    <p:sldId id="14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CD5E4BB-A546-4501-9F62-9EB1C11DDF22}">
          <p14:sldIdLst>
            <p14:sldId id="257"/>
            <p14:sldId id="258"/>
          </p14:sldIdLst>
        </p14:section>
        <p14:section name="Opening &amp; Introduction" id="{688C0437-EAF0-4B03-AF2F-3D3EA7410A8F}">
          <p14:sldIdLst>
            <p14:sldId id="277"/>
            <p14:sldId id="278"/>
            <p14:sldId id="1490"/>
            <p14:sldId id="285"/>
            <p14:sldId id="1422"/>
            <p14:sldId id="283"/>
            <p14:sldId id="1491"/>
            <p14:sldId id="1492"/>
            <p14:sldId id="1500"/>
            <p14:sldId id="1493"/>
            <p14:sldId id="1498"/>
            <p14:sldId id="1501"/>
            <p14:sldId id="1499"/>
          </p14:sldIdLst>
        </p14:section>
        <p14:section name="Imagery Slide" id="{4E01DC40-50BC-47C4-8E19-6E8C88338442}">
          <p14:sldIdLst>
            <p14:sldId id="286"/>
            <p14:sldId id="1494"/>
            <p14:sldId id="1495"/>
            <p14:sldId id="1393"/>
            <p14:sldId id="1411"/>
            <p14:sldId id="289"/>
            <p14:sldId id="1496"/>
            <p14:sldId id="14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A4E"/>
    <a:srgbClr val="F1F3FE"/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4A7A843B-68F9-4294-A4E6-D303206EFF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4BBC3998-41A9-4ED5-B83C-DF551AED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798ABFC7-12FF-4CC5-BBF1-24F8FFCC0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B1870EA-A2BC-42E7-87D6-C648BE0E5E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3F7E8E3D-3087-4FA2-A660-3FA7E7342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4605809-E15F-4358-A37B-98F18EF400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32831C0-693C-44E2-8BC8-85A7722C74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6558" y="1935892"/>
            <a:ext cx="4107542" cy="3933371"/>
          </a:xfrm>
          <a:custGeom>
            <a:avLst/>
            <a:gdLst>
              <a:gd name="connsiteX0" fmla="*/ 53809 w 4107542"/>
              <a:gd name="connsiteY0" fmla="*/ 0 h 3933371"/>
              <a:gd name="connsiteX1" fmla="*/ 4053733 w 4107542"/>
              <a:gd name="connsiteY1" fmla="*/ 0 h 3933371"/>
              <a:gd name="connsiteX2" fmla="*/ 4107542 w 4107542"/>
              <a:gd name="connsiteY2" fmla="*/ 53809 h 3933371"/>
              <a:gd name="connsiteX3" fmla="*/ 4107542 w 4107542"/>
              <a:gd name="connsiteY3" fmla="*/ 3879562 h 3933371"/>
              <a:gd name="connsiteX4" fmla="*/ 4053733 w 4107542"/>
              <a:gd name="connsiteY4" fmla="*/ 3933371 h 3933371"/>
              <a:gd name="connsiteX5" fmla="*/ 53809 w 4107542"/>
              <a:gd name="connsiteY5" fmla="*/ 3933371 h 3933371"/>
              <a:gd name="connsiteX6" fmla="*/ 0 w 4107542"/>
              <a:gd name="connsiteY6" fmla="*/ 3879562 h 3933371"/>
              <a:gd name="connsiteX7" fmla="*/ 0 w 4107542"/>
              <a:gd name="connsiteY7" fmla="*/ 53809 h 3933371"/>
              <a:gd name="connsiteX8" fmla="*/ 53809 w 4107542"/>
              <a:gd name="connsiteY8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7542" h="3933371">
                <a:moveTo>
                  <a:pt x="53809" y="0"/>
                </a:moveTo>
                <a:lnTo>
                  <a:pt x="4053733" y="0"/>
                </a:lnTo>
                <a:cubicBezTo>
                  <a:pt x="4083451" y="0"/>
                  <a:pt x="4107542" y="24091"/>
                  <a:pt x="4107542" y="53809"/>
                </a:cubicBezTo>
                <a:lnTo>
                  <a:pt x="4107542" y="3879562"/>
                </a:lnTo>
                <a:cubicBezTo>
                  <a:pt x="4107542" y="3909280"/>
                  <a:pt x="4083451" y="3933371"/>
                  <a:pt x="4053733" y="3933371"/>
                </a:cubicBezTo>
                <a:lnTo>
                  <a:pt x="53809" y="3933371"/>
                </a:lnTo>
                <a:cubicBezTo>
                  <a:pt x="24091" y="3933371"/>
                  <a:pt x="0" y="3909280"/>
                  <a:pt x="0" y="3879562"/>
                </a:cubicBezTo>
                <a:lnTo>
                  <a:pt x="0" y="53809"/>
                </a:lnTo>
                <a:cubicBezTo>
                  <a:pt x="0" y="24091"/>
                  <a:pt x="24091" y="0"/>
                  <a:pt x="53809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84D843-092B-4CCD-8D4A-055C811C76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B08009-D0E9-49D7-9342-41B0BD31A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5030" y="762001"/>
            <a:ext cx="5907314" cy="6095999"/>
          </a:xfrm>
          <a:custGeom>
            <a:avLst/>
            <a:gdLst>
              <a:gd name="connsiteX0" fmla="*/ 0 w 5907314"/>
              <a:gd name="connsiteY0" fmla="*/ 0 h 6095999"/>
              <a:gd name="connsiteX1" fmla="*/ 5907314 w 5907314"/>
              <a:gd name="connsiteY1" fmla="*/ 0 h 6095999"/>
              <a:gd name="connsiteX2" fmla="*/ 5907314 w 5907314"/>
              <a:gd name="connsiteY2" fmla="*/ 6095999 h 6095999"/>
              <a:gd name="connsiteX3" fmla="*/ 0 w 5907314"/>
              <a:gd name="connsiteY3" fmla="*/ 6095999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6095999">
                <a:moveTo>
                  <a:pt x="0" y="0"/>
                </a:moveTo>
                <a:lnTo>
                  <a:pt x="5907314" y="0"/>
                </a:lnTo>
                <a:lnTo>
                  <a:pt x="5907314" y="6095999"/>
                </a:lnTo>
                <a:lnTo>
                  <a:pt x="0" y="6095999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1E3030-85CE-42FA-9159-A801A14D0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8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:a16="http://schemas.microsoft.com/office/drawing/2014/main" id="{AE5E3A72-0A75-402D-B5D7-865A1EE8C8DE}"/>
              </a:ext>
            </a:extLst>
          </p:cNvPr>
          <p:cNvSpPr>
            <a:spLocks/>
          </p:cNvSpPr>
          <p:nvPr userDrawn="1"/>
        </p:nvSpPr>
        <p:spPr bwMode="auto">
          <a:xfrm>
            <a:off x="6331208" y="769441"/>
            <a:ext cx="4592080" cy="4712816"/>
          </a:xfrm>
          <a:custGeom>
            <a:avLst/>
            <a:gdLst>
              <a:gd name="T0" fmla="*/ 1096 w 2112"/>
              <a:gd name="T1" fmla="*/ 208 h 2168"/>
              <a:gd name="T2" fmla="*/ 440 w 2112"/>
              <a:gd name="T3" fmla="*/ 352 h 2168"/>
              <a:gd name="T4" fmla="*/ 200 w 2112"/>
              <a:gd name="T5" fmla="*/ 920 h 2168"/>
              <a:gd name="T6" fmla="*/ 248 w 2112"/>
              <a:gd name="T7" fmla="*/ 1336 h 2168"/>
              <a:gd name="T8" fmla="*/ 312 w 2112"/>
              <a:gd name="T9" fmla="*/ 1504 h 2168"/>
              <a:gd name="T10" fmla="*/ 512 w 2112"/>
              <a:gd name="T11" fmla="*/ 1912 h 2168"/>
              <a:gd name="T12" fmla="*/ 1256 w 2112"/>
              <a:gd name="T13" fmla="*/ 1968 h 2168"/>
              <a:gd name="T14" fmla="*/ 1672 w 2112"/>
              <a:gd name="T15" fmla="*/ 1736 h 2168"/>
              <a:gd name="T16" fmla="*/ 2040 w 2112"/>
              <a:gd name="T17" fmla="*/ 1240 h 2168"/>
              <a:gd name="T18" fmla="*/ 1992 w 2112"/>
              <a:gd name="T19" fmla="*/ 728 h 2168"/>
              <a:gd name="T20" fmla="*/ 1888 w 2112"/>
              <a:gd name="T21" fmla="*/ 184 h 2168"/>
              <a:gd name="T22" fmla="*/ 1096 w 2112"/>
              <a:gd name="T23" fmla="*/ 208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2" h="2168">
                <a:moveTo>
                  <a:pt x="1096" y="208"/>
                </a:moveTo>
                <a:cubicBezTo>
                  <a:pt x="1096" y="208"/>
                  <a:pt x="776" y="392"/>
                  <a:pt x="440" y="352"/>
                </a:cubicBezTo>
                <a:cubicBezTo>
                  <a:pt x="104" y="312"/>
                  <a:pt x="0" y="560"/>
                  <a:pt x="200" y="920"/>
                </a:cubicBezTo>
                <a:cubicBezTo>
                  <a:pt x="400" y="1280"/>
                  <a:pt x="248" y="1336"/>
                  <a:pt x="248" y="1336"/>
                </a:cubicBezTo>
                <a:cubicBezTo>
                  <a:pt x="312" y="1504"/>
                  <a:pt x="312" y="1504"/>
                  <a:pt x="312" y="1504"/>
                </a:cubicBezTo>
                <a:cubicBezTo>
                  <a:pt x="312" y="1504"/>
                  <a:pt x="440" y="1680"/>
                  <a:pt x="512" y="1912"/>
                </a:cubicBezTo>
                <a:cubicBezTo>
                  <a:pt x="584" y="2144"/>
                  <a:pt x="1040" y="2168"/>
                  <a:pt x="1256" y="1968"/>
                </a:cubicBezTo>
                <a:cubicBezTo>
                  <a:pt x="1472" y="1768"/>
                  <a:pt x="1464" y="1776"/>
                  <a:pt x="1672" y="1736"/>
                </a:cubicBezTo>
                <a:cubicBezTo>
                  <a:pt x="1880" y="1696"/>
                  <a:pt x="2112" y="1624"/>
                  <a:pt x="2040" y="1240"/>
                </a:cubicBezTo>
                <a:cubicBezTo>
                  <a:pt x="1968" y="856"/>
                  <a:pt x="1976" y="856"/>
                  <a:pt x="1992" y="728"/>
                </a:cubicBezTo>
                <a:cubicBezTo>
                  <a:pt x="2008" y="600"/>
                  <a:pt x="2096" y="368"/>
                  <a:pt x="1888" y="184"/>
                </a:cubicBezTo>
                <a:cubicBezTo>
                  <a:pt x="1680" y="0"/>
                  <a:pt x="1280" y="120"/>
                  <a:pt x="109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AD6203D-60E4-4241-AAC4-A4B7CE96B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1682" y="1006819"/>
            <a:ext cx="3996318" cy="3959406"/>
          </a:xfrm>
          <a:custGeom>
            <a:avLst/>
            <a:gdLst>
              <a:gd name="connsiteX0" fmla="*/ 3281855 w 5456700"/>
              <a:gd name="connsiteY0" fmla="*/ 40 h 5406300"/>
              <a:gd name="connsiteX1" fmla="*/ 4012537 w 5456700"/>
              <a:gd name="connsiteY1" fmla="*/ 31068 h 5406300"/>
              <a:gd name="connsiteX2" fmla="*/ 5403826 w 5456700"/>
              <a:gd name="connsiteY2" fmla="*/ 1917071 h 5406300"/>
              <a:gd name="connsiteX3" fmla="*/ 5392035 w 5456700"/>
              <a:gd name="connsiteY3" fmla="*/ 3378723 h 5406300"/>
              <a:gd name="connsiteX4" fmla="*/ 4130443 w 5456700"/>
              <a:gd name="connsiteY4" fmla="*/ 4746075 h 5406300"/>
              <a:gd name="connsiteX5" fmla="*/ 2078882 w 5456700"/>
              <a:gd name="connsiteY5" fmla="*/ 5406176 h 5406300"/>
              <a:gd name="connsiteX6" fmla="*/ 687594 w 5456700"/>
              <a:gd name="connsiteY6" fmla="*/ 4309937 h 5406300"/>
              <a:gd name="connsiteX7" fmla="*/ 27321 w 5456700"/>
              <a:gd name="connsiteY7" fmla="*/ 2895435 h 5406300"/>
              <a:gd name="connsiteX8" fmla="*/ 86274 w 5456700"/>
              <a:gd name="connsiteY8" fmla="*/ 1822771 h 5406300"/>
              <a:gd name="connsiteX9" fmla="*/ 958777 w 5456700"/>
              <a:gd name="connsiteY9" fmla="*/ 702957 h 5406300"/>
              <a:gd name="connsiteX10" fmla="*/ 2043510 w 5456700"/>
              <a:gd name="connsiteY10" fmla="*/ 431844 h 5406300"/>
              <a:gd name="connsiteX11" fmla="*/ 3281855 w 5456700"/>
              <a:gd name="connsiteY11" fmla="*/ 40 h 54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700" h="5406300">
                <a:moveTo>
                  <a:pt x="3281855" y="40"/>
                </a:moveTo>
                <a:cubicBezTo>
                  <a:pt x="3473809" y="-703"/>
                  <a:pt x="3711877" y="8967"/>
                  <a:pt x="4012537" y="31068"/>
                </a:cubicBezTo>
                <a:cubicBezTo>
                  <a:pt x="5616056" y="148943"/>
                  <a:pt x="5509941" y="1398420"/>
                  <a:pt x="5403826" y="1917071"/>
                </a:cubicBezTo>
                <a:cubicBezTo>
                  <a:pt x="5297710" y="2435722"/>
                  <a:pt x="5344872" y="2577172"/>
                  <a:pt x="5392035" y="3378723"/>
                </a:cubicBezTo>
                <a:cubicBezTo>
                  <a:pt x="5439198" y="4180274"/>
                  <a:pt x="4778925" y="4698925"/>
                  <a:pt x="4130443" y="4746075"/>
                </a:cubicBezTo>
                <a:cubicBezTo>
                  <a:pt x="3481961" y="4793225"/>
                  <a:pt x="3175406" y="5394388"/>
                  <a:pt x="2078882" y="5406176"/>
                </a:cubicBezTo>
                <a:cubicBezTo>
                  <a:pt x="982358" y="5417963"/>
                  <a:pt x="1053102" y="4592837"/>
                  <a:pt x="687594" y="4309937"/>
                </a:cubicBezTo>
                <a:cubicBezTo>
                  <a:pt x="322086" y="4027036"/>
                  <a:pt x="-114166" y="3343360"/>
                  <a:pt x="27321" y="2895435"/>
                </a:cubicBezTo>
                <a:cubicBezTo>
                  <a:pt x="168808" y="2447509"/>
                  <a:pt x="251342" y="2435722"/>
                  <a:pt x="86274" y="1822771"/>
                </a:cubicBezTo>
                <a:cubicBezTo>
                  <a:pt x="-78794" y="1209820"/>
                  <a:pt x="416410" y="761894"/>
                  <a:pt x="958777" y="702957"/>
                </a:cubicBezTo>
                <a:cubicBezTo>
                  <a:pt x="1501144" y="644019"/>
                  <a:pt x="2043510" y="431844"/>
                  <a:pt x="2043510" y="431844"/>
                </a:cubicBezTo>
                <a:cubicBezTo>
                  <a:pt x="2484183" y="201987"/>
                  <a:pt x="2450055" y="3257"/>
                  <a:pt x="3281855" y="4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31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gradFill flip="none" rotWithShape="1">
          <a:gsLst>
            <a:gs pos="0">
              <a:schemeClr val="accent3"/>
            </a:gs>
            <a:gs pos="99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390B-DF21-4886-BF40-0F49677A42EF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2F164-79A2-4F71-99A6-ED93057B9049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1C06890C-99A0-4A2B-AF64-B1C5DE55D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81CB7-9E7D-460C-808C-C3FF8D66AC5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A2A586-4A43-452D-9093-32FC326E4985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C6917-F202-4508-99CA-67E473B8E9F9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33C354-CBC4-4CC2-95FE-C8DEDBDB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FDB0B8-83B8-4A23-9928-DAE01477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FB539-735F-45A6-9F96-B644EC70F82B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2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3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B4FB-0E14-4465-AC3A-FB6EF455F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5B4513-B478-4A09-9B9E-4F4C7939A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16602" y="1257299"/>
            <a:ext cx="9051399" cy="4292000"/>
          </a:xfrm>
          <a:custGeom>
            <a:avLst/>
            <a:gdLst>
              <a:gd name="connsiteX0" fmla="*/ 5641449 w 9051399"/>
              <a:gd name="connsiteY0" fmla="*/ 2295547 h 4292000"/>
              <a:gd name="connsiteX1" fmla="*/ 5375712 w 9051399"/>
              <a:gd name="connsiteY1" fmla="*/ 2351760 h 4292000"/>
              <a:gd name="connsiteX2" fmla="*/ 5179813 w 9051399"/>
              <a:gd name="connsiteY2" fmla="*/ 2508478 h 4292000"/>
              <a:gd name="connsiteX3" fmla="*/ 5057165 w 9051399"/>
              <a:gd name="connsiteY3" fmla="*/ 2750371 h 4292000"/>
              <a:gd name="connsiteX4" fmla="*/ 5014577 w 9051399"/>
              <a:gd name="connsiteY4" fmla="*/ 3062102 h 4292000"/>
              <a:gd name="connsiteX5" fmla="*/ 5057165 w 9051399"/>
              <a:gd name="connsiteY5" fmla="*/ 3375541 h 4292000"/>
              <a:gd name="connsiteX6" fmla="*/ 5179813 w 9051399"/>
              <a:gd name="connsiteY6" fmla="*/ 3615725 h 4292000"/>
              <a:gd name="connsiteX7" fmla="*/ 5375712 w 9051399"/>
              <a:gd name="connsiteY7" fmla="*/ 3770742 h 4292000"/>
              <a:gd name="connsiteX8" fmla="*/ 5641449 w 9051399"/>
              <a:gd name="connsiteY8" fmla="*/ 3825253 h 4292000"/>
              <a:gd name="connsiteX9" fmla="*/ 5905484 w 9051399"/>
              <a:gd name="connsiteY9" fmla="*/ 3770742 h 4292000"/>
              <a:gd name="connsiteX10" fmla="*/ 6103088 w 9051399"/>
              <a:gd name="connsiteY10" fmla="*/ 3615725 h 4292000"/>
              <a:gd name="connsiteX11" fmla="*/ 6225736 w 9051399"/>
              <a:gd name="connsiteY11" fmla="*/ 3375541 h 4292000"/>
              <a:gd name="connsiteX12" fmla="*/ 6268323 w 9051399"/>
              <a:gd name="connsiteY12" fmla="*/ 3062102 h 4292000"/>
              <a:gd name="connsiteX13" fmla="*/ 6225736 w 9051399"/>
              <a:gd name="connsiteY13" fmla="*/ 2746964 h 4292000"/>
              <a:gd name="connsiteX14" fmla="*/ 6103088 w 9051399"/>
              <a:gd name="connsiteY14" fmla="*/ 2505072 h 4292000"/>
              <a:gd name="connsiteX15" fmla="*/ 5905484 w 9051399"/>
              <a:gd name="connsiteY15" fmla="*/ 2350059 h 4292000"/>
              <a:gd name="connsiteX16" fmla="*/ 5641449 w 9051399"/>
              <a:gd name="connsiteY16" fmla="*/ 2295547 h 4292000"/>
              <a:gd name="connsiteX17" fmla="*/ 1319506 w 9051399"/>
              <a:gd name="connsiteY17" fmla="*/ 1393698 h 4292000"/>
              <a:gd name="connsiteX18" fmla="*/ 936042 w 9051399"/>
              <a:gd name="connsiteY18" fmla="*/ 1467532 h 4292000"/>
              <a:gd name="connsiteX19" fmla="*/ 819333 w 9051399"/>
              <a:gd name="connsiteY19" fmla="*/ 1693802 h 4292000"/>
              <a:gd name="connsiteX20" fmla="*/ 862202 w 9051399"/>
              <a:gd name="connsiteY20" fmla="*/ 1846239 h 4292000"/>
              <a:gd name="connsiteX21" fmla="*/ 983674 w 9051399"/>
              <a:gd name="connsiteY21" fmla="*/ 1958184 h 4292000"/>
              <a:gd name="connsiteX22" fmla="*/ 1164691 w 9051399"/>
              <a:gd name="connsiteY22" fmla="*/ 2048691 h 4292000"/>
              <a:gd name="connsiteX23" fmla="*/ 1390961 w 9051399"/>
              <a:gd name="connsiteY23" fmla="*/ 2132050 h 4292000"/>
              <a:gd name="connsiteX24" fmla="*/ 1838735 w 9051399"/>
              <a:gd name="connsiteY24" fmla="*/ 2320214 h 4292000"/>
              <a:gd name="connsiteX25" fmla="*/ 2155512 w 9051399"/>
              <a:gd name="connsiteY25" fmla="*/ 2536954 h 4292000"/>
              <a:gd name="connsiteX26" fmla="*/ 2265671 w 9051399"/>
              <a:gd name="connsiteY26" fmla="*/ 2671526 h 4292000"/>
              <a:gd name="connsiteX27" fmla="*/ 2289903 w 9051399"/>
              <a:gd name="connsiteY27" fmla="*/ 2719989 h 4292000"/>
              <a:gd name="connsiteX28" fmla="*/ 2257708 w 9051399"/>
              <a:gd name="connsiteY28" fmla="*/ 2619478 h 4292000"/>
              <a:gd name="connsiteX29" fmla="*/ 2045790 w 9051399"/>
              <a:gd name="connsiteY29" fmla="*/ 1891102 h 4292000"/>
              <a:gd name="connsiteX30" fmla="*/ 1952385 w 9051399"/>
              <a:gd name="connsiteY30" fmla="*/ 1537052 h 4292000"/>
              <a:gd name="connsiteX31" fmla="*/ 1888157 w 9051399"/>
              <a:gd name="connsiteY31" fmla="*/ 1507428 h 4292000"/>
              <a:gd name="connsiteX32" fmla="*/ 1726794 w 9051399"/>
              <a:gd name="connsiteY32" fmla="*/ 1448481 h 4292000"/>
              <a:gd name="connsiteX33" fmla="*/ 1319506 w 9051399"/>
              <a:gd name="connsiteY33" fmla="*/ 1393698 h 4292000"/>
              <a:gd name="connsiteX34" fmla="*/ 6572594 w 9051399"/>
              <a:gd name="connsiteY34" fmla="*/ 844958 h 4292000"/>
              <a:gd name="connsiteX35" fmla="*/ 9051399 w 9051399"/>
              <a:gd name="connsiteY35" fmla="*/ 844958 h 4292000"/>
              <a:gd name="connsiteX36" fmla="*/ 9051399 w 9051399"/>
              <a:gd name="connsiteY36" fmla="*/ 1419315 h 4292000"/>
              <a:gd name="connsiteX37" fmla="*/ 8148835 w 9051399"/>
              <a:gd name="connsiteY37" fmla="*/ 1419315 h 4292000"/>
              <a:gd name="connsiteX38" fmla="*/ 8148835 w 9051399"/>
              <a:gd name="connsiteY38" fmla="*/ 3837663 h 4292000"/>
              <a:gd name="connsiteX39" fmla="*/ 7475154 w 9051399"/>
              <a:gd name="connsiteY39" fmla="*/ 3837663 h 4292000"/>
              <a:gd name="connsiteX40" fmla="*/ 7475154 w 9051399"/>
              <a:gd name="connsiteY40" fmla="*/ 1419315 h 4292000"/>
              <a:gd name="connsiteX41" fmla="*/ 6572594 w 9051399"/>
              <a:gd name="connsiteY41" fmla="*/ 1419315 h 4292000"/>
              <a:gd name="connsiteX42" fmla="*/ 1599515 w 9051399"/>
              <a:gd name="connsiteY42" fmla="*/ 0 h 4292000"/>
              <a:gd name="connsiteX43" fmla="*/ 2323604 w 9051399"/>
              <a:gd name="connsiteY43" fmla="*/ 0 h 4292000"/>
              <a:gd name="connsiteX44" fmla="*/ 2418336 w 9051399"/>
              <a:gd name="connsiteY44" fmla="*/ 524860 h 4292000"/>
              <a:gd name="connsiteX45" fmla="*/ 2525982 w 9051399"/>
              <a:gd name="connsiteY45" fmla="*/ 1071143 h 4292000"/>
              <a:gd name="connsiteX46" fmla="*/ 2640095 w 9051399"/>
              <a:gd name="connsiteY46" fmla="*/ 1602427 h 4292000"/>
              <a:gd name="connsiteX47" fmla="*/ 2758491 w 9051399"/>
              <a:gd name="connsiteY47" fmla="*/ 2078017 h 4292000"/>
              <a:gd name="connsiteX48" fmla="*/ 2908716 w 9051399"/>
              <a:gd name="connsiteY48" fmla="*/ 1632422 h 4292000"/>
              <a:gd name="connsiteX49" fmla="*/ 3050375 w 9051399"/>
              <a:gd name="connsiteY49" fmla="*/ 1161117 h 4292000"/>
              <a:gd name="connsiteX50" fmla="*/ 3177003 w 9051399"/>
              <a:gd name="connsiteY50" fmla="*/ 706954 h 4292000"/>
              <a:gd name="connsiteX51" fmla="*/ 3282144 w 9051399"/>
              <a:gd name="connsiteY51" fmla="*/ 317059 h 4292000"/>
              <a:gd name="connsiteX52" fmla="*/ 3851923 w 9051399"/>
              <a:gd name="connsiteY52" fmla="*/ 317059 h 4292000"/>
              <a:gd name="connsiteX53" fmla="*/ 3965295 w 9051399"/>
              <a:gd name="connsiteY53" fmla="*/ 713378 h 4292000"/>
              <a:gd name="connsiteX54" fmla="*/ 4097884 w 9051399"/>
              <a:gd name="connsiteY54" fmla="*/ 1169688 h 4292000"/>
              <a:gd name="connsiteX55" fmla="*/ 4241185 w 9051399"/>
              <a:gd name="connsiteY55" fmla="*/ 1640990 h 4292000"/>
              <a:gd name="connsiteX56" fmla="*/ 4382340 w 9051399"/>
              <a:gd name="connsiteY56" fmla="*/ 2078017 h 4292000"/>
              <a:gd name="connsiteX57" fmla="*/ 4496415 w 9051399"/>
              <a:gd name="connsiteY57" fmla="*/ 1602427 h 4292000"/>
              <a:gd name="connsiteX58" fmla="*/ 4606176 w 9051399"/>
              <a:gd name="connsiteY58" fmla="*/ 1071143 h 4292000"/>
              <a:gd name="connsiteX59" fmla="*/ 4707331 w 9051399"/>
              <a:gd name="connsiteY59" fmla="*/ 524860 h 4292000"/>
              <a:gd name="connsiteX60" fmla="*/ 4799886 w 9051399"/>
              <a:gd name="connsiteY60" fmla="*/ 0 h 4292000"/>
              <a:gd name="connsiteX61" fmla="*/ 5494186 w 9051399"/>
              <a:gd name="connsiteY61" fmla="*/ 0 h 4292000"/>
              <a:gd name="connsiteX62" fmla="*/ 5147234 w 9051399"/>
              <a:gd name="connsiteY62" fmla="*/ 1512454 h 4292000"/>
              <a:gd name="connsiteX63" fmla="*/ 5047157 w 9051399"/>
              <a:gd name="connsiteY63" fmla="*/ 1891102 h 4292000"/>
              <a:gd name="connsiteX64" fmla="*/ 5019029 w 9051399"/>
              <a:gd name="connsiteY64" fmla="*/ 1990791 h 4292000"/>
              <a:gd name="connsiteX65" fmla="*/ 5090168 w 9051399"/>
              <a:gd name="connsiteY65" fmla="*/ 1951235 h 4292000"/>
              <a:gd name="connsiteX66" fmla="*/ 5193441 w 9051399"/>
              <a:gd name="connsiteY66" fmla="*/ 1907159 h 4292000"/>
              <a:gd name="connsiteX67" fmla="*/ 5641449 w 9051399"/>
              <a:gd name="connsiteY67" fmla="*/ 1828800 h 4292000"/>
              <a:gd name="connsiteX68" fmla="*/ 6097973 w 9051399"/>
              <a:gd name="connsiteY68" fmla="*/ 1907159 h 4292000"/>
              <a:gd name="connsiteX69" fmla="*/ 6472736 w 9051399"/>
              <a:gd name="connsiteY69" fmla="*/ 2142236 h 4292000"/>
              <a:gd name="connsiteX70" fmla="*/ 6724848 w 9051399"/>
              <a:gd name="connsiteY70" fmla="*/ 2528919 h 4292000"/>
              <a:gd name="connsiteX71" fmla="*/ 6816835 w 9051399"/>
              <a:gd name="connsiteY71" fmla="*/ 3062102 h 4292000"/>
              <a:gd name="connsiteX72" fmla="*/ 6726549 w 9051399"/>
              <a:gd name="connsiteY72" fmla="*/ 3595284 h 4292000"/>
              <a:gd name="connsiteX73" fmla="*/ 6479549 w 9051399"/>
              <a:gd name="connsiteY73" fmla="*/ 3980266 h 4292000"/>
              <a:gd name="connsiteX74" fmla="*/ 6106491 w 9051399"/>
              <a:gd name="connsiteY74" fmla="*/ 4213641 h 4292000"/>
              <a:gd name="connsiteX75" fmla="*/ 5641449 w 9051399"/>
              <a:gd name="connsiteY75" fmla="*/ 4292000 h 4292000"/>
              <a:gd name="connsiteX76" fmla="*/ 5184924 w 9051399"/>
              <a:gd name="connsiteY76" fmla="*/ 4213641 h 4292000"/>
              <a:gd name="connsiteX77" fmla="*/ 4810161 w 9051399"/>
              <a:gd name="connsiteY77" fmla="*/ 3980266 h 4292000"/>
              <a:gd name="connsiteX78" fmla="*/ 4558053 w 9051399"/>
              <a:gd name="connsiteY78" fmla="*/ 3595284 h 4292000"/>
              <a:gd name="connsiteX79" fmla="*/ 4466065 w 9051399"/>
              <a:gd name="connsiteY79" fmla="*/ 3062102 h 4292000"/>
              <a:gd name="connsiteX80" fmla="*/ 4469832 w 9051399"/>
              <a:gd name="connsiteY80" fmla="*/ 2969205 h 4292000"/>
              <a:gd name="connsiteX81" fmla="*/ 4111341 w 9051399"/>
              <a:gd name="connsiteY81" fmla="*/ 2969205 h 4292000"/>
              <a:gd name="connsiteX82" fmla="*/ 3820524 w 9051399"/>
              <a:gd name="connsiteY82" fmla="*/ 2105864 h 4292000"/>
              <a:gd name="connsiteX83" fmla="*/ 3542562 w 9051399"/>
              <a:gd name="connsiteY83" fmla="*/ 1199679 h 4292000"/>
              <a:gd name="connsiteX84" fmla="*/ 3268048 w 9051399"/>
              <a:gd name="connsiteY84" fmla="*/ 2105864 h 4292000"/>
              <a:gd name="connsiteX85" fmla="*/ 2980615 w 9051399"/>
              <a:gd name="connsiteY85" fmla="*/ 2969205 h 4292000"/>
              <a:gd name="connsiteX86" fmla="*/ 2381537 w 9051399"/>
              <a:gd name="connsiteY86" fmla="*/ 2969205 h 4292000"/>
              <a:gd name="connsiteX87" fmla="*/ 2390120 w 9051399"/>
              <a:gd name="connsiteY87" fmla="*/ 3012122 h 4292000"/>
              <a:gd name="connsiteX88" fmla="*/ 2405600 w 9051399"/>
              <a:gd name="connsiteY88" fmla="*/ 3232438 h 4292000"/>
              <a:gd name="connsiteX89" fmla="*/ 2081677 w 9051399"/>
              <a:gd name="connsiteY89" fmla="*/ 3949356 h 4292000"/>
              <a:gd name="connsiteX90" fmla="*/ 1105145 w 9051399"/>
              <a:gd name="connsiteY90" fmla="*/ 4204207 h 4292000"/>
              <a:gd name="connsiteX91" fmla="*/ 709772 w 9051399"/>
              <a:gd name="connsiteY91" fmla="*/ 4178005 h 4292000"/>
              <a:gd name="connsiteX92" fmla="*/ 397758 w 9051399"/>
              <a:gd name="connsiteY92" fmla="*/ 4113696 h 4292000"/>
              <a:gd name="connsiteX93" fmla="*/ 164341 w 9051399"/>
              <a:gd name="connsiteY93" fmla="*/ 4032715 h 4292000"/>
              <a:gd name="connsiteX94" fmla="*/ 0 w 9051399"/>
              <a:gd name="connsiteY94" fmla="*/ 3951735 h 4292000"/>
              <a:gd name="connsiteX95" fmla="*/ 209594 w 9051399"/>
              <a:gd name="connsiteY95" fmla="*/ 3361055 h 4292000"/>
              <a:gd name="connsiteX96" fmla="*/ 574007 w 9051399"/>
              <a:gd name="connsiteY96" fmla="*/ 3506340 h 4292000"/>
              <a:gd name="connsiteX97" fmla="*/ 1105145 w 9051399"/>
              <a:gd name="connsiteY97" fmla="*/ 3570649 h 4292000"/>
              <a:gd name="connsiteX98" fmla="*/ 1364759 w 9051399"/>
              <a:gd name="connsiteY98" fmla="*/ 3544452 h 4292000"/>
              <a:gd name="connsiteX99" fmla="*/ 1529105 w 9051399"/>
              <a:gd name="connsiteY99" fmla="*/ 3472996 h 4292000"/>
              <a:gd name="connsiteX100" fmla="*/ 1614848 w 9051399"/>
              <a:gd name="connsiteY100" fmla="*/ 3365818 h 4292000"/>
              <a:gd name="connsiteX101" fmla="*/ 1638667 w 9051399"/>
              <a:gd name="connsiteY101" fmla="*/ 3227675 h 4292000"/>
              <a:gd name="connsiteX102" fmla="*/ 1486231 w 9051399"/>
              <a:gd name="connsiteY102" fmla="*/ 2958530 h 4292000"/>
              <a:gd name="connsiteX103" fmla="*/ 962239 w 9051399"/>
              <a:gd name="connsiteY103" fmla="*/ 2727497 h 4292000"/>
              <a:gd name="connsiteX104" fmla="*/ 638316 w 9051399"/>
              <a:gd name="connsiteY104" fmla="*/ 2596500 h 4292000"/>
              <a:gd name="connsiteX105" fmla="*/ 347742 w 9051399"/>
              <a:gd name="connsiteY105" fmla="*/ 2410720 h 4292000"/>
              <a:gd name="connsiteX106" fmla="*/ 138143 w 9051399"/>
              <a:gd name="connsiteY106" fmla="*/ 2139197 h 4292000"/>
              <a:gd name="connsiteX107" fmla="*/ 57163 w 9051399"/>
              <a:gd name="connsiteY107" fmla="*/ 1750965 h 4292000"/>
              <a:gd name="connsiteX108" fmla="*/ 142906 w 9051399"/>
              <a:gd name="connsiteY108" fmla="*/ 1338919 h 4292000"/>
              <a:gd name="connsiteX109" fmla="*/ 385848 w 9051399"/>
              <a:gd name="connsiteY109" fmla="*/ 1026905 h 4292000"/>
              <a:gd name="connsiteX110" fmla="*/ 766933 w 9051399"/>
              <a:gd name="connsiteY110" fmla="*/ 829216 h 4292000"/>
              <a:gd name="connsiteX111" fmla="*/ 1271869 w 9051399"/>
              <a:gd name="connsiteY111" fmla="*/ 760144 h 4292000"/>
              <a:gd name="connsiteX112" fmla="*/ 1721137 w 9051399"/>
              <a:gd name="connsiteY112" fmla="*/ 800338 h 4292000"/>
              <a:gd name="connsiteX113" fmla="*/ 1776716 w 9051399"/>
              <a:gd name="connsiteY113" fmla="*/ 814005 h 4292000"/>
              <a:gd name="connsiteX114" fmla="*/ 1761423 w 9051399"/>
              <a:gd name="connsiteY114" fmla="*/ 750870 h 4292000"/>
              <a:gd name="connsiteX115" fmla="*/ 1599515 w 9051399"/>
              <a:gd name="connsiteY115" fmla="*/ 0 h 42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051399" h="4292000">
                <a:moveTo>
                  <a:pt x="5641449" y="2295547"/>
                </a:moveTo>
                <a:cubicBezTo>
                  <a:pt x="5541512" y="2295547"/>
                  <a:pt x="5452934" y="2314284"/>
                  <a:pt x="5375712" y="2351760"/>
                </a:cubicBezTo>
                <a:cubicBezTo>
                  <a:pt x="5298486" y="2389236"/>
                  <a:pt x="5233187" y="2441478"/>
                  <a:pt x="5179813" y="2508478"/>
                </a:cubicBezTo>
                <a:cubicBezTo>
                  <a:pt x="5126438" y="2575481"/>
                  <a:pt x="5085555" y="2656113"/>
                  <a:pt x="5057165" y="2750371"/>
                </a:cubicBezTo>
                <a:cubicBezTo>
                  <a:pt x="5028774" y="2844628"/>
                  <a:pt x="5014577" y="2948540"/>
                  <a:pt x="5014577" y="3062102"/>
                </a:cubicBezTo>
                <a:cubicBezTo>
                  <a:pt x="5014577" y="3177937"/>
                  <a:pt x="5028774" y="3282417"/>
                  <a:pt x="5057165" y="3375541"/>
                </a:cubicBezTo>
                <a:cubicBezTo>
                  <a:pt x="5085555" y="3468662"/>
                  <a:pt x="5126438" y="3548725"/>
                  <a:pt x="5179813" y="3615725"/>
                </a:cubicBezTo>
                <a:cubicBezTo>
                  <a:pt x="5233187" y="3682729"/>
                  <a:pt x="5298486" y="3734402"/>
                  <a:pt x="5375712" y="3770742"/>
                </a:cubicBezTo>
                <a:cubicBezTo>
                  <a:pt x="5452934" y="3807081"/>
                  <a:pt x="5541512" y="3825253"/>
                  <a:pt x="5641449" y="3825253"/>
                </a:cubicBezTo>
                <a:cubicBezTo>
                  <a:pt x="5739115" y="3825253"/>
                  <a:pt x="5827125" y="3807081"/>
                  <a:pt x="5905484" y="3770742"/>
                </a:cubicBezTo>
                <a:cubicBezTo>
                  <a:pt x="5983843" y="3734402"/>
                  <a:pt x="6049710" y="3682729"/>
                  <a:pt x="6103088" y="3615725"/>
                </a:cubicBezTo>
                <a:cubicBezTo>
                  <a:pt x="6156462" y="3548725"/>
                  <a:pt x="6197345" y="3468662"/>
                  <a:pt x="6225736" y="3375541"/>
                </a:cubicBezTo>
                <a:cubicBezTo>
                  <a:pt x="6254126" y="3282417"/>
                  <a:pt x="6268323" y="3177937"/>
                  <a:pt x="6268323" y="3062102"/>
                </a:cubicBezTo>
                <a:cubicBezTo>
                  <a:pt x="6268323" y="2946266"/>
                  <a:pt x="6254126" y="2841222"/>
                  <a:pt x="6225736" y="2746964"/>
                </a:cubicBezTo>
                <a:cubicBezTo>
                  <a:pt x="6197345" y="2652707"/>
                  <a:pt x="6156462" y="2572075"/>
                  <a:pt x="6103088" y="2505072"/>
                </a:cubicBezTo>
                <a:cubicBezTo>
                  <a:pt x="6049710" y="2438068"/>
                  <a:pt x="5983843" y="2386398"/>
                  <a:pt x="5905484" y="2350059"/>
                </a:cubicBezTo>
                <a:cubicBezTo>
                  <a:pt x="5827125" y="2313719"/>
                  <a:pt x="5739115" y="2295547"/>
                  <a:pt x="5641449" y="2295547"/>
                </a:cubicBezTo>
                <a:close/>
                <a:moveTo>
                  <a:pt x="1319506" y="1393698"/>
                </a:moveTo>
                <a:cubicBezTo>
                  <a:pt x="1141667" y="1393698"/>
                  <a:pt x="1013844" y="1418311"/>
                  <a:pt x="936042" y="1467532"/>
                </a:cubicBezTo>
                <a:cubicBezTo>
                  <a:pt x="858235" y="1516758"/>
                  <a:pt x="819333" y="1592181"/>
                  <a:pt x="819333" y="1693802"/>
                </a:cubicBezTo>
                <a:cubicBezTo>
                  <a:pt x="819333" y="1754143"/>
                  <a:pt x="833621" y="1804954"/>
                  <a:pt x="862202" y="1846239"/>
                </a:cubicBezTo>
                <a:cubicBezTo>
                  <a:pt x="890784" y="1887523"/>
                  <a:pt x="931274" y="1924836"/>
                  <a:pt x="983674" y="1958184"/>
                </a:cubicBezTo>
                <a:cubicBezTo>
                  <a:pt x="1036074" y="1991528"/>
                  <a:pt x="1096414" y="2021698"/>
                  <a:pt x="1164691" y="2048691"/>
                </a:cubicBezTo>
                <a:cubicBezTo>
                  <a:pt x="1232968" y="2075683"/>
                  <a:pt x="1308392" y="2103469"/>
                  <a:pt x="1390961" y="2132050"/>
                </a:cubicBezTo>
                <a:cubicBezTo>
                  <a:pt x="1562449" y="2195565"/>
                  <a:pt x="1711707" y="2258289"/>
                  <a:pt x="1838735" y="2320214"/>
                </a:cubicBezTo>
                <a:cubicBezTo>
                  <a:pt x="1965763" y="2382139"/>
                  <a:pt x="2071357" y="2454389"/>
                  <a:pt x="2155512" y="2536954"/>
                </a:cubicBezTo>
                <a:cubicBezTo>
                  <a:pt x="2197591" y="2578239"/>
                  <a:pt x="2234311" y="2623096"/>
                  <a:pt x="2265671" y="2671526"/>
                </a:cubicBezTo>
                <a:lnTo>
                  <a:pt x="2289903" y="2719989"/>
                </a:lnTo>
                <a:lnTo>
                  <a:pt x="2257708" y="2619478"/>
                </a:lnTo>
                <a:cubicBezTo>
                  <a:pt x="2184374" y="2383113"/>
                  <a:pt x="2113735" y="2140320"/>
                  <a:pt x="2045790" y="1891102"/>
                </a:cubicBezTo>
                <a:lnTo>
                  <a:pt x="1952385" y="1537052"/>
                </a:lnTo>
                <a:lnTo>
                  <a:pt x="1888157" y="1507428"/>
                </a:lnTo>
                <a:cubicBezTo>
                  <a:pt x="1836949" y="1486389"/>
                  <a:pt x="1783162" y="1466740"/>
                  <a:pt x="1726794" y="1448481"/>
                </a:cubicBezTo>
                <a:cubicBezTo>
                  <a:pt x="1614054" y="1411959"/>
                  <a:pt x="1478294" y="1393698"/>
                  <a:pt x="1319506" y="1393698"/>
                </a:cubicBezTo>
                <a:close/>
                <a:moveTo>
                  <a:pt x="6572594" y="844958"/>
                </a:moveTo>
                <a:lnTo>
                  <a:pt x="9051399" y="844958"/>
                </a:lnTo>
                <a:lnTo>
                  <a:pt x="9051399" y="1419315"/>
                </a:lnTo>
                <a:lnTo>
                  <a:pt x="8148835" y="1419315"/>
                </a:lnTo>
                <a:lnTo>
                  <a:pt x="8148835" y="3837663"/>
                </a:lnTo>
                <a:lnTo>
                  <a:pt x="7475154" y="3837663"/>
                </a:lnTo>
                <a:lnTo>
                  <a:pt x="7475154" y="1419315"/>
                </a:lnTo>
                <a:lnTo>
                  <a:pt x="6572594" y="1419315"/>
                </a:lnTo>
                <a:close/>
                <a:moveTo>
                  <a:pt x="1599515" y="0"/>
                </a:moveTo>
                <a:lnTo>
                  <a:pt x="2323604" y="0"/>
                </a:lnTo>
                <a:cubicBezTo>
                  <a:pt x="2352305" y="168524"/>
                  <a:pt x="2383880" y="343480"/>
                  <a:pt x="2418336" y="524860"/>
                </a:cubicBezTo>
                <a:cubicBezTo>
                  <a:pt x="2452787" y="706240"/>
                  <a:pt x="2488672" y="888334"/>
                  <a:pt x="2525982" y="1071143"/>
                </a:cubicBezTo>
                <a:cubicBezTo>
                  <a:pt x="2563297" y="1253948"/>
                  <a:pt x="2601334" y="1431044"/>
                  <a:pt x="2640095" y="1602427"/>
                </a:cubicBezTo>
                <a:cubicBezTo>
                  <a:pt x="2678855" y="1773810"/>
                  <a:pt x="2718323" y="1932341"/>
                  <a:pt x="2758491" y="2078017"/>
                </a:cubicBezTo>
                <a:cubicBezTo>
                  <a:pt x="2809994" y="1938054"/>
                  <a:pt x="2860067" y="1789520"/>
                  <a:pt x="2908716" y="1632422"/>
                </a:cubicBezTo>
                <a:cubicBezTo>
                  <a:pt x="2957364" y="1475320"/>
                  <a:pt x="3004582" y="1318218"/>
                  <a:pt x="3050375" y="1161117"/>
                </a:cubicBezTo>
                <a:cubicBezTo>
                  <a:pt x="3096165" y="1004019"/>
                  <a:pt x="3138377" y="852630"/>
                  <a:pt x="3177003" y="706954"/>
                </a:cubicBezTo>
                <a:cubicBezTo>
                  <a:pt x="3215633" y="561279"/>
                  <a:pt x="3250677" y="431314"/>
                  <a:pt x="3282144" y="317059"/>
                </a:cubicBezTo>
                <a:lnTo>
                  <a:pt x="3851923" y="317059"/>
                </a:lnTo>
                <a:cubicBezTo>
                  <a:pt x="3886156" y="434168"/>
                  <a:pt x="3923946" y="566277"/>
                  <a:pt x="3965295" y="713378"/>
                </a:cubicBezTo>
                <a:cubicBezTo>
                  <a:pt x="4006650" y="860483"/>
                  <a:pt x="4050842" y="1012586"/>
                  <a:pt x="4097884" y="1169688"/>
                </a:cubicBezTo>
                <a:cubicBezTo>
                  <a:pt x="4144926" y="1326786"/>
                  <a:pt x="4192691" y="1483888"/>
                  <a:pt x="4241185" y="1640990"/>
                </a:cubicBezTo>
                <a:cubicBezTo>
                  <a:pt x="4289673" y="1798092"/>
                  <a:pt x="4336727" y="1943767"/>
                  <a:pt x="4382340" y="2078017"/>
                </a:cubicBezTo>
                <a:cubicBezTo>
                  <a:pt x="4419650" y="1932341"/>
                  <a:pt x="4457675" y="1773810"/>
                  <a:pt x="4496415" y="1602427"/>
                </a:cubicBezTo>
                <a:cubicBezTo>
                  <a:pt x="4535154" y="1431044"/>
                  <a:pt x="4571741" y="1253948"/>
                  <a:pt x="4606176" y="1071143"/>
                </a:cubicBezTo>
                <a:cubicBezTo>
                  <a:pt x="4640606" y="888334"/>
                  <a:pt x="4674326" y="706240"/>
                  <a:pt x="4707331" y="524860"/>
                </a:cubicBezTo>
                <a:cubicBezTo>
                  <a:pt x="4740333" y="343480"/>
                  <a:pt x="4771185" y="168524"/>
                  <a:pt x="4799886" y="0"/>
                </a:cubicBezTo>
                <a:lnTo>
                  <a:pt x="5494186" y="0"/>
                </a:lnTo>
                <a:cubicBezTo>
                  <a:pt x="5393632" y="497009"/>
                  <a:pt x="5277981" y="1001160"/>
                  <a:pt x="5147234" y="1512454"/>
                </a:cubicBezTo>
                <a:cubicBezTo>
                  <a:pt x="5114548" y="1640276"/>
                  <a:pt x="5081189" y="1766492"/>
                  <a:pt x="5047157" y="1891102"/>
                </a:cubicBezTo>
                <a:lnTo>
                  <a:pt x="5019029" y="1990791"/>
                </a:lnTo>
                <a:lnTo>
                  <a:pt x="5090168" y="1951235"/>
                </a:lnTo>
                <a:cubicBezTo>
                  <a:pt x="5123528" y="1934911"/>
                  <a:pt x="5157952" y="1920219"/>
                  <a:pt x="5193441" y="1907159"/>
                </a:cubicBezTo>
                <a:cubicBezTo>
                  <a:pt x="5335394" y="1854921"/>
                  <a:pt x="5484731" y="1828800"/>
                  <a:pt x="5641449" y="1828800"/>
                </a:cubicBezTo>
                <a:cubicBezTo>
                  <a:pt x="5802709" y="1828800"/>
                  <a:pt x="5954884" y="1854921"/>
                  <a:pt x="6097973" y="1907159"/>
                </a:cubicBezTo>
                <a:cubicBezTo>
                  <a:pt x="6241066" y="1959397"/>
                  <a:pt x="6365987" y="2037756"/>
                  <a:pt x="6472736" y="2142236"/>
                </a:cubicBezTo>
                <a:cubicBezTo>
                  <a:pt x="6579485" y="2246716"/>
                  <a:pt x="6663524" y="2375611"/>
                  <a:pt x="6724848" y="2528919"/>
                </a:cubicBezTo>
                <a:cubicBezTo>
                  <a:pt x="6786171" y="2682231"/>
                  <a:pt x="6816835" y="2859958"/>
                  <a:pt x="6816835" y="3062102"/>
                </a:cubicBezTo>
                <a:cubicBezTo>
                  <a:pt x="6816835" y="3264245"/>
                  <a:pt x="6786740" y="3441972"/>
                  <a:pt x="6726549" y="3595284"/>
                </a:cubicBezTo>
                <a:cubicBezTo>
                  <a:pt x="6666362" y="3748596"/>
                  <a:pt x="6584028" y="3876923"/>
                  <a:pt x="6479549" y="3980266"/>
                </a:cubicBezTo>
                <a:cubicBezTo>
                  <a:pt x="6375072" y="4083609"/>
                  <a:pt x="6250720" y="4161400"/>
                  <a:pt x="6106491" y="4213641"/>
                </a:cubicBezTo>
                <a:cubicBezTo>
                  <a:pt x="5962268" y="4265879"/>
                  <a:pt x="5807252" y="4292000"/>
                  <a:pt x="5641449" y="4292000"/>
                </a:cubicBezTo>
                <a:cubicBezTo>
                  <a:pt x="5480188" y="4292000"/>
                  <a:pt x="5328013" y="4265879"/>
                  <a:pt x="5184924" y="4213641"/>
                </a:cubicBezTo>
                <a:cubicBezTo>
                  <a:pt x="5041831" y="4161400"/>
                  <a:pt x="4916910" y="4083609"/>
                  <a:pt x="4810161" y="3980266"/>
                </a:cubicBezTo>
                <a:cubicBezTo>
                  <a:pt x="4703412" y="3876923"/>
                  <a:pt x="4619377" y="3748596"/>
                  <a:pt x="4558053" y="3595284"/>
                </a:cubicBezTo>
                <a:cubicBezTo>
                  <a:pt x="4496726" y="3441972"/>
                  <a:pt x="4466065" y="3264245"/>
                  <a:pt x="4466065" y="3062102"/>
                </a:cubicBezTo>
                <a:lnTo>
                  <a:pt x="4469832" y="2969205"/>
                </a:lnTo>
                <a:lnTo>
                  <a:pt x="4111341" y="2969205"/>
                </a:lnTo>
                <a:cubicBezTo>
                  <a:pt x="4011547" y="2694994"/>
                  <a:pt x="3914609" y="2407212"/>
                  <a:pt x="3820524" y="2105864"/>
                </a:cubicBezTo>
                <a:cubicBezTo>
                  <a:pt x="3726443" y="1804515"/>
                  <a:pt x="3633788" y="1502457"/>
                  <a:pt x="3542562" y="1199679"/>
                </a:cubicBezTo>
                <a:cubicBezTo>
                  <a:pt x="3451071" y="1502457"/>
                  <a:pt x="3359568" y="1804515"/>
                  <a:pt x="3268048" y="2105864"/>
                </a:cubicBezTo>
                <a:cubicBezTo>
                  <a:pt x="3176536" y="2407212"/>
                  <a:pt x="3080724" y="2694994"/>
                  <a:pt x="2980615" y="2969205"/>
                </a:cubicBezTo>
                <a:lnTo>
                  <a:pt x="2381537" y="2969205"/>
                </a:lnTo>
                <a:lnTo>
                  <a:pt x="2390120" y="3012122"/>
                </a:lnTo>
                <a:cubicBezTo>
                  <a:pt x="2400440" y="3079605"/>
                  <a:pt x="2405600" y="3153044"/>
                  <a:pt x="2405600" y="3232438"/>
                </a:cubicBezTo>
                <a:cubicBezTo>
                  <a:pt x="2405600" y="3540483"/>
                  <a:pt x="2297628" y="3779453"/>
                  <a:pt x="2081677" y="3949356"/>
                </a:cubicBezTo>
                <a:cubicBezTo>
                  <a:pt x="1865732" y="4119253"/>
                  <a:pt x="1540219" y="4204207"/>
                  <a:pt x="1105145" y="4204207"/>
                </a:cubicBezTo>
                <a:cubicBezTo>
                  <a:pt x="959066" y="4204207"/>
                  <a:pt x="827269" y="4195472"/>
                  <a:pt x="709772" y="4178005"/>
                </a:cubicBezTo>
                <a:cubicBezTo>
                  <a:pt x="592268" y="4160538"/>
                  <a:pt x="488264" y="4139104"/>
                  <a:pt x="397758" y="4113696"/>
                </a:cubicBezTo>
                <a:cubicBezTo>
                  <a:pt x="307251" y="4088293"/>
                  <a:pt x="229444" y="4061297"/>
                  <a:pt x="164341" y="4032715"/>
                </a:cubicBezTo>
                <a:cubicBezTo>
                  <a:pt x="99242" y="4004134"/>
                  <a:pt x="44459" y="3977142"/>
                  <a:pt x="0" y="3951735"/>
                </a:cubicBezTo>
                <a:lnTo>
                  <a:pt x="209594" y="3361055"/>
                </a:lnTo>
                <a:cubicBezTo>
                  <a:pt x="308041" y="3415039"/>
                  <a:pt x="429512" y="3463471"/>
                  <a:pt x="574007" y="3506340"/>
                </a:cubicBezTo>
                <a:cubicBezTo>
                  <a:pt x="718502" y="3549214"/>
                  <a:pt x="895551" y="3570649"/>
                  <a:pt x="1105145" y="3570649"/>
                </a:cubicBezTo>
                <a:cubicBezTo>
                  <a:pt x="1209944" y="3570649"/>
                  <a:pt x="1296482" y="3561918"/>
                  <a:pt x="1364759" y="3544452"/>
                </a:cubicBezTo>
                <a:cubicBezTo>
                  <a:pt x="1433041" y="3526985"/>
                  <a:pt x="1487820" y="3503167"/>
                  <a:pt x="1529105" y="3472996"/>
                </a:cubicBezTo>
                <a:cubicBezTo>
                  <a:pt x="1570389" y="3442826"/>
                  <a:pt x="1598970" y="3407103"/>
                  <a:pt x="1614848" y="3365818"/>
                </a:cubicBezTo>
                <a:cubicBezTo>
                  <a:pt x="1630726" y="3324533"/>
                  <a:pt x="1638667" y="3278485"/>
                  <a:pt x="1638667" y="3227675"/>
                </a:cubicBezTo>
                <a:cubicBezTo>
                  <a:pt x="1638667" y="3119697"/>
                  <a:pt x="1587856" y="3029986"/>
                  <a:pt x="1486231" y="2958530"/>
                </a:cubicBezTo>
                <a:cubicBezTo>
                  <a:pt x="1384609" y="2887080"/>
                  <a:pt x="1209944" y="2810067"/>
                  <a:pt x="962239" y="2727497"/>
                </a:cubicBezTo>
                <a:cubicBezTo>
                  <a:pt x="854266" y="2689390"/>
                  <a:pt x="746294" y="2645726"/>
                  <a:pt x="638316" y="2596500"/>
                </a:cubicBezTo>
                <a:cubicBezTo>
                  <a:pt x="530344" y="2547279"/>
                  <a:pt x="433485" y="2485349"/>
                  <a:pt x="347742" y="2410720"/>
                </a:cubicBezTo>
                <a:cubicBezTo>
                  <a:pt x="261994" y="2336091"/>
                  <a:pt x="192128" y="2245585"/>
                  <a:pt x="138143" y="2139197"/>
                </a:cubicBezTo>
                <a:cubicBezTo>
                  <a:pt x="84155" y="2032813"/>
                  <a:pt x="57163" y="1903401"/>
                  <a:pt x="57163" y="1750965"/>
                </a:cubicBezTo>
                <a:cubicBezTo>
                  <a:pt x="57163" y="1598533"/>
                  <a:pt x="85744" y="1461185"/>
                  <a:pt x="142906" y="1338919"/>
                </a:cubicBezTo>
                <a:cubicBezTo>
                  <a:pt x="200068" y="1216653"/>
                  <a:pt x="281049" y="1112649"/>
                  <a:pt x="385848" y="1026905"/>
                </a:cubicBezTo>
                <a:cubicBezTo>
                  <a:pt x="490648" y="941161"/>
                  <a:pt x="617676" y="875263"/>
                  <a:pt x="766933" y="829216"/>
                </a:cubicBezTo>
                <a:cubicBezTo>
                  <a:pt x="916192" y="783168"/>
                  <a:pt x="1084505" y="760144"/>
                  <a:pt x="1271869" y="760144"/>
                </a:cubicBezTo>
                <a:cubicBezTo>
                  <a:pt x="1438596" y="760144"/>
                  <a:pt x="1588352" y="773542"/>
                  <a:pt x="1721137" y="800338"/>
                </a:cubicBezTo>
                <a:lnTo>
                  <a:pt x="1776716" y="814005"/>
                </a:lnTo>
                <a:lnTo>
                  <a:pt x="1761423" y="750870"/>
                </a:lnTo>
                <a:cubicBezTo>
                  <a:pt x="1703694" y="498795"/>
                  <a:pt x="1649724" y="248505"/>
                  <a:pt x="1599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45BBF-8618-4DA8-9976-6C5D17A523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2" y="3249473"/>
            <a:ext cx="3087328" cy="2619234"/>
          </a:xfrm>
          <a:custGeom>
            <a:avLst/>
            <a:gdLst>
              <a:gd name="connsiteX0" fmla="*/ 131747 w 3087328"/>
              <a:gd name="connsiteY0" fmla="*/ 0 h 2619234"/>
              <a:gd name="connsiteX1" fmla="*/ 3087328 w 3087328"/>
              <a:gd name="connsiteY1" fmla="*/ 0 h 2619234"/>
              <a:gd name="connsiteX2" fmla="*/ 3087328 w 3087328"/>
              <a:gd name="connsiteY2" fmla="*/ 2619234 h 2619234"/>
              <a:gd name="connsiteX3" fmla="*/ 131747 w 3087328"/>
              <a:gd name="connsiteY3" fmla="*/ 2619234 h 2619234"/>
              <a:gd name="connsiteX4" fmla="*/ 0 w 3087328"/>
              <a:gd name="connsiteY4" fmla="*/ 2487487 h 2619234"/>
              <a:gd name="connsiteX5" fmla="*/ 0 w 3087328"/>
              <a:gd name="connsiteY5" fmla="*/ 131747 h 2619234"/>
              <a:gd name="connsiteX6" fmla="*/ 131747 w 3087328"/>
              <a:gd name="connsiteY6" fmla="*/ 0 h 26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2619234">
                <a:moveTo>
                  <a:pt x="131747" y="0"/>
                </a:moveTo>
                <a:lnTo>
                  <a:pt x="3087328" y="0"/>
                </a:lnTo>
                <a:lnTo>
                  <a:pt x="3087328" y="2619234"/>
                </a:lnTo>
                <a:lnTo>
                  <a:pt x="131747" y="2619234"/>
                </a:lnTo>
                <a:cubicBezTo>
                  <a:pt x="58985" y="2619234"/>
                  <a:pt x="0" y="2560249"/>
                  <a:pt x="0" y="2487487"/>
                </a:cubicBezTo>
                <a:lnTo>
                  <a:pt x="0" y="131747"/>
                </a:lnTo>
                <a:cubicBezTo>
                  <a:pt x="0" y="58985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91440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109728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77BBB2-B34A-41F1-81A7-D44923091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752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DFA6-E0DB-4749-AA34-1203313E0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4876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B5E75D-4FC3-40FF-888E-8E3D0AEB44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EC80C8-E9BF-4097-B9BF-098CC689C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1510765"/>
            <a:ext cx="2403015" cy="3861335"/>
          </a:xfrm>
          <a:custGeom>
            <a:avLst/>
            <a:gdLst>
              <a:gd name="connsiteX0" fmla="*/ 400511 w 2403015"/>
              <a:gd name="connsiteY0" fmla="*/ 0 h 3861335"/>
              <a:gd name="connsiteX1" fmla="*/ 2002504 w 2403015"/>
              <a:gd name="connsiteY1" fmla="*/ 0 h 3861335"/>
              <a:gd name="connsiteX2" fmla="*/ 2403015 w 2403015"/>
              <a:gd name="connsiteY2" fmla="*/ 400511 h 3861335"/>
              <a:gd name="connsiteX3" fmla="*/ 2403015 w 2403015"/>
              <a:gd name="connsiteY3" fmla="*/ 3460824 h 3861335"/>
              <a:gd name="connsiteX4" fmla="*/ 2002504 w 2403015"/>
              <a:gd name="connsiteY4" fmla="*/ 3861335 h 3861335"/>
              <a:gd name="connsiteX5" fmla="*/ 400511 w 2403015"/>
              <a:gd name="connsiteY5" fmla="*/ 3861335 h 3861335"/>
              <a:gd name="connsiteX6" fmla="*/ 0 w 2403015"/>
              <a:gd name="connsiteY6" fmla="*/ 3460824 h 3861335"/>
              <a:gd name="connsiteX7" fmla="*/ 0 w 2403015"/>
              <a:gd name="connsiteY7" fmla="*/ 400511 h 3861335"/>
              <a:gd name="connsiteX8" fmla="*/ 400511 w 2403015"/>
              <a:gd name="connsiteY8" fmla="*/ 0 h 386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015" h="3861335">
                <a:moveTo>
                  <a:pt x="400511" y="0"/>
                </a:moveTo>
                <a:lnTo>
                  <a:pt x="2002504" y="0"/>
                </a:lnTo>
                <a:cubicBezTo>
                  <a:pt x="2223700" y="0"/>
                  <a:pt x="2403015" y="179315"/>
                  <a:pt x="2403015" y="400511"/>
                </a:cubicBezTo>
                <a:lnTo>
                  <a:pt x="2403015" y="3460824"/>
                </a:lnTo>
                <a:cubicBezTo>
                  <a:pt x="2403015" y="3682020"/>
                  <a:pt x="2223700" y="3861335"/>
                  <a:pt x="2002504" y="3861335"/>
                </a:cubicBezTo>
                <a:lnTo>
                  <a:pt x="400511" y="3861335"/>
                </a:lnTo>
                <a:cubicBezTo>
                  <a:pt x="179315" y="3861335"/>
                  <a:pt x="0" y="3682020"/>
                  <a:pt x="0" y="3460824"/>
                </a:cubicBezTo>
                <a:lnTo>
                  <a:pt x="0" y="400511"/>
                </a:lnTo>
                <a:cubicBezTo>
                  <a:pt x="0" y="179315"/>
                  <a:pt x="179315" y="0"/>
                  <a:pt x="40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1DB8B4-2540-46B9-BE35-F74932CC4C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1245976"/>
            <a:ext cx="3581400" cy="4323132"/>
          </a:xfrm>
          <a:custGeom>
            <a:avLst/>
            <a:gdLst>
              <a:gd name="connsiteX0" fmla="*/ 1790700 w 3581400"/>
              <a:gd name="connsiteY0" fmla="*/ 0 h 4323132"/>
              <a:gd name="connsiteX1" fmla="*/ 3056916 w 3581400"/>
              <a:gd name="connsiteY1" fmla="*/ 524484 h 4323132"/>
              <a:gd name="connsiteX2" fmla="*/ 3056916 w 3581400"/>
              <a:gd name="connsiteY2" fmla="*/ 3056916 h 4323132"/>
              <a:gd name="connsiteX3" fmla="*/ 1790700 w 3581400"/>
              <a:gd name="connsiteY3" fmla="*/ 4323132 h 4323132"/>
              <a:gd name="connsiteX4" fmla="*/ 524484 w 3581400"/>
              <a:gd name="connsiteY4" fmla="*/ 3056916 h 4323132"/>
              <a:gd name="connsiteX5" fmla="*/ 524484 w 3581400"/>
              <a:gd name="connsiteY5" fmla="*/ 524484 h 4323132"/>
              <a:gd name="connsiteX6" fmla="*/ 1790700 w 3581400"/>
              <a:gd name="connsiteY6" fmla="*/ 0 h 43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4323132">
                <a:moveTo>
                  <a:pt x="1790700" y="0"/>
                </a:moveTo>
                <a:cubicBezTo>
                  <a:pt x="2248980" y="0"/>
                  <a:pt x="2707260" y="174828"/>
                  <a:pt x="3056916" y="524484"/>
                </a:cubicBezTo>
                <a:cubicBezTo>
                  <a:pt x="3756228" y="1223796"/>
                  <a:pt x="3756228" y="2357605"/>
                  <a:pt x="3056916" y="3056916"/>
                </a:cubicBezTo>
                <a:lnTo>
                  <a:pt x="1790700" y="4323132"/>
                </a:lnTo>
                <a:lnTo>
                  <a:pt x="524484" y="3056916"/>
                </a:lnTo>
                <a:cubicBezTo>
                  <a:pt x="-174827" y="2357605"/>
                  <a:pt x="-174827" y="1223796"/>
                  <a:pt x="524484" y="524484"/>
                </a:cubicBezTo>
                <a:cubicBezTo>
                  <a:pt x="874140" y="174828"/>
                  <a:pt x="1332420" y="0"/>
                  <a:pt x="1790700" y="0"/>
                </a:cubicBezTo>
                <a:close/>
              </a:path>
            </a:pathLst>
          </a:cu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600" y="1607457"/>
            <a:ext cx="5486400" cy="2659743"/>
          </a:xfrm>
          <a:prstGeom prst="round2SameRect">
            <a:avLst>
              <a:gd name="adj1" fmla="val 4662"/>
              <a:gd name="adj2" fmla="val 0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bg>
      <p:bgPr>
        <a:solidFill>
          <a:srgbClr val="F1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2E98C2-8B31-4F34-ABF6-5C7AACEDC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4" y="1434584"/>
            <a:ext cx="3087328" cy="3988832"/>
          </a:xfrm>
          <a:custGeom>
            <a:avLst/>
            <a:gdLst>
              <a:gd name="connsiteX0" fmla="*/ 131747 w 3087328"/>
              <a:gd name="connsiteY0" fmla="*/ 0 h 3988832"/>
              <a:gd name="connsiteX1" fmla="*/ 3087328 w 3087328"/>
              <a:gd name="connsiteY1" fmla="*/ 0 h 3988832"/>
              <a:gd name="connsiteX2" fmla="*/ 3087328 w 3087328"/>
              <a:gd name="connsiteY2" fmla="*/ 3988832 h 3988832"/>
              <a:gd name="connsiteX3" fmla="*/ 131747 w 3087328"/>
              <a:gd name="connsiteY3" fmla="*/ 3988832 h 3988832"/>
              <a:gd name="connsiteX4" fmla="*/ 0 w 3087328"/>
              <a:gd name="connsiteY4" fmla="*/ 3788195 h 3988832"/>
              <a:gd name="connsiteX5" fmla="*/ 0 w 3087328"/>
              <a:gd name="connsiteY5" fmla="*/ 200638 h 3988832"/>
              <a:gd name="connsiteX6" fmla="*/ 131747 w 3087328"/>
              <a:gd name="connsiteY6" fmla="*/ 0 h 39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3988832">
                <a:moveTo>
                  <a:pt x="131747" y="0"/>
                </a:moveTo>
                <a:lnTo>
                  <a:pt x="3087328" y="0"/>
                </a:lnTo>
                <a:lnTo>
                  <a:pt x="3087328" y="3988832"/>
                </a:lnTo>
                <a:lnTo>
                  <a:pt x="131747" y="3988832"/>
                </a:lnTo>
                <a:cubicBezTo>
                  <a:pt x="58985" y="3988832"/>
                  <a:pt x="0" y="3899004"/>
                  <a:pt x="0" y="3788195"/>
                </a:cubicBezTo>
                <a:lnTo>
                  <a:pt x="0" y="200638"/>
                </a:lnTo>
                <a:cubicBezTo>
                  <a:pt x="0" y="89828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7A4E3-0572-4531-BD9D-C07E9A791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6FED2-2592-4059-9D29-15A3990D8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1218" y="0"/>
            <a:ext cx="6248034" cy="6858000"/>
          </a:xfrm>
          <a:custGeom>
            <a:avLst/>
            <a:gdLst>
              <a:gd name="connsiteX0" fmla="*/ 1650336 w 6248034"/>
              <a:gd name="connsiteY0" fmla="*/ 3281519 h 6858000"/>
              <a:gd name="connsiteX1" fmla="*/ 1650336 w 6248034"/>
              <a:gd name="connsiteY1" fmla="*/ 3637725 h 6858000"/>
              <a:gd name="connsiteX2" fmla="*/ 1060931 w 6248034"/>
              <a:gd name="connsiteY2" fmla="*/ 4147689 h 6858000"/>
              <a:gd name="connsiteX3" fmla="*/ 1060931 w 6248034"/>
              <a:gd name="connsiteY3" fmla="*/ 4903666 h 6858000"/>
              <a:gd name="connsiteX4" fmla="*/ 489463 w 6248034"/>
              <a:gd name="connsiteY4" fmla="*/ 5554576 h 6858000"/>
              <a:gd name="connsiteX5" fmla="*/ 489463 w 6248034"/>
              <a:gd name="connsiteY5" fmla="*/ 5585327 h 6858000"/>
              <a:gd name="connsiteX6" fmla="*/ 1060931 w 6248034"/>
              <a:gd name="connsiteY6" fmla="*/ 6236236 h 6858000"/>
              <a:gd name="connsiteX7" fmla="*/ 1060931 w 6248034"/>
              <a:gd name="connsiteY7" fmla="*/ 6858000 h 6858000"/>
              <a:gd name="connsiteX8" fmla="*/ 630408 w 6248034"/>
              <a:gd name="connsiteY8" fmla="*/ 6858000 h 6858000"/>
              <a:gd name="connsiteX9" fmla="*/ 630408 w 6248034"/>
              <a:gd name="connsiteY9" fmla="*/ 6246487 h 6858000"/>
              <a:gd name="connsiteX10" fmla="*/ 468962 w 6248034"/>
              <a:gd name="connsiteY10" fmla="*/ 5865935 h 6858000"/>
              <a:gd name="connsiteX11" fmla="*/ 0 w 6248034"/>
              <a:gd name="connsiteY11" fmla="*/ 5751898 h 6858000"/>
              <a:gd name="connsiteX12" fmla="*/ 0 w 6248034"/>
              <a:gd name="connsiteY12" fmla="*/ 5390567 h 6858000"/>
              <a:gd name="connsiteX13" fmla="*/ 481775 w 6248034"/>
              <a:gd name="connsiteY13" fmla="*/ 5267560 h 6858000"/>
              <a:gd name="connsiteX14" fmla="*/ 630408 w 6248034"/>
              <a:gd name="connsiteY14" fmla="*/ 4903666 h 6858000"/>
              <a:gd name="connsiteX15" fmla="*/ 630408 w 6248034"/>
              <a:gd name="connsiteY15" fmla="*/ 4119500 h 6858000"/>
              <a:gd name="connsiteX16" fmla="*/ 907172 w 6248034"/>
              <a:gd name="connsiteY16" fmla="*/ 3501905 h 6858000"/>
              <a:gd name="connsiteX17" fmla="*/ 1650336 w 6248034"/>
              <a:gd name="connsiteY17" fmla="*/ 3281519 h 6858000"/>
              <a:gd name="connsiteX18" fmla="*/ 5187103 w 6248034"/>
              <a:gd name="connsiteY18" fmla="*/ 0 h 6858000"/>
              <a:gd name="connsiteX19" fmla="*/ 5617626 w 6248034"/>
              <a:gd name="connsiteY19" fmla="*/ 0 h 6858000"/>
              <a:gd name="connsiteX20" fmla="*/ 5617626 w 6248034"/>
              <a:gd name="connsiteY20" fmla="*/ 710322 h 6858000"/>
              <a:gd name="connsiteX21" fmla="*/ 5766259 w 6248034"/>
              <a:gd name="connsiteY21" fmla="*/ 1074216 h 6858000"/>
              <a:gd name="connsiteX22" fmla="*/ 6248034 w 6248034"/>
              <a:gd name="connsiteY22" fmla="*/ 1197223 h 6858000"/>
              <a:gd name="connsiteX23" fmla="*/ 6248034 w 6248034"/>
              <a:gd name="connsiteY23" fmla="*/ 1558554 h 6858000"/>
              <a:gd name="connsiteX24" fmla="*/ 5779072 w 6248034"/>
              <a:gd name="connsiteY24" fmla="*/ 1672591 h 6858000"/>
              <a:gd name="connsiteX25" fmla="*/ 5617626 w 6248034"/>
              <a:gd name="connsiteY25" fmla="*/ 2053143 h 6858000"/>
              <a:gd name="connsiteX26" fmla="*/ 5617626 w 6248034"/>
              <a:gd name="connsiteY26" fmla="*/ 2829621 h 6858000"/>
              <a:gd name="connsiteX27" fmla="*/ 5351112 w 6248034"/>
              <a:gd name="connsiteY27" fmla="*/ 3442090 h 6858000"/>
              <a:gd name="connsiteX28" fmla="*/ 4597698 w 6248034"/>
              <a:gd name="connsiteY28" fmla="*/ 3665040 h 6858000"/>
              <a:gd name="connsiteX29" fmla="*/ 4597698 w 6248034"/>
              <a:gd name="connsiteY29" fmla="*/ 3306271 h 6858000"/>
              <a:gd name="connsiteX30" fmla="*/ 5037189 w 6248034"/>
              <a:gd name="connsiteY30" fmla="*/ 3183264 h 6858000"/>
              <a:gd name="connsiteX31" fmla="*/ 5187103 w 6248034"/>
              <a:gd name="connsiteY31" fmla="*/ 2803995 h 6858000"/>
              <a:gd name="connsiteX32" fmla="*/ 5187103 w 6248034"/>
              <a:gd name="connsiteY32" fmla="*/ 2042892 h 6858000"/>
              <a:gd name="connsiteX33" fmla="*/ 5758571 w 6248034"/>
              <a:gd name="connsiteY33" fmla="*/ 1391983 h 6858000"/>
              <a:gd name="connsiteX34" fmla="*/ 5758571 w 6248034"/>
              <a:gd name="connsiteY34" fmla="*/ 1361232 h 6858000"/>
              <a:gd name="connsiteX35" fmla="*/ 5187103 w 6248034"/>
              <a:gd name="connsiteY35" fmla="*/ 7103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48034" h="6858000">
                <a:moveTo>
                  <a:pt x="1650336" y="3281519"/>
                </a:moveTo>
                <a:lnTo>
                  <a:pt x="1650336" y="3637725"/>
                </a:lnTo>
                <a:cubicBezTo>
                  <a:pt x="1257399" y="3647976"/>
                  <a:pt x="1060931" y="3817964"/>
                  <a:pt x="1060931" y="4147689"/>
                </a:cubicBezTo>
                <a:lnTo>
                  <a:pt x="1060931" y="4903666"/>
                </a:lnTo>
                <a:cubicBezTo>
                  <a:pt x="1060931" y="5270977"/>
                  <a:pt x="870441" y="5487947"/>
                  <a:pt x="489463" y="5554576"/>
                </a:cubicBezTo>
                <a:lnTo>
                  <a:pt x="489463" y="5585327"/>
                </a:lnTo>
                <a:cubicBezTo>
                  <a:pt x="870441" y="5651955"/>
                  <a:pt x="1060931" y="5868925"/>
                  <a:pt x="1060931" y="6236236"/>
                </a:cubicBezTo>
                <a:lnTo>
                  <a:pt x="1060931" y="6858000"/>
                </a:lnTo>
                <a:lnTo>
                  <a:pt x="630408" y="6858000"/>
                </a:lnTo>
                <a:lnTo>
                  <a:pt x="630408" y="6246487"/>
                </a:lnTo>
                <a:cubicBezTo>
                  <a:pt x="630408" y="6068811"/>
                  <a:pt x="576592" y="5941960"/>
                  <a:pt x="468962" y="5865935"/>
                </a:cubicBezTo>
                <a:cubicBezTo>
                  <a:pt x="361331" y="5789911"/>
                  <a:pt x="205011" y="5751898"/>
                  <a:pt x="0" y="5751898"/>
                </a:cubicBezTo>
                <a:lnTo>
                  <a:pt x="0" y="5390567"/>
                </a:lnTo>
                <a:cubicBezTo>
                  <a:pt x="222095" y="5387150"/>
                  <a:pt x="382687" y="5346148"/>
                  <a:pt x="481775" y="5267560"/>
                </a:cubicBezTo>
                <a:cubicBezTo>
                  <a:pt x="580864" y="5188973"/>
                  <a:pt x="630408" y="5067675"/>
                  <a:pt x="630408" y="4903666"/>
                </a:cubicBezTo>
                <a:lnTo>
                  <a:pt x="630408" y="4119500"/>
                </a:lnTo>
                <a:cubicBezTo>
                  <a:pt x="630408" y="3854695"/>
                  <a:pt x="722663" y="3648830"/>
                  <a:pt x="907172" y="3501905"/>
                </a:cubicBezTo>
                <a:cubicBezTo>
                  <a:pt x="1091682" y="3354981"/>
                  <a:pt x="1339404" y="3281519"/>
                  <a:pt x="1650336" y="3281519"/>
                </a:cubicBezTo>
                <a:close/>
                <a:moveTo>
                  <a:pt x="5187103" y="0"/>
                </a:moveTo>
                <a:lnTo>
                  <a:pt x="5617626" y="0"/>
                </a:lnTo>
                <a:lnTo>
                  <a:pt x="5617626" y="710322"/>
                </a:lnTo>
                <a:cubicBezTo>
                  <a:pt x="5617626" y="874331"/>
                  <a:pt x="5667170" y="995629"/>
                  <a:pt x="5766259" y="1074216"/>
                </a:cubicBezTo>
                <a:cubicBezTo>
                  <a:pt x="5865347" y="1152804"/>
                  <a:pt x="6025939" y="1193806"/>
                  <a:pt x="6248034" y="1197223"/>
                </a:cubicBezTo>
                <a:lnTo>
                  <a:pt x="6248034" y="1558554"/>
                </a:lnTo>
                <a:cubicBezTo>
                  <a:pt x="6043023" y="1558554"/>
                  <a:pt x="5886703" y="1596567"/>
                  <a:pt x="5779072" y="1672591"/>
                </a:cubicBezTo>
                <a:cubicBezTo>
                  <a:pt x="5671442" y="1748616"/>
                  <a:pt x="5617626" y="1875467"/>
                  <a:pt x="5617626" y="2053143"/>
                </a:cubicBezTo>
                <a:lnTo>
                  <a:pt x="5617626" y="2829621"/>
                </a:lnTo>
                <a:cubicBezTo>
                  <a:pt x="5617626" y="3092718"/>
                  <a:pt x="5528788" y="3296875"/>
                  <a:pt x="5351112" y="3442090"/>
                </a:cubicBezTo>
                <a:cubicBezTo>
                  <a:pt x="5173436" y="3587307"/>
                  <a:pt x="4922298" y="3661623"/>
                  <a:pt x="4597698" y="3665040"/>
                </a:cubicBezTo>
                <a:lnTo>
                  <a:pt x="4597698" y="3306271"/>
                </a:lnTo>
                <a:cubicBezTo>
                  <a:pt x="4790749" y="3302854"/>
                  <a:pt x="4937247" y="3261852"/>
                  <a:pt x="5037189" y="3183264"/>
                </a:cubicBezTo>
                <a:cubicBezTo>
                  <a:pt x="5137132" y="3104677"/>
                  <a:pt x="5187103" y="2978254"/>
                  <a:pt x="5187103" y="2803995"/>
                </a:cubicBezTo>
                <a:lnTo>
                  <a:pt x="5187103" y="2042892"/>
                </a:lnTo>
                <a:cubicBezTo>
                  <a:pt x="5187103" y="1675581"/>
                  <a:pt x="5377593" y="1458611"/>
                  <a:pt x="5758571" y="1391983"/>
                </a:cubicBezTo>
                <a:lnTo>
                  <a:pt x="5758571" y="1361232"/>
                </a:lnTo>
                <a:cubicBezTo>
                  <a:pt x="5377593" y="1294603"/>
                  <a:pt x="5187103" y="1077633"/>
                  <a:pt x="5187103" y="710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4DC522-B5DB-4BBE-8D73-7AF06A14F817}"/>
              </a:ext>
            </a:extLst>
          </p:cNvPr>
          <p:cNvGrpSpPr/>
          <p:nvPr userDrawn="1"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6804BFD-130E-4D91-A21D-111656C91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8F5103-85ED-433C-AA5A-ED52820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A28DA5-FE86-4997-B237-5A0B72878AF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E388D-BA0E-423B-88D5-89E44C76D585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30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38AD-4B94-48C5-BE68-9F83FAF9C782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640A4C25-6028-486A-854F-DF8BA08D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E44D2-B630-4CDD-84C2-48FB5C8B43A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FFD17E-62AC-4BCF-9614-58BB6E6C25BF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7559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33DC269-4118-4004-BA62-D5BB3865C4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149929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1C4A6D5-93B6-44ED-BB82-C6B9315F22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7ADBBF5-B637-45BA-94F1-C2C7C268F2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066" y="2149929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68E2F32-2AE9-41A1-BB40-E15A01BB24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8066" y="1"/>
            <a:ext cx="4063934" cy="2149929"/>
          </a:xfrm>
          <a:custGeom>
            <a:avLst/>
            <a:gdLst>
              <a:gd name="connsiteX0" fmla="*/ 0 w 6492240"/>
              <a:gd name="connsiteY0" fmla="*/ 0 h 3439886"/>
              <a:gd name="connsiteX1" fmla="*/ 6492240 w 6492240"/>
              <a:gd name="connsiteY1" fmla="*/ 0 h 3439886"/>
              <a:gd name="connsiteX2" fmla="*/ 6492240 w 6492240"/>
              <a:gd name="connsiteY2" fmla="*/ 3439886 h 3439886"/>
              <a:gd name="connsiteX3" fmla="*/ 0 w 6492240"/>
              <a:gd name="connsiteY3" fmla="*/ 3439886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3439886">
                <a:moveTo>
                  <a:pt x="0" y="0"/>
                </a:moveTo>
                <a:lnTo>
                  <a:pt x="6492240" y="0"/>
                </a:lnTo>
                <a:lnTo>
                  <a:pt x="6492240" y="3439886"/>
                </a:lnTo>
                <a:lnTo>
                  <a:pt x="0" y="3439886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B3B5D6-388D-4E91-886A-7C4EFF9530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64133" y="0"/>
            <a:ext cx="4063934" cy="4299858"/>
          </a:xfrm>
          <a:custGeom>
            <a:avLst/>
            <a:gdLst>
              <a:gd name="connsiteX0" fmla="*/ 0 w 6492240"/>
              <a:gd name="connsiteY0" fmla="*/ 0 h 6879772"/>
              <a:gd name="connsiteX1" fmla="*/ 6492240 w 6492240"/>
              <a:gd name="connsiteY1" fmla="*/ 0 h 6879772"/>
              <a:gd name="connsiteX2" fmla="*/ 6492240 w 6492240"/>
              <a:gd name="connsiteY2" fmla="*/ 6879772 h 6879772"/>
              <a:gd name="connsiteX3" fmla="*/ 0 w 6492240"/>
              <a:gd name="connsiteY3" fmla="*/ 6879772 h 68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2240" h="6879772">
                <a:moveTo>
                  <a:pt x="0" y="0"/>
                </a:moveTo>
                <a:lnTo>
                  <a:pt x="6492240" y="0"/>
                </a:lnTo>
                <a:lnTo>
                  <a:pt x="6492240" y="6879772"/>
                </a:lnTo>
                <a:lnTo>
                  <a:pt x="0" y="6879772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7" grpId="0" animBg="1"/>
      <p:bldP spid="16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CB4E980-954D-4BD9-9BFF-5BED8D780D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79C46E-C269-4605-800F-858FA4A1A3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0BAB4DF-296E-46C9-8A99-1E8FCE1BD7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A4ACC6-77C4-4409-8A69-067DA240C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7CA025-89AD-4137-91EE-1E046D8D63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6D2B67-311F-4112-8580-CB32A84BC9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  <p:bldP spid="17" grpId="0" animBg="1"/>
      <p:bldP spid="14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9A36B03-B672-4C39-86F0-3B7C5363D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216E80C-E655-47D0-A221-C0DA47666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000250"/>
            <a:ext cx="10972800" cy="2857500"/>
          </a:xfrm>
          <a:prstGeom prst="roundRect">
            <a:avLst>
              <a:gd name="adj" fmla="val 10667"/>
            </a:avLst>
          </a:pr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78293D-4644-4D06-9E0F-F04D2A760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3618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F0ECF8-1963-4C2E-9902-FE1179488C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6081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996B26-8B93-43C9-BAF3-D9C189B291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544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19E1DC3-5CBE-4E24-9B13-70E16F924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006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B87B25-D894-4ACE-A1F7-F14B1BE9F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706" y="2063310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B3ED1E-F96A-4862-AA5A-A40D3F456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055280" y="1695115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4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1616-907E-4C24-ACFF-5CC754AF702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ACD29-B312-49E8-980E-8B27F766BD1C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912C9573-6F85-4D79-A6D3-96D403BF5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BD7703-0774-4626-B11C-862D04911C9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D8FF6-B781-45DF-BDD1-38CB13CFA126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4675F-4A0F-41DC-9258-343CA49EED42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B216A6-6AA0-447C-82FD-EC37B165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3F3906-F818-4EAA-A6A4-5C3EED27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1F9E20-9AA2-4FBB-AFA0-0BEAB41F3287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8" r:id="rId3"/>
    <p:sldLayoutId id="2147483655" r:id="rId4"/>
    <p:sldLayoutId id="2147483680" r:id="rId5"/>
    <p:sldLayoutId id="2147483689" r:id="rId6"/>
    <p:sldLayoutId id="2147483684" r:id="rId7"/>
    <p:sldLayoutId id="2147483654" r:id="rId8"/>
    <p:sldLayoutId id="2147483650" r:id="rId9"/>
    <p:sldLayoutId id="2147483657" r:id="rId10"/>
    <p:sldLayoutId id="2147483675" r:id="rId11"/>
    <p:sldLayoutId id="2147483666" r:id="rId12"/>
    <p:sldLayoutId id="2147483685" r:id="rId13"/>
    <p:sldLayoutId id="2147483662" r:id="rId14"/>
    <p:sldLayoutId id="2147483679" r:id="rId15"/>
    <p:sldLayoutId id="2147483658" r:id="rId16"/>
    <p:sldLayoutId id="2147483661" r:id="rId17"/>
    <p:sldLayoutId id="2147483659" r:id="rId18"/>
    <p:sldLayoutId id="2147483660" r:id="rId19"/>
    <p:sldLayoutId id="2147483665" r:id="rId20"/>
    <p:sldLayoutId id="2147483651" r:id="rId21"/>
    <p:sldLayoutId id="2147483682" r:id="rId22"/>
    <p:sldLayoutId id="2147483677" r:id="rId23"/>
    <p:sldLayoutId id="2147483656" r:id="rId24"/>
    <p:sldLayoutId id="2147483681" r:id="rId25"/>
    <p:sldLayoutId id="2147483670" r:id="rId26"/>
    <p:sldLayoutId id="2147483669" r:id="rId27"/>
    <p:sldLayoutId id="2147483687" r:id="rId28"/>
    <p:sldLayoutId id="2147483667" r:id="rId29"/>
    <p:sldLayoutId id="2147483663" r:id="rId30"/>
    <p:sldLayoutId id="2147483652" r:id="rId31"/>
    <p:sldLayoutId id="2147483653" r:id="rId32"/>
    <p:sldLayoutId id="2147483672" r:id="rId33"/>
    <p:sldLayoutId id="2147483674" r:id="rId34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pos="26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992" userDrawn="1">
          <p15:clr>
            <a:srgbClr val="A4A3A4"/>
          </p15:clr>
        </p15:guide>
        <p15:guide id="7" pos="6144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960" userDrawn="1">
          <p15:clr>
            <a:srgbClr val="F26B43"/>
          </p15:clr>
        </p15:guide>
        <p15:guide id="10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sv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A6885-4CC1-43D6-B719-0DC7CDE0D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ACF8-97D8-461F-87FD-BEDC77ADE0BF}"/>
              </a:ext>
            </a:extLst>
          </p:cNvPr>
          <p:cNvSpPr txBox="1"/>
          <p:nvPr/>
        </p:nvSpPr>
        <p:spPr>
          <a:xfrm>
            <a:off x="2975955" y="2835702"/>
            <a:ext cx="44641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CodeMaster</a:t>
            </a:r>
            <a:endParaRPr lang="en-US" sz="6600" b="1" spc="-300" dirty="0">
              <a:solidFill>
                <a:schemeClr val="accent4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DEEE4-EC8B-4F5B-B544-0DA7BF9A849E}"/>
              </a:ext>
            </a:extLst>
          </p:cNvPr>
          <p:cNvSpPr txBox="1"/>
          <p:nvPr/>
        </p:nvSpPr>
        <p:spPr>
          <a:xfrm>
            <a:off x="2958881" y="3774421"/>
            <a:ext cx="2342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Anytime Anywhere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4AF24B-EB91-430A-A491-BD09B329D6EF}"/>
              </a:ext>
            </a:extLst>
          </p:cNvPr>
          <p:cNvSpPr/>
          <p:nvPr/>
        </p:nvSpPr>
        <p:spPr>
          <a:xfrm>
            <a:off x="1272536" y="3304664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87B9A-9E8A-4CD6-B5A4-757B91E8FFF3}"/>
              </a:ext>
            </a:extLst>
          </p:cNvPr>
          <p:cNvSpPr/>
          <p:nvPr/>
        </p:nvSpPr>
        <p:spPr>
          <a:xfrm flipH="1">
            <a:off x="7565709" y="-921252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BC197-3840-4B4E-9A03-019B2F22FE4F}"/>
              </a:ext>
            </a:extLst>
          </p:cNvPr>
          <p:cNvSpPr txBox="1"/>
          <p:nvPr/>
        </p:nvSpPr>
        <p:spPr>
          <a:xfrm>
            <a:off x="402403" y="2680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chemeClr val="bg1">
                  <a:alpha val="50000"/>
                </a:schemeClr>
              </a:solidFill>
              <a:latin typeface="Ubuntu" panose="020B050403060203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200" dirty="0">
              <a:solidFill>
                <a:schemeClr val="bg1">
                  <a:alpha val="50000"/>
                </a:schemeClr>
              </a:solidFill>
              <a:latin typeface="Ubuntu" panose="020B050403060203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18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18" grpId="0" animBg="1"/>
          <p:bldP spid="2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2E18E-EF45-47BE-9532-62065289604D}"/>
              </a:ext>
            </a:extLst>
          </p:cNvPr>
          <p:cNvSpPr/>
          <p:nvPr/>
        </p:nvSpPr>
        <p:spPr>
          <a:xfrm>
            <a:off x="1036319" y="1100691"/>
            <a:ext cx="10119360" cy="4970207"/>
          </a:xfrm>
          <a:prstGeom prst="roundRect">
            <a:avLst>
              <a:gd name="adj" fmla="val 3788"/>
            </a:avLst>
          </a:prstGeom>
          <a:gradFill>
            <a:gsLst>
              <a:gs pos="0">
                <a:schemeClr val="accent1">
                  <a:alpha val="67000"/>
                </a:schemeClr>
              </a:gs>
              <a:gs pos="99000">
                <a:schemeClr val="accent1">
                  <a:lumMod val="60000"/>
                  <a:lumOff val="40000"/>
                  <a:alpha val="90000"/>
                </a:schemeClr>
              </a:gs>
            </a:gsLst>
            <a:path path="circle">
              <a:fillToRect l="100000" t="100000"/>
            </a:path>
          </a:gra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2990851" y="2756173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to the web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61CC9-C17A-46B1-BB4E-5923B51493C6}"/>
              </a:ext>
            </a:extLst>
          </p:cNvPr>
          <p:cNvSpPr/>
          <p:nvPr/>
        </p:nvSpPr>
        <p:spPr>
          <a:xfrm>
            <a:off x="2990850" y="3618546"/>
            <a:ext cx="6210300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one, it's fairly easy to pick up another, so don't get hung too up on choosing your first language.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F6BC5E-CBB2-4837-B8C2-9970FB28FF93}"/>
              </a:ext>
            </a:extLst>
          </p:cNvPr>
          <p:cNvSpPr/>
          <p:nvPr/>
        </p:nvSpPr>
        <p:spPr>
          <a:xfrm>
            <a:off x="5447907" y="4672514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4018355" y="1622908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7A395-0C64-4122-9830-4E096FB71EF1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Freeform 181">
            <a:extLst>
              <a:ext uri="{FF2B5EF4-FFF2-40B4-BE49-F238E27FC236}">
                <a16:creationId xmlns:a16="http://schemas.microsoft.com/office/drawing/2014/main" id="{82FC4D6B-3BC0-4D43-8C58-CB0DF811F6BE}"/>
              </a:ext>
            </a:extLst>
          </p:cNvPr>
          <p:cNvSpPr>
            <a:spLocks noEditPoints="1"/>
          </p:cNvSpPr>
          <p:nvPr/>
        </p:nvSpPr>
        <p:spPr bwMode="auto">
          <a:xfrm>
            <a:off x="5863707" y="2171701"/>
            <a:ext cx="464588" cy="464586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B5D43-C27E-49B0-B609-07F1323B88B9}"/>
              </a:ext>
            </a:extLst>
          </p:cNvPr>
          <p:cNvSpPr txBox="1"/>
          <p:nvPr/>
        </p:nvSpPr>
        <p:spPr>
          <a:xfrm flipH="1">
            <a:off x="3438910" y="117418"/>
            <a:ext cx="664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Snap Shots:</a:t>
            </a:r>
            <a:r>
              <a:rPr lang="en-US" sz="3600" dirty="0">
                <a:latin typeface="Nexa Bold" panose="02000000000000000000" pitchFamily="50" charset="0"/>
              </a:rPr>
              <a:t>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Nexa Bold" panose="02000000000000000000" pitchFamily="50" charset="0"/>
              </a:rPr>
              <a:t>Login Form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C0749E8-B994-485F-A887-37DB1C3305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197" b="2197"/>
          <a:stretch/>
        </p:blipFill>
        <p:spPr>
          <a:xfrm>
            <a:off x="1036319" y="1100690"/>
            <a:ext cx="10119360" cy="4970207"/>
          </a:xfr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AC958D-3DF3-4D44-9F17-2061C40C89A3}"/>
              </a:ext>
            </a:extLst>
          </p:cNvPr>
          <p:cNvSpPr/>
          <p:nvPr/>
        </p:nvSpPr>
        <p:spPr>
          <a:xfrm>
            <a:off x="11017" y="6380888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20504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B625103-C07B-43C7-A07A-C1A9F417CE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232932A-AED7-43EC-B4ED-DCDA06C908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7" b="17267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D58B58-736C-42BC-A027-A7A65B46777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" b="3819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F1AD075-EEDA-4DAD-B39F-0DEE966A57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" b="3819"/>
          <a:stretch>
            <a:fillRect/>
          </a:stretch>
        </p:blipFill>
        <p:spPr/>
      </p:pic>
      <p:pic>
        <p:nvPicPr>
          <p:cNvPr id="18" name="Picture Placeholder 14">
            <a:extLst>
              <a:ext uri="{FF2B5EF4-FFF2-40B4-BE49-F238E27FC236}">
                <a16:creationId xmlns:a16="http://schemas.microsoft.com/office/drawing/2014/main" id="{B2D70988-52C8-433E-9F12-081002DC0E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5" b="20955"/>
          <a:stretch>
            <a:fillRect/>
          </a:stretch>
        </p:blipFill>
        <p:spPr>
          <a:xfrm>
            <a:off x="636588" y="3703638"/>
            <a:ext cx="4356100" cy="2530475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A682787-CF0F-4FAA-8777-CB246981218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5" b="20955"/>
          <a:stretch>
            <a:fillRect/>
          </a:stretch>
        </p:blipFill>
        <p:spPr>
          <a:xfrm>
            <a:off x="3811366" y="820931"/>
            <a:ext cx="4357234" cy="2529558"/>
          </a:xfrm>
        </p:spPr>
      </p:pic>
    </p:spTree>
    <p:extLst>
      <p:ext uri="{BB962C8B-B14F-4D97-AF65-F5344CB8AC3E}">
        <p14:creationId xmlns:p14="http://schemas.microsoft.com/office/powerpoint/2010/main" val="40113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2E18E-EF45-47BE-9532-62065289604D}"/>
              </a:ext>
            </a:extLst>
          </p:cNvPr>
          <p:cNvSpPr/>
          <p:nvPr/>
        </p:nvSpPr>
        <p:spPr>
          <a:xfrm>
            <a:off x="1036320" y="1040748"/>
            <a:ext cx="10119360" cy="4970207"/>
          </a:xfrm>
          <a:prstGeom prst="roundRect">
            <a:avLst>
              <a:gd name="adj" fmla="val 3788"/>
            </a:avLst>
          </a:prstGeom>
          <a:gradFill>
            <a:gsLst>
              <a:gs pos="0">
                <a:schemeClr val="accent1">
                  <a:alpha val="67000"/>
                </a:schemeClr>
              </a:gs>
              <a:gs pos="99000">
                <a:schemeClr val="accent1">
                  <a:lumMod val="60000"/>
                  <a:lumOff val="40000"/>
                  <a:alpha val="90000"/>
                </a:schemeClr>
              </a:gs>
            </a:gsLst>
            <a:path path="circle">
              <a:fillToRect l="100000" t="100000"/>
            </a:path>
          </a:gra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F6BC5E-CBB2-4837-B8C2-9970FB28FF93}"/>
              </a:ext>
            </a:extLst>
          </p:cNvPr>
          <p:cNvSpPr/>
          <p:nvPr/>
        </p:nvSpPr>
        <p:spPr>
          <a:xfrm>
            <a:off x="0" y="6373730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B5D43-C27E-49B0-B609-07F1323B88B9}"/>
              </a:ext>
            </a:extLst>
          </p:cNvPr>
          <p:cNvSpPr txBox="1"/>
          <p:nvPr/>
        </p:nvSpPr>
        <p:spPr>
          <a:xfrm flipH="1">
            <a:off x="3438910" y="117418"/>
            <a:ext cx="664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Snap Shots:</a:t>
            </a:r>
            <a:r>
              <a:rPr lang="en-US" sz="3600" dirty="0">
                <a:latin typeface="Nexa Bold" panose="02000000000000000000" pitchFamily="50" charset="0"/>
              </a:rPr>
              <a:t>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Nexa Bold" panose="02000000000000000000" pitchFamily="50" charset="0"/>
              </a:rPr>
              <a:t>Register Form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3DA374-F8E5-4821-9616-C6E161BB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049076"/>
            <a:ext cx="10119360" cy="4961879"/>
          </a:xfrm>
          <a:prstGeom prst="rect">
            <a:avLst/>
          </a:prstGeom>
        </p:spPr>
      </p:pic>
      <p:sp>
        <p:nvSpPr>
          <p:cNvPr id="27" name="Freeform 181">
            <a:extLst>
              <a:ext uri="{FF2B5EF4-FFF2-40B4-BE49-F238E27FC236}">
                <a16:creationId xmlns:a16="http://schemas.microsoft.com/office/drawing/2014/main" id="{82FC4D6B-3BC0-4D43-8C58-CB0DF811F6BE}"/>
              </a:ext>
            </a:extLst>
          </p:cNvPr>
          <p:cNvSpPr>
            <a:spLocks noEditPoints="1"/>
          </p:cNvSpPr>
          <p:nvPr/>
        </p:nvSpPr>
        <p:spPr bwMode="auto">
          <a:xfrm>
            <a:off x="10058399" y="1731785"/>
            <a:ext cx="464588" cy="464586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2E18E-EF45-47BE-9532-62065289604D}"/>
              </a:ext>
            </a:extLst>
          </p:cNvPr>
          <p:cNvSpPr/>
          <p:nvPr/>
        </p:nvSpPr>
        <p:spPr>
          <a:xfrm>
            <a:off x="1036319" y="1100691"/>
            <a:ext cx="10119360" cy="4970207"/>
          </a:xfrm>
          <a:prstGeom prst="roundRect">
            <a:avLst>
              <a:gd name="adj" fmla="val 3788"/>
            </a:avLst>
          </a:prstGeom>
          <a:gradFill>
            <a:gsLst>
              <a:gs pos="0">
                <a:schemeClr val="accent1">
                  <a:alpha val="67000"/>
                </a:schemeClr>
              </a:gs>
              <a:gs pos="99000">
                <a:schemeClr val="accent1">
                  <a:lumMod val="60000"/>
                  <a:lumOff val="40000"/>
                  <a:alpha val="90000"/>
                </a:schemeClr>
              </a:gs>
            </a:gsLst>
            <a:path path="circle">
              <a:fillToRect l="100000" t="100000"/>
            </a:path>
          </a:gra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2990851" y="2756173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to the web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61CC9-C17A-46B1-BB4E-5923B51493C6}"/>
              </a:ext>
            </a:extLst>
          </p:cNvPr>
          <p:cNvSpPr/>
          <p:nvPr/>
        </p:nvSpPr>
        <p:spPr>
          <a:xfrm>
            <a:off x="2990850" y="3618546"/>
            <a:ext cx="6210300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one, it's fairly easy to pick up another, so don't get hung too up on choosing your first language.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F6BC5E-CBB2-4837-B8C2-9970FB28FF93}"/>
              </a:ext>
            </a:extLst>
          </p:cNvPr>
          <p:cNvSpPr/>
          <p:nvPr/>
        </p:nvSpPr>
        <p:spPr>
          <a:xfrm>
            <a:off x="5447907" y="4672514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4018355" y="1622908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7A395-0C64-4122-9830-4E096FB71EF1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Freeform 181">
            <a:extLst>
              <a:ext uri="{FF2B5EF4-FFF2-40B4-BE49-F238E27FC236}">
                <a16:creationId xmlns:a16="http://schemas.microsoft.com/office/drawing/2014/main" id="{82FC4D6B-3BC0-4D43-8C58-CB0DF811F6BE}"/>
              </a:ext>
            </a:extLst>
          </p:cNvPr>
          <p:cNvSpPr>
            <a:spLocks noEditPoints="1"/>
          </p:cNvSpPr>
          <p:nvPr/>
        </p:nvSpPr>
        <p:spPr bwMode="auto">
          <a:xfrm>
            <a:off x="5863707" y="2171701"/>
            <a:ext cx="464588" cy="464586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B5D43-C27E-49B0-B609-07F1323B88B9}"/>
              </a:ext>
            </a:extLst>
          </p:cNvPr>
          <p:cNvSpPr txBox="1"/>
          <p:nvPr/>
        </p:nvSpPr>
        <p:spPr>
          <a:xfrm flipH="1">
            <a:off x="3438910" y="117418"/>
            <a:ext cx="664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Snap Shots:</a:t>
            </a:r>
            <a:r>
              <a:rPr lang="en-US" sz="3600" dirty="0">
                <a:latin typeface="Nexa Bold" panose="02000000000000000000" pitchFamily="50" charset="0"/>
              </a:rPr>
              <a:t>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Nexa Bold" panose="02000000000000000000" pitchFamily="50" charset="0"/>
              </a:rPr>
              <a:t>Feedback</a:t>
            </a: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AC958D-3DF3-4D44-9F17-2061C40C89A3}"/>
              </a:ext>
            </a:extLst>
          </p:cNvPr>
          <p:cNvSpPr/>
          <p:nvPr/>
        </p:nvSpPr>
        <p:spPr>
          <a:xfrm>
            <a:off x="11017" y="6380888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263966-15D4-4616-89A9-3183D1C77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r="3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4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2E18E-EF45-47BE-9532-62065289604D}"/>
              </a:ext>
            </a:extLst>
          </p:cNvPr>
          <p:cNvSpPr/>
          <p:nvPr/>
        </p:nvSpPr>
        <p:spPr>
          <a:xfrm>
            <a:off x="1036319" y="1100691"/>
            <a:ext cx="10119360" cy="4970207"/>
          </a:xfrm>
          <a:prstGeom prst="roundRect">
            <a:avLst>
              <a:gd name="adj" fmla="val 3788"/>
            </a:avLst>
          </a:prstGeom>
          <a:gradFill>
            <a:gsLst>
              <a:gs pos="0">
                <a:schemeClr val="accent1">
                  <a:alpha val="67000"/>
                </a:schemeClr>
              </a:gs>
              <a:gs pos="99000">
                <a:schemeClr val="accent1">
                  <a:lumMod val="60000"/>
                  <a:lumOff val="40000"/>
                  <a:alpha val="90000"/>
                </a:schemeClr>
              </a:gs>
            </a:gsLst>
            <a:path path="circle">
              <a:fillToRect l="100000" t="100000"/>
            </a:path>
          </a:gra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2990851" y="2756173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to the web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61CC9-C17A-46B1-BB4E-5923B51493C6}"/>
              </a:ext>
            </a:extLst>
          </p:cNvPr>
          <p:cNvSpPr/>
          <p:nvPr/>
        </p:nvSpPr>
        <p:spPr>
          <a:xfrm>
            <a:off x="2990850" y="3618546"/>
            <a:ext cx="6210300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one, it's fairly easy to pick up another, so don't get hung too up on choosing your first language.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F6BC5E-CBB2-4837-B8C2-9970FB28FF93}"/>
              </a:ext>
            </a:extLst>
          </p:cNvPr>
          <p:cNvSpPr/>
          <p:nvPr/>
        </p:nvSpPr>
        <p:spPr>
          <a:xfrm>
            <a:off x="5447907" y="4672514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4018355" y="1622908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7A395-0C64-4122-9830-4E096FB71EF1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Freeform 181">
            <a:extLst>
              <a:ext uri="{FF2B5EF4-FFF2-40B4-BE49-F238E27FC236}">
                <a16:creationId xmlns:a16="http://schemas.microsoft.com/office/drawing/2014/main" id="{82FC4D6B-3BC0-4D43-8C58-CB0DF811F6BE}"/>
              </a:ext>
            </a:extLst>
          </p:cNvPr>
          <p:cNvSpPr>
            <a:spLocks noEditPoints="1"/>
          </p:cNvSpPr>
          <p:nvPr/>
        </p:nvSpPr>
        <p:spPr bwMode="auto">
          <a:xfrm>
            <a:off x="5863707" y="2171701"/>
            <a:ext cx="464588" cy="464586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B5D43-C27E-49B0-B609-07F1323B88B9}"/>
              </a:ext>
            </a:extLst>
          </p:cNvPr>
          <p:cNvSpPr txBox="1"/>
          <p:nvPr/>
        </p:nvSpPr>
        <p:spPr>
          <a:xfrm flipH="1">
            <a:off x="3438910" y="117418"/>
            <a:ext cx="664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Snap Shots:</a:t>
            </a:r>
            <a:r>
              <a:rPr lang="en-US" sz="3600" dirty="0">
                <a:latin typeface="Nexa Bold" panose="02000000000000000000" pitchFamily="50" charset="0"/>
              </a:rPr>
              <a:t>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Nexa Bold" panose="02000000000000000000" pitchFamily="50" charset="0"/>
              </a:rPr>
              <a:t>online compiler</a:t>
            </a: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AC958D-3DF3-4D44-9F17-2061C40C89A3}"/>
              </a:ext>
            </a:extLst>
          </p:cNvPr>
          <p:cNvSpPr/>
          <p:nvPr/>
        </p:nvSpPr>
        <p:spPr>
          <a:xfrm>
            <a:off x="11017" y="6380888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D2654D6-0556-47C0-96DE-747C14D7822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r="33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26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2E18E-EF45-47BE-9532-62065289604D}"/>
              </a:ext>
            </a:extLst>
          </p:cNvPr>
          <p:cNvSpPr/>
          <p:nvPr/>
        </p:nvSpPr>
        <p:spPr>
          <a:xfrm>
            <a:off x="1036319" y="1100691"/>
            <a:ext cx="10119360" cy="4970207"/>
          </a:xfrm>
          <a:prstGeom prst="roundRect">
            <a:avLst>
              <a:gd name="adj" fmla="val 3788"/>
            </a:avLst>
          </a:prstGeom>
          <a:gradFill>
            <a:gsLst>
              <a:gs pos="0">
                <a:schemeClr val="accent1">
                  <a:alpha val="67000"/>
                </a:schemeClr>
              </a:gs>
              <a:gs pos="99000">
                <a:schemeClr val="accent1">
                  <a:lumMod val="60000"/>
                  <a:lumOff val="40000"/>
                  <a:alpha val="90000"/>
                </a:schemeClr>
              </a:gs>
            </a:gsLst>
            <a:path path="circle">
              <a:fillToRect l="100000" t="100000"/>
            </a:path>
          </a:gra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2990851" y="2756173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to the web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61CC9-C17A-46B1-BB4E-5923B51493C6}"/>
              </a:ext>
            </a:extLst>
          </p:cNvPr>
          <p:cNvSpPr/>
          <p:nvPr/>
        </p:nvSpPr>
        <p:spPr>
          <a:xfrm>
            <a:off x="2990850" y="3618546"/>
            <a:ext cx="6210300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one, it's fairly easy to pick up another, so don't get hung too up on choosing your first language.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F6BC5E-CBB2-4837-B8C2-9970FB28FF93}"/>
              </a:ext>
            </a:extLst>
          </p:cNvPr>
          <p:cNvSpPr/>
          <p:nvPr/>
        </p:nvSpPr>
        <p:spPr>
          <a:xfrm>
            <a:off x="5447907" y="4672514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4018355" y="1622908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7A395-0C64-4122-9830-4E096FB71EF1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Freeform 181">
            <a:extLst>
              <a:ext uri="{FF2B5EF4-FFF2-40B4-BE49-F238E27FC236}">
                <a16:creationId xmlns:a16="http://schemas.microsoft.com/office/drawing/2014/main" id="{82FC4D6B-3BC0-4D43-8C58-CB0DF811F6BE}"/>
              </a:ext>
            </a:extLst>
          </p:cNvPr>
          <p:cNvSpPr>
            <a:spLocks noEditPoints="1"/>
          </p:cNvSpPr>
          <p:nvPr/>
        </p:nvSpPr>
        <p:spPr bwMode="auto">
          <a:xfrm>
            <a:off x="5863707" y="2171701"/>
            <a:ext cx="464588" cy="464586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B5D43-C27E-49B0-B609-07F1323B88B9}"/>
              </a:ext>
            </a:extLst>
          </p:cNvPr>
          <p:cNvSpPr txBox="1"/>
          <p:nvPr/>
        </p:nvSpPr>
        <p:spPr>
          <a:xfrm flipH="1">
            <a:off x="3438910" y="117418"/>
            <a:ext cx="664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Snap Shots: </a:t>
            </a:r>
            <a:r>
              <a:rPr lang="en-US" sz="3600" dirty="0" err="1">
                <a:solidFill>
                  <a:schemeClr val="bg1"/>
                </a:solidFill>
                <a:latin typeface="Nexa Bold" panose="02000000000000000000" pitchFamily="50" charset="0"/>
              </a:rPr>
              <a:t>mongodb</a:t>
            </a:r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 feedback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  <a:latin typeface="Nexa Bold" panose="02000000000000000000" pitchFamily="50" charset="0"/>
            </a:endParaRP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AC958D-3DF3-4D44-9F17-2061C40C89A3}"/>
              </a:ext>
            </a:extLst>
          </p:cNvPr>
          <p:cNvSpPr/>
          <p:nvPr/>
        </p:nvSpPr>
        <p:spPr>
          <a:xfrm>
            <a:off x="11017" y="6380888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C0742A9-9DC1-411A-BD75-2FAD1D8774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b="3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71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04BD7639-9B00-47C9-8FEF-34DC7BFE4E4B}"/>
              </a:ext>
            </a:extLst>
          </p:cNvPr>
          <p:cNvSpPr/>
          <p:nvPr/>
        </p:nvSpPr>
        <p:spPr>
          <a:xfrm rot="5400000">
            <a:off x="8116951" y="1910951"/>
            <a:ext cx="3933370" cy="3568915"/>
          </a:xfrm>
          <a:prstGeom prst="round2SameRect">
            <a:avLst>
              <a:gd name="adj1" fmla="val 134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 not allow user to create existing username</a:t>
            </a:r>
          </a:p>
          <a:p>
            <a:pPr algn="ctr"/>
            <a:endParaRPr lang="en-US" dirty="0"/>
          </a:p>
        </p:txBody>
      </p:sp>
      <p:sp>
        <p:nvSpPr>
          <p:cNvPr id="37" name="Freeform 181">
            <a:extLst>
              <a:ext uri="{FF2B5EF4-FFF2-40B4-BE49-F238E27FC236}">
                <a16:creationId xmlns:a16="http://schemas.microsoft.com/office/drawing/2014/main" id="{EA018F81-51F4-4789-B2A4-B937372A3999}"/>
              </a:ext>
            </a:extLst>
          </p:cNvPr>
          <p:cNvSpPr>
            <a:spLocks noEditPoints="1"/>
          </p:cNvSpPr>
          <p:nvPr/>
        </p:nvSpPr>
        <p:spPr bwMode="auto">
          <a:xfrm>
            <a:off x="3673118" y="3495368"/>
            <a:ext cx="814422" cy="814418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23C9B-A011-4462-96B1-1A644432251C}"/>
              </a:ext>
            </a:extLst>
          </p:cNvPr>
          <p:cNvSpPr/>
          <p:nvPr/>
        </p:nvSpPr>
        <p:spPr>
          <a:xfrm>
            <a:off x="2251587" y="154379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Snippets: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5249CD-16F9-46C9-8EF3-479B16429C31}"/>
              </a:ext>
            </a:extLst>
          </p:cNvPr>
          <p:cNvSpPr/>
          <p:nvPr/>
        </p:nvSpPr>
        <p:spPr>
          <a:xfrm>
            <a:off x="44068" y="6336820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46DA0-8082-44B6-9840-90A6C7FC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88" y="1728721"/>
            <a:ext cx="7276169" cy="4024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3AAFE-C37B-4357-B84F-0EEE44493F37}"/>
              </a:ext>
            </a:extLst>
          </p:cNvPr>
          <p:cNvSpPr txBox="1"/>
          <p:nvPr/>
        </p:nvSpPr>
        <p:spPr>
          <a:xfrm>
            <a:off x="8739578" y="1994051"/>
            <a:ext cx="2688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Do not allow user to create existing username</a:t>
            </a:r>
          </a:p>
        </p:txBody>
      </p:sp>
    </p:spTree>
    <p:extLst>
      <p:ext uri="{BB962C8B-B14F-4D97-AF65-F5344CB8AC3E}">
        <p14:creationId xmlns:p14="http://schemas.microsoft.com/office/powerpoint/2010/main" val="16554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04BD7639-9B00-47C9-8FEF-34DC7BFE4E4B}"/>
              </a:ext>
            </a:extLst>
          </p:cNvPr>
          <p:cNvSpPr/>
          <p:nvPr/>
        </p:nvSpPr>
        <p:spPr>
          <a:xfrm rot="5400000">
            <a:off x="8116951" y="1910951"/>
            <a:ext cx="3933370" cy="3568915"/>
          </a:xfrm>
          <a:prstGeom prst="round2SameRect">
            <a:avLst>
              <a:gd name="adj1" fmla="val 134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 not allow user to create existing username</a:t>
            </a:r>
          </a:p>
          <a:p>
            <a:pPr algn="ctr"/>
            <a:endParaRPr lang="en-US" dirty="0"/>
          </a:p>
        </p:txBody>
      </p:sp>
      <p:sp>
        <p:nvSpPr>
          <p:cNvPr id="37" name="Freeform 181">
            <a:extLst>
              <a:ext uri="{FF2B5EF4-FFF2-40B4-BE49-F238E27FC236}">
                <a16:creationId xmlns:a16="http://schemas.microsoft.com/office/drawing/2014/main" id="{EA018F81-51F4-4789-B2A4-B937372A3999}"/>
              </a:ext>
            </a:extLst>
          </p:cNvPr>
          <p:cNvSpPr>
            <a:spLocks noEditPoints="1"/>
          </p:cNvSpPr>
          <p:nvPr/>
        </p:nvSpPr>
        <p:spPr bwMode="auto">
          <a:xfrm>
            <a:off x="3673118" y="3495368"/>
            <a:ext cx="814422" cy="814418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23C9B-A011-4462-96B1-1A644432251C}"/>
              </a:ext>
            </a:extLst>
          </p:cNvPr>
          <p:cNvSpPr/>
          <p:nvPr/>
        </p:nvSpPr>
        <p:spPr>
          <a:xfrm>
            <a:off x="2251587" y="154379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Snippets: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5249CD-16F9-46C9-8EF3-479B16429C31}"/>
              </a:ext>
            </a:extLst>
          </p:cNvPr>
          <p:cNvSpPr/>
          <p:nvPr/>
        </p:nvSpPr>
        <p:spPr>
          <a:xfrm>
            <a:off x="0" y="6335827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3AAFE-C37B-4357-B84F-0EEE44493F37}"/>
              </a:ext>
            </a:extLst>
          </p:cNvPr>
          <p:cNvSpPr txBox="1"/>
          <p:nvPr/>
        </p:nvSpPr>
        <p:spPr>
          <a:xfrm>
            <a:off x="8739578" y="2525872"/>
            <a:ext cx="2688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User</a:t>
            </a:r>
          </a:p>
          <a:p>
            <a:pPr algn="ctr"/>
            <a:r>
              <a:rPr lang="en-IN" sz="4000" dirty="0"/>
              <a:t>Schema</a:t>
            </a:r>
          </a:p>
          <a:p>
            <a:pPr algn="ctr"/>
            <a:r>
              <a:rPr lang="en-IN" sz="4000" dirty="0"/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593A6-05F5-41B1-B81E-BBCCE7325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5872"/>
            <a:ext cx="9012326" cy="25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04BD7639-9B00-47C9-8FEF-34DC7BFE4E4B}"/>
              </a:ext>
            </a:extLst>
          </p:cNvPr>
          <p:cNvSpPr/>
          <p:nvPr/>
        </p:nvSpPr>
        <p:spPr>
          <a:xfrm rot="5400000">
            <a:off x="8116951" y="1910951"/>
            <a:ext cx="3933370" cy="3568915"/>
          </a:xfrm>
          <a:prstGeom prst="round2SameRect">
            <a:avLst>
              <a:gd name="adj1" fmla="val 134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 not allow user to create existing username</a:t>
            </a:r>
          </a:p>
          <a:p>
            <a:pPr algn="ctr"/>
            <a:endParaRPr lang="en-US" dirty="0"/>
          </a:p>
        </p:txBody>
      </p:sp>
      <p:sp>
        <p:nvSpPr>
          <p:cNvPr id="37" name="Freeform 181">
            <a:extLst>
              <a:ext uri="{FF2B5EF4-FFF2-40B4-BE49-F238E27FC236}">
                <a16:creationId xmlns:a16="http://schemas.microsoft.com/office/drawing/2014/main" id="{EA018F81-51F4-4789-B2A4-B937372A3999}"/>
              </a:ext>
            </a:extLst>
          </p:cNvPr>
          <p:cNvSpPr>
            <a:spLocks noEditPoints="1"/>
          </p:cNvSpPr>
          <p:nvPr/>
        </p:nvSpPr>
        <p:spPr bwMode="auto">
          <a:xfrm>
            <a:off x="323990" y="70335"/>
            <a:ext cx="814422" cy="814418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23C9B-A011-4462-96B1-1A644432251C}"/>
              </a:ext>
            </a:extLst>
          </p:cNvPr>
          <p:cNvSpPr/>
          <p:nvPr/>
        </p:nvSpPr>
        <p:spPr>
          <a:xfrm>
            <a:off x="2251587" y="154379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Snippets: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5249CD-16F9-46C9-8EF3-479B16429C31}"/>
              </a:ext>
            </a:extLst>
          </p:cNvPr>
          <p:cNvSpPr/>
          <p:nvPr/>
        </p:nvSpPr>
        <p:spPr>
          <a:xfrm>
            <a:off x="0" y="6335827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3AAFE-C37B-4357-B84F-0EEE44493F37}"/>
              </a:ext>
            </a:extLst>
          </p:cNvPr>
          <p:cNvSpPr txBox="1"/>
          <p:nvPr/>
        </p:nvSpPr>
        <p:spPr>
          <a:xfrm>
            <a:off x="8739578" y="2525872"/>
            <a:ext cx="2688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Online</a:t>
            </a:r>
          </a:p>
          <a:p>
            <a:pPr algn="ctr"/>
            <a:r>
              <a:rPr lang="en-IN" sz="4000" dirty="0"/>
              <a:t>API</a:t>
            </a:r>
          </a:p>
          <a:p>
            <a:pPr algn="ctr"/>
            <a:r>
              <a:rPr lang="en-IN" sz="4000" dirty="0"/>
              <a:t>For </a:t>
            </a:r>
          </a:p>
          <a:p>
            <a:pPr algn="ctr"/>
            <a:r>
              <a:rPr lang="en-IN" sz="4000" dirty="0"/>
              <a:t>compiler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DDC7CE0-16EB-41ED-8B69-C150989A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154"/>
            <a:ext cx="91440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CFDD9D3B-2B57-4047-8C5B-BECE24D93D29}"/>
              </a:ext>
            </a:extLst>
          </p:cNvPr>
          <p:cNvSpPr/>
          <p:nvPr/>
        </p:nvSpPr>
        <p:spPr>
          <a:xfrm>
            <a:off x="0" y="0"/>
            <a:ext cx="12192000" cy="4579252"/>
          </a:xfrm>
          <a:prstGeom prst="rect">
            <a:avLst/>
          </a:prstGeom>
          <a:gradFill>
            <a:gsLst>
              <a:gs pos="0">
                <a:schemeClr val="accent1">
                  <a:alpha val="34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73306B-6024-4DC4-B624-5E06809EEB5D}"/>
              </a:ext>
            </a:extLst>
          </p:cNvPr>
          <p:cNvSpPr/>
          <p:nvPr/>
        </p:nvSpPr>
        <p:spPr>
          <a:xfrm>
            <a:off x="1015289" y="4579252"/>
            <a:ext cx="10161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We provide </a:t>
            </a:r>
            <a:r>
              <a:rPr lang="en-US" sz="3600" b="1" dirty="0">
                <a:solidFill>
                  <a:schemeClr val="accent4"/>
                </a:solidFill>
                <a:latin typeface="Ubuntu" panose="020B0504030602030204" pitchFamily="34" charset="0"/>
              </a:rPr>
              <a:t>“Compiler" 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for all Programming language</a:t>
            </a:r>
            <a:endParaRPr lang="en-US" sz="3600" b="0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A63EB-3897-4685-A5FE-CBBB42CE3DAF}"/>
              </a:ext>
            </a:extLst>
          </p:cNvPr>
          <p:cNvSpPr/>
          <p:nvPr/>
        </p:nvSpPr>
        <p:spPr>
          <a:xfrm>
            <a:off x="2133600" y="5383224"/>
            <a:ext cx="7924800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32A4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one, it's fairly easy to pick up another, so don't get hung too up on choosing your first language.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641242-1140-49F1-9088-68F384094D14}"/>
              </a:ext>
            </a:extLst>
          </p:cNvPr>
          <p:cNvGrpSpPr/>
          <p:nvPr/>
        </p:nvGrpSpPr>
        <p:grpSpPr>
          <a:xfrm>
            <a:off x="3637313" y="739103"/>
            <a:ext cx="4891478" cy="3515110"/>
            <a:chOff x="3650261" y="2276091"/>
            <a:chExt cx="4891478" cy="35151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5BCF810-2FE8-4237-9DA8-D9BDA0AF0269}"/>
                </a:ext>
              </a:extLst>
            </p:cNvPr>
            <p:cNvGrpSpPr/>
            <p:nvPr/>
          </p:nvGrpSpPr>
          <p:grpSpPr>
            <a:xfrm>
              <a:off x="6971632" y="2353934"/>
              <a:ext cx="1570107" cy="1142350"/>
              <a:chOff x="6869988" y="2507365"/>
              <a:chExt cx="1387845" cy="100974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BAC2639-1912-40CA-886F-232F72CB2345}"/>
                  </a:ext>
                </a:extLst>
              </p:cNvPr>
              <p:cNvGrpSpPr/>
              <p:nvPr/>
            </p:nvGrpSpPr>
            <p:grpSpPr>
              <a:xfrm>
                <a:off x="6869988" y="2507365"/>
                <a:ext cx="1387845" cy="1009743"/>
                <a:chOff x="6869988" y="2433625"/>
                <a:chExt cx="1387845" cy="1009743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B548109-33BE-4C9E-A58B-3403F484773E}"/>
                    </a:ext>
                  </a:extLst>
                </p:cNvPr>
                <p:cNvSpPr/>
                <p:nvPr/>
              </p:nvSpPr>
              <p:spPr>
                <a:xfrm rot="15300000">
                  <a:off x="6942043" y="2840096"/>
                  <a:ext cx="384292" cy="528401"/>
                </a:xfrm>
                <a:custGeom>
                  <a:avLst/>
                  <a:gdLst>
                    <a:gd name="connsiteX0" fmla="*/ 0 w 304800"/>
                    <a:gd name="connsiteY0" fmla="*/ 0 h 419100"/>
                    <a:gd name="connsiteX1" fmla="*/ 304800 w 304800"/>
                    <a:gd name="connsiteY1" fmla="*/ 0 h 419100"/>
                    <a:gd name="connsiteX2" fmla="*/ 304800 w 304800"/>
                    <a:gd name="connsiteY2" fmla="*/ 54015 h 419100"/>
                    <a:gd name="connsiteX3" fmla="*/ 299770 w 304800"/>
                    <a:gd name="connsiteY3" fmla="*/ 57406 h 419100"/>
                    <a:gd name="connsiteX4" fmla="*/ 241742 w 304800"/>
                    <a:gd name="connsiteY4" fmla="*/ 197498 h 419100"/>
                    <a:gd name="connsiteX5" fmla="*/ 299770 w 304800"/>
                    <a:gd name="connsiteY5" fmla="*/ 337590 h 419100"/>
                    <a:gd name="connsiteX6" fmla="*/ 304800 w 304800"/>
                    <a:gd name="connsiteY6" fmla="*/ 340982 h 419100"/>
                    <a:gd name="connsiteX7" fmla="*/ 304800 w 304800"/>
                    <a:gd name="connsiteY7" fmla="*/ 419100 h 419100"/>
                    <a:gd name="connsiteX8" fmla="*/ 0 w 304800"/>
                    <a:gd name="connsiteY8" fmla="*/ 419100 h 419100"/>
                    <a:gd name="connsiteX9" fmla="*/ 0 w 304800"/>
                    <a:gd name="connsiteY9" fmla="*/ 340982 h 419100"/>
                    <a:gd name="connsiteX10" fmla="*/ 5031 w 304800"/>
                    <a:gd name="connsiteY10" fmla="*/ 337590 h 419100"/>
                    <a:gd name="connsiteX11" fmla="*/ 63059 w 304800"/>
                    <a:gd name="connsiteY11" fmla="*/ 197498 h 419100"/>
                    <a:gd name="connsiteX12" fmla="*/ 5031 w 304800"/>
                    <a:gd name="connsiteY12" fmla="*/ 57406 h 419100"/>
                    <a:gd name="connsiteX13" fmla="*/ 0 w 304800"/>
                    <a:gd name="connsiteY13" fmla="*/ 54014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00" h="419100">
                      <a:moveTo>
                        <a:pt x="0" y="0"/>
                      </a:moveTo>
                      <a:lnTo>
                        <a:pt x="304800" y="0"/>
                      </a:lnTo>
                      <a:lnTo>
                        <a:pt x="304800" y="54015"/>
                      </a:lnTo>
                      <a:lnTo>
                        <a:pt x="299770" y="57406"/>
                      </a:lnTo>
                      <a:cubicBezTo>
                        <a:pt x="263918" y="93259"/>
                        <a:pt x="241742" y="142789"/>
                        <a:pt x="241742" y="197498"/>
                      </a:cubicBezTo>
                      <a:cubicBezTo>
                        <a:pt x="241742" y="252208"/>
                        <a:pt x="263918" y="301738"/>
                        <a:pt x="299770" y="337590"/>
                      </a:cubicBezTo>
                      <a:lnTo>
                        <a:pt x="304800" y="340982"/>
                      </a:lnTo>
                      <a:lnTo>
                        <a:pt x="304800" y="419100"/>
                      </a:lnTo>
                      <a:lnTo>
                        <a:pt x="0" y="419100"/>
                      </a:lnTo>
                      <a:lnTo>
                        <a:pt x="0" y="340982"/>
                      </a:lnTo>
                      <a:lnTo>
                        <a:pt x="5031" y="337590"/>
                      </a:lnTo>
                      <a:cubicBezTo>
                        <a:pt x="40884" y="301738"/>
                        <a:pt x="63059" y="252208"/>
                        <a:pt x="63059" y="197498"/>
                      </a:cubicBezTo>
                      <a:cubicBezTo>
                        <a:pt x="63059" y="142789"/>
                        <a:pt x="40884" y="93259"/>
                        <a:pt x="5031" y="57406"/>
                      </a:cubicBezTo>
                      <a:lnTo>
                        <a:pt x="0" y="5401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99000">
                      <a:schemeClr val="accent2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E8CC326-2527-4628-86EF-A885A61B5040}"/>
                    </a:ext>
                  </a:extLst>
                </p:cNvPr>
                <p:cNvSpPr/>
                <p:nvPr/>
              </p:nvSpPr>
              <p:spPr>
                <a:xfrm rot="15300000">
                  <a:off x="7248090" y="2433626"/>
                  <a:ext cx="1009743" cy="1009742"/>
                </a:xfrm>
                <a:prstGeom prst="ellipse">
                  <a:avLst/>
                </a:prstGeom>
                <a:gradFill>
                  <a:gsLst>
                    <a:gs pos="0">
                      <a:schemeClr val="accent2"/>
                    </a:gs>
                    <a:gs pos="99000">
                      <a:schemeClr val="accent2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EEFDFB3-9113-47DA-A786-69962B4D708B}"/>
                  </a:ext>
                </a:extLst>
              </p:cNvPr>
              <p:cNvSpPr/>
              <p:nvPr/>
            </p:nvSpPr>
            <p:spPr>
              <a:xfrm rot="15300000">
                <a:off x="7310538" y="2569814"/>
                <a:ext cx="884848" cy="884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C4243-F0AF-4368-88C9-B51E3C7428F5}"/>
                </a:ext>
              </a:extLst>
            </p:cNvPr>
            <p:cNvGrpSpPr/>
            <p:nvPr/>
          </p:nvGrpSpPr>
          <p:grpSpPr>
            <a:xfrm>
              <a:off x="6697639" y="3825356"/>
              <a:ext cx="1439296" cy="1237124"/>
              <a:chOff x="6627800" y="3807981"/>
              <a:chExt cx="1272219" cy="1093516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32DADB3-AF1E-4E26-A622-C720EE8CE013}"/>
                  </a:ext>
                </a:extLst>
              </p:cNvPr>
              <p:cNvGrpSpPr/>
              <p:nvPr/>
            </p:nvGrpSpPr>
            <p:grpSpPr>
              <a:xfrm>
                <a:off x="6627800" y="3807981"/>
                <a:ext cx="1272219" cy="1093516"/>
                <a:chOff x="6627800" y="3734241"/>
                <a:chExt cx="1272219" cy="1093516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9D826E4C-BF87-4C71-9A11-449FEF21D134}"/>
                    </a:ext>
                  </a:extLst>
                </p:cNvPr>
                <p:cNvSpPr/>
                <p:nvPr/>
              </p:nvSpPr>
              <p:spPr>
                <a:xfrm rot="18494370">
                  <a:off x="6699855" y="3662186"/>
                  <a:ext cx="384292" cy="528401"/>
                </a:xfrm>
                <a:custGeom>
                  <a:avLst/>
                  <a:gdLst>
                    <a:gd name="connsiteX0" fmla="*/ 0 w 304800"/>
                    <a:gd name="connsiteY0" fmla="*/ 0 h 419100"/>
                    <a:gd name="connsiteX1" fmla="*/ 304800 w 304800"/>
                    <a:gd name="connsiteY1" fmla="*/ 0 h 419100"/>
                    <a:gd name="connsiteX2" fmla="*/ 304800 w 304800"/>
                    <a:gd name="connsiteY2" fmla="*/ 54015 h 419100"/>
                    <a:gd name="connsiteX3" fmla="*/ 299770 w 304800"/>
                    <a:gd name="connsiteY3" fmla="*/ 57406 h 419100"/>
                    <a:gd name="connsiteX4" fmla="*/ 241742 w 304800"/>
                    <a:gd name="connsiteY4" fmla="*/ 197498 h 419100"/>
                    <a:gd name="connsiteX5" fmla="*/ 299770 w 304800"/>
                    <a:gd name="connsiteY5" fmla="*/ 337590 h 419100"/>
                    <a:gd name="connsiteX6" fmla="*/ 304800 w 304800"/>
                    <a:gd name="connsiteY6" fmla="*/ 340982 h 419100"/>
                    <a:gd name="connsiteX7" fmla="*/ 304800 w 304800"/>
                    <a:gd name="connsiteY7" fmla="*/ 419100 h 419100"/>
                    <a:gd name="connsiteX8" fmla="*/ 0 w 304800"/>
                    <a:gd name="connsiteY8" fmla="*/ 419100 h 419100"/>
                    <a:gd name="connsiteX9" fmla="*/ 0 w 304800"/>
                    <a:gd name="connsiteY9" fmla="*/ 340982 h 419100"/>
                    <a:gd name="connsiteX10" fmla="*/ 5031 w 304800"/>
                    <a:gd name="connsiteY10" fmla="*/ 337590 h 419100"/>
                    <a:gd name="connsiteX11" fmla="*/ 63059 w 304800"/>
                    <a:gd name="connsiteY11" fmla="*/ 197498 h 419100"/>
                    <a:gd name="connsiteX12" fmla="*/ 5031 w 304800"/>
                    <a:gd name="connsiteY12" fmla="*/ 57406 h 419100"/>
                    <a:gd name="connsiteX13" fmla="*/ 0 w 304800"/>
                    <a:gd name="connsiteY13" fmla="*/ 54014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00" h="419100">
                      <a:moveTo>
                        <a:pt x="0" y="0"/>
                      </a:moveTo>
                      <a:lnTo>
                        <a:pt x="304800" y="0"/>
                      </a:lnTo>
                      <a:lnTo>
                        <a:pt x="304800" y="54015"/>
                      </a:lnTo>
                      <a:lnTo>
                        <a:pt x="299770" y="57406"/>
                      </a:lnTo>
                      <a:cubicBezTo>
                        <a:pt x="263918" y="93259"/>
                        <a:pt x="241742" y="142789"/>
                        <a:pt x="241742" y="197498"/>
                      </a:cubicBezTo>
                      <a:cubicBezTo>
                        <a:pt x="241742" y="252208"/>
                        <a:pt x="263918" y="301738"/>
                        <a:pt x="299770" y="337590"/>
                      </a:cubicBezTo>
                      <a:lnTo>
                        <a:pt x="304800" y="340982"/>
                      </a:lnTo>
                      <a:lnTo>
                        <a:pt x="304800" y="419100"/>
                      </a:lnTo>
                      <a:lnTo>
                        <a:pt x="0" y="419100"/>
                      </a:lnTo>
                      <a:lnTo>
                        <a:pt x="0" y="340982"/>
                      </a:lnTo>
                      <a:lnTo>
                        <a:pt x="5031" y="337590"/>
                      </a:lnTo>
                      <a:cubicBezTo>
                        <a:pt x="40884" y="301738"/>
                        <a:pt x="63059" y="252208"/>
                        <a:pt x="63059" y="197498"/>
                      </a:cubicBezTo>
                      <a:cubicBezTo>
                        <a:pt x="63059" y="142789"/>
                        <a:pt x="40884" y="93259"/>
                        <a:pt x="5031" y="57406"/>
                      </a:cubicBezTo>
                      <a:lnTo>
                        <a:pt x="0" y="5401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6BAEFB5-0575-4023-8D3F-ABDB98A81B77}"/>
                    </a:ext>
                  </a:extLst>
                </p:cNvPr>
                <p:cNvSpPr/>
                <p:nvPr/>
              </p:nvSpPr>
              <p:spPr>
                <a:xfrm rot="18494370">
                  <a:off x="6890276" y="3818015"/>
                  <a:ext cx="1009743" cy="100974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AF97E01-1936-4DCA-831D-215B54AC7E85}"/>
                  </a:ext>
                </a:extLst>
              </p:cNvPr>
              <p:cNvSpPr/>
              <p:nvPr/>
            </p:nvSpPr>
            <p:spPr>
              <a:xfrm rot="18494370">
                <a:off x="6952724" y="3954203"/>
                <a:ext cx="884848" cy="884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262A55A-2891-4635-867A-4950AA1D4983}"/>
                </a:ext>
              </a:extLst>
            </p:cNvPr>
            <p:cNvGrpSpPr/>
            <p:nvPr/>
          </p:nvGrpSpPr>
          <p:grpSpPr>
            <a:xfrm>
              <a:off x="5524825" y="4196401"/>
              <a:ext cx="1142350" cy="1594800"/>
              <a:chOff x="5591129" y="4135954"/>
              <a:chExt cx="1009743" cy="140967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9D46C7B-5B49-442E-B507-5C730EBC41C8}"/>
                  </a:ext>
                </a:extLst>
              </p:cNvPr>
              <p:cNvGrpSpPr/>
              <p:nvPr/>
            </p:nvGrpSpPr>
            <p:grpSpPr>
              <a:xfrm>
                <a:off x="5591129" y="4135954"/>
                <a:ext cx="1009743" cy="1409672"/>
                <a:chOff x="5591129" y="4062214"/>
                <a:chExt cx="1009743" cy="1409672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BF1140E-CB0A-409D-9A95-E7F554095371}"/>
                    </a:ext>
                  </a:extLst>
                </p:cNvPr>
                <p:cNvSpPr/>
                <p:nvPr/>
              </p:nvSpPr>
              <p:spPr>
                <a:xfrm>
                  <a:off x="5903854" y="4062214"/>
                  <a:ext cx="384292" cy="528401"/>
                </a:xfrm>
                <a:custGeom>
                  <a:avLst/>
                  <a:gdLst>
                    <a:gd name="connsiteX0" fmla="*/ 0 w 304800"/>
                    <a:gd name="connsiteY0" fmla="*/ 0 h 419100"/>
                    <a:gd name="connsiteX1" fmla="*/ 304800 w 304800"/>
                    <a:gd name="connsiteY1" fmla="*/ 0 h 419100"/>
                    <a:gd name="connsiteX2" fmla="*/ 304800 w 304800"/>
                    <a:gd name="connsiteY2" fmla="*/ 54015 h 419100"/>
                    <a:gd name="connsiteX3" fmla="*/ 299770 w 304800"/>
                    <a:gd name="connsiteY3" fmla="*/ 57406 h 419100"/>
                    <a:gd name="connsiteX4" fmla="*/ 241742 w 304800"/>
                    <a:gd name="connsiteY4" fmla="*/ 197498 h 419100"/>
                    <a:gd name="connsiteX5" fmla="*/ 299770 w 304800"/>
                    <a:gd name="connsiteY5" fmla="*/ 337590 h 419100"/>
                    <a:gd name="connsiteX6" fmla="*/ 304800 w 304800"/>
                    <a:gd name="connsiteY6" fmla="*/ 340982 h 419100"/>
                    <a:gd name="connsiteX7" fmla="*/ 304800 w 304800"/>
                    <a:gd name="connsiteY7" fmla="*/ 419100 h 419100"/>
                    <a:gd name="connsiteX8" fmla="*/ 0 w 304800"/>
                    <a:gd name="connsiteY8" fmla="*/ 419100 h 419100"/>
                    <a:gd name="connsiteX9" fmla="*/ 0 w 304800"/>
                    <a:gd name="connsiteY9" fmla="*/ 340982 h 419100"/>
                    <a:gd name="connsiteX10" fmla="*/ 5031 w 304800"/>
                    <a:gd name="connsiteY10" fmla="*/ 337590 h 419100"/>
                    <a:gd name="connsiteX11" fmla="*/ 63059 w 304800"/>
                    <a:gd name="connsiteY11" fmla="*/ 197498 h 419100"/>
                    <a:gd name="connsiteX12" fmla="*/ 5031 w 304800"/>
                    <a:gd name="connsiteY12" fmla="*/ 57406 h 419100"/>
                    <a:gd name="connsiteX13" fmla="*/ 0 w 304800"/>
                    <a:gd name="connsiteY13" fmla="*/ 54014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00" h="419100">
                      <a:moveTo>
                        <a:pt x="0" y="0"/>
                      </a:moveTo>
                      <a:lnTo>
                        <a:pt x="304800" y="0"/>
                      </a:lnTo>
                      <a:lnTo>
                        <a:pt x="304800" y="54015"/>
                      </a:lnTo>
                      <a:lnTo>
                        <a:pt x="299770" y="57406"/>
                      </a:lnTo>
                      <a:cubicBezTo>
                        <a:pt x="263918" y="93259"/>
                        <a:pt x="241742" y="142789"/>
                        <a:pt x="241742" y="197498"/>
                      </a:cubicBezTo>
                      <a:cubicBezTo>
                        <a:pt x="241742" y="252208"/>
                        <a:pt x="263918" y="301738"/>
                        <a:pt x="299770" y="337590"/>
                      </a:cubicBezTo>
                      <a:lnTo>
                        <a:pt x="304800" y="340982"/>
                      </a:lnTo>
                      <a:lnTo>
                        <a:pt x="304800" y="419100"/>
                      </a:lnTo>
                      <a:lnTo>
                        <a:pt x="0" y="419100"/>
                      </a:lnTo>
                      <a:lnTo>
                        <a:pt x="0" y="340982"/>
                      </a:lnTo>
                      <a:lnTo>
                        <a:pt x="5031" y="337590"/>
                      </a:lnTo>
                      <a:cubicBezTo>
                        <a:pt x="40884" y="301738"/>
                        <a:pt x="63059" y="252208"/>
                        <a:pt x="63059" y="197498"/>
                      </a:cubicBezTo>
                      <a:cubicBezTo>
                        <a:pt x="63059" y="142789"/>
                        <a:pt x="40884" y="93259"/>
                        <a:pt x="5031" y="57406"/>
                      </a:cubicBezTo>
                      <a:lnTo>
                        <a:pt x="0" y="5401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99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AEC5D91-A405-4C10-A0EF-FD5CCC199F4A}"/>
                    </a:ext>
                  </a:extLst>
                </p:cNvPr>
                <p:cNvSpPr/>
                <p:nvPr/>
              </p:nvSpPr>
              <p:spPr>
                <a:xfrm>
                  <a:off x="5591129" y="4462144"/>
                  <a:ext cx="1009743" cy="1009742"/>
                </a:xfrm>
                <a:prstGeom prst="ellipse">
                  <a:avLst/>
                </a:prstGeom>
                <a:gradFill>
                  <a:gsLst>
                    <a:gs pos="0">
                      <a:schemeClr val="accent4"/>
                    </a:gs>
                    <a:gs pos="99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5882D9-30F1-47CA-98DB-65D2C68FCB0F}"/>
                  </a:ext>
                </a:extLst>
              </p:cNvPr>
              <p:cNvSpPr/>
              <p:nvPr/>
            </p:nvSpPr>
            <p:spPr>
              <a:xfrm>
                <a:off x="5653576" y="4598331"/>
                <a:ext cx="884848" cy="884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6A422F-B7D2-411D-B2D0-03BBC685F807}"/>
                </a:ext>
              </a:extLst>
            </p:cNvPr>
            <p:cNvGrpSpPr/>
            <p:nvPr/>
          </p:nvGrpSpPr>
          <p:grpSpPr>
            <a:xfrm>
              <a:off x="4055066" y="3825356"/>
              <a:ext cx="1439293" cy="1237124"/>
              <a:chOff x="4291983" y="3807981"/>
              <a:chExt cx="1272217" cy="109351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4796B99-1667-41B6-919D-02CDDA095EF7}"/>
                  </a:ext>
                </a:extLst>
              </p:cNvPr>
              <p:cNvGrpSpPr/>
              <p:nvPr/>
            </p:nvGrpSpPr>
            <p:grpSpPr>
              <a:xfrm>
                <a:off x="4291983" y="3807981"/>
                <a:ext cx="1272217" cy="1093516"/>
                <a:chOff x="4291983" y="3807981"/>
                <a:chExt cx="1272217" cy="1093516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A1197DC-77BD-455F-B7F4-CDED897794BD}"/>
                    </a:ext>
                  </a:extLst>
                </p:cNvPr>
                <p:cNvGrpSpPr/>
                <p:nvPr/>
              </p:nvGrpSpPr>
              <p:grpSpPr>
                <a:xfrm>
                  <a:off x="4291983" y="3807981"/>
                  <a:ext cx="1272217" cy="1093516"/>
                  <a:chOff x="4291983" y="3734241"/>
                  <a:chExt cx="1272217" cy="1093516"/>
                </a:xfrm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DDAED9F5-AB1F-4E5A-8067-B6613C6B8DA8}"/>
                      </a:ext>
                    </a:extLst>
                  </p:cNvPr>
                  <p:cNvSpPr/>
                  <p:nvPr/>
                </p:nvSpPr>
                <p:spPr>
                  <a:xfrm rot="3105630" flipH="1">
                    <a:off x="5107854" y="3662186"/>
                    <a:ext cx="384292" cy="528401"/>
                  </a:xfrm>
                  <a:custGeom>
                    <a:avLst/>
                    <a:gdLst>
                      <a:gd name="connsiteX0" fmla="*/ 0 w 304800"/>
                      <a:gd name="connsiteY0" fmla="*/ 0 h 419100"/>
                      <a:gd name="connsiteX1" fmla="*/ 304800 w 304800"/>
                      <a:gd name="connsiteY1" fmla="*/ 0 h 419100"/>
                      <a:gd name="connsiteX2" fmla="*/ 304800 w 304800"/>
                      <a:gd name="connsiteY2" fmla="*/ 54015 h 419100"/>
                      <a:gd name="connsiteX3" fmla="*/ 299770 w 304800"/>
                      <a:gd name="connsiteY3" fmla="*/ 57406 h 419100"/>
                      <a:gd name="connsiteX4" fmla="*/ 241742 w 304800"/>
                      <a:gd name="connsiteY4" fmla="*/ 197498 h 419100"/>
                      <a:gd name="connsiteX5" fmla="*/ 299770 w 304800"/>
                      <a:gd name="connsiteY5" fmla="*/ 337590 h 419100"/>
                      <a:gd name="connsiteX6" fmla="*/ 304800 w 304800"/>
                      <a:gd name="connsiteY6" fmla="*/ 340982 h 419100"/>
                      <a:gd name="connsiteX7" fmla="*/ 304800 w 304800"/>
                      <a:gd name="connsiteY7" fmla="*/ 419100 h 419100"/>
                      <a:gd name="connsiteX8" fmla="*/ 0 w 304800"/>
                      <a:gd name="connsiteY8" fmla="*/ 419100 h 419100"/>
                      <a:gd name="connsiteX9" fmla="*/ 0 w 304800"/>
                      <a:gd name="connsiteY9" fmla="*/ 340982 h 419100"/>
                      <a:gd name="connsiteX10" fmla="*/ 5031 w 304800"/>
                      <a:gd name="connsiteY10" fmla="*/ 337590 h 419100"/>
                      <a:gd name="connsiteX11" fmla="*/ 63059 w 304800"/>
                      <a:gd name="connsiteY11" fmla="*/ 197498 h 419100"/>
                      <a:gd name="connsiteX12" fmla="*/ 5031 w 304800"/>
                      <a:gd name="connsiteY12" fmla="*/ 57406 h 419100"/>
                      <a:gd name="connsiteX13" fmla="*/ 0 w 304800"/>
                      <a:gd name="connsiteY13" fmla="*/ 54014 h 41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800" h="419100">
                        <a:moveTo>
                          <a:pt x="0" y="0"/>
                        </a:moveTo>
                        <a:lnTo>
                          <a:pt x="304800" y="0"/>
                        </a:lnTo>
                        <a:lnTo>
                          <a:pt x="304800" y="54015"/>
                        </a:lnTo>
                        <a:lnTo>
                          <a:pt x="299770" y="57406"/>
                        </a:lnTo>
                        <a:cubicBezTo>
                          <a:pt x="263918" y="93259"/>
                          <a:pt x="241742" y="142789"/>
                          <a:pt x="241742" y="197498"/>
                        </a:cubicBezTo>
                        <a:cubicBezTo>
                          <a:pt x="241742" y="252208"/>
                          <a:pt x="263918" y="301738"/>
                          <a:pt x="299770" y="337590"/>
                        </a:cubicBezTo>
                        <a:lnTo>
                          <a:pt x="304800" y="340982"/>
                        </a:lnTo>
                        <a:lnTo>
                          <a:pt x="304800" y="419100"/>
                        </a:lnTo>
                        <a:lnTo>
                          <a:pt x="0" y="419100"/>
                        </a:lnTo>
                        <a:lnTo>
                          <a:pt x="0" y="340982"/>
                        </a:lnTo>
                        <a:lnTo>
                          <a:pt x="5031" y="337590"/>
                        </a:lnTo>
                        <a:cubicBezTo>
                          <a:pt x="40884" y="301738"/>
                          <a:pt x="63059" y="252208"/>
                          <a:pt x="63059" y="197498"/>
                        </a:cubicBezTo>
                        <a:cubicBezTo>
                          <a:pt x="63059" y="142789"/>
                          <a:pt x="40884" y="93259"/>
                          <a:pt x="5031" y="57406"/>
                        </a:cubicBezTo>
                        <a:lnTo>
                          <a:pt x="0" y="5401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99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758F69A-6288-460A-8A00-5DBB679ED217}"/>
                      </a:ext>
                    </a:extLst>
                  </p:cNvPr>
                  <p:cNvSpPr/>
                  <p:nvPr/>
                </p:nvSpPr>
                <p:spPr>
                  <a:xfrm rot="3105630" flipH="1">
                    <a:off x="4291982" y="3818015"/>
                    <a:ext cx="1009743" cy="100974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/>
                      </a:gs>
                      <a:gs pos="99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E91F845-4EAE-4BCD-8F91-1A00F822A77C}"/>
                    </a:ext>
                  </a:extLst>
                </p:cNvPr>
                <p:cNvSpPr/>
                <p:nvPr/>
              </p:nvSpPr>
              <p:spPr>
                <a:xfrm rot="3105630" flipH="1">
                  <a:off x="4354430" y="3954204"/>
                  <a:ext cx="884848" cy="884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FA9F371-B45F-41DE-9879-35164AB4F315}"/>
                  </a:ext>
                </a:extLst>
              </p:cNvPr>
              <p:cNvSpPr/>
              <p:nvPr/>
            </p:nvSpPr>
            <p:spPr>
              <a:xfrm>
                <a:off x="4487273" y="4227349"/>
                <a:ext cx="6191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05</a:t>
                </a:r>
                <a:endParaRPr lang="id-ID" sz="14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AD2717D-55B9-4654-95FD-4A357C6A81CB}"/>
                </a:ext>
              </a:extLst>
            </p:cNvPr>
            <p:cNvGrpSpPr/>
            <p:nvPr/>
          </p:nvGrpSpPr>
          <p:grpSpPr>
            <a:xfrm>
              <a:off x="3650261" y="2353934"/>
              <a:ext cx="1570103" cy="1142350"/>
              <a:chOff x="3934169" y="2507365"/>
              <a:chExt cx="1387842" cy="100974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5D92669-801A-4C08-9922-F0A9948CD34B}"/>
                  </a:ext>
                </a:extLst>
              </p:cNvPr>
              <p:cNvGrpSpPr/>
              <p:nvPr/>
            </p:nvGrpSpPr>
            <p:grpSpPr>
              <a:xfrm>
                <a:off x="3934169" y="2507365"/>
                <a:ext cx="1387842" cy="1009743"/>
                <a:chOff x="3934169" y="2507365"/>
                <a:chExt cx="1387842" cy="1009743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DB93FF8-2AE8-4429-8C47-7B188A5F6785}"/>
                    </a:ext>
                  </a:extLst>
                </p:cNvPr>
                <p:cNvGrpSpPr/>
                <p:nvPr/>
              </p:nvGrpSpPr>
              <p:grpSpPr>
                <a:xfrm>
                  <a:off x="3934169" y="2507365"/>
                  <a:ext cx="1387842" cy="1009743"/>
                  <a:chOff x="3934169" y="2433625"/>
                  <a:chExt cx="1387842" cy="1009743"/>
                </a:xfrm>
              </p:grpSpPr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31B5AF83-E3BA-49B0-AD74-FE03CCC997FA}"/>
                      </a:ext>
                    </a:extLst>
                  </p:cNvPr>
                  <p:cNvSpPr/>
                  <p:nvPr/>
                </p:nvSpPr>
                <p:spPr>
                  <a:xfrm rot="6300000" flipH="1">
                    <a:off x="4865665" y="2840096"/>
                    <a:ext cx="384292" cy="528401"/>
                  </a:xfrm>
                  <a:custGeom>
                    <a:avLst/>
                    <a:gdLst>
                      <a:gd name="connsiteX0" fmla="*/ 0 w 304800"/>
                      <a:gd name="connsiteY0" fmla="*/ 0 h 419100"/>
                      <a:gd name="connsiteX1" fmla="*/ 304800 w 304800"/>
                      <a:gd name="connsiteY1" fmla="*/ 0 h 419100"/>
                      <a:gd name="connsiteX2" fmla="*/ 304800 w 304800"/>
                      <a:gd name="connsiteY2" fmla="*/ 54015 h 419100"/>
                      <a:gd name="connsiteX3" fmla="*/ 299770 w 304800"/>
                      <a:gd name="connsiteY3" fmla="*/ 57406 h 419100"/>
                      <a:gd name="connsiteX4" fmla="*/ 241742 w 304800"/>
                      <a:gd name="connsiteY4" fmla="*/ 197498 h 419100"/>
                      <a:gd name="connsiteX5" fmla="*/ 299770 w 304800"/>
                      <a:gd name="connsiteY5" fmla="*/ 337590 h 419100"/>
                      <a:gd name="connsiteX6" fmla="*/ 304800 w 304800"/>
                      <a:gd name="connsiteY6" fmla="*/ 340982 h 419100"/>
                      <a:gd name="connsiteX7" fmla="*/ 304800 w 304800"/>
                      <a:gd name="connsiteY7" fmla="*/ 419100 h 419100"/>
                      <a:gd name="connsiteX8" fmla="*/ 0 w 304800"/>
                      <a:gd name="connsiteY8" fmla="*/ 419100 h 419100"/>
                      <a:gd name="connsiteX9" fmla="*/ 0 w 304800"/>
                      <a:gd name="connsiteY9" fmla="*/ 340982 h 419100"/>
                      <a:gd name="connsiteX10" fmla="*/ 5031 w 304800"/>
                      <a:gd name="connsiteY10" fmla="*/ 337590 h 419100"/>
                      <a:gd name="connsiteX11" fmla="*/ 63059 w 304800"/>
                      <a:gd name="connsiteY11" fmla="*/ 197498 h 419100"/>
                      <a:gd name="connsiteX12" fmla="*/ 5031 w 304800"/>
                      <a:gd name="connsiteY12" fmla="*/ 57406 h 419100"/>
                      <a:gd name="connsiteX13" fmla="*/ 0 w 304800"/>
                      <a:gd name="connsiteY13" fmla="*/ 54014 h 41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800" h="419100">
                        <a:moveTo>
                          <a:pt x="0" y="0"/>
                        </a:moveTo>
                        <a:lnTo>
                          <a:pt x="304800" y="0"/>
                        </a:lnTo>
                        <a:lnTo>
                          <a:pt x="304800" y="54015"/>
                        </a:lnTo>
                        <a:lnTo>
                          <a:pt x="299770" y="57406"/>
                        </a:lnTo>
                        <a:cubicBezTo>
                          <a:pt x="263918" y="93259"/>
                          <a:pt x="241742" y="142789"/>
                          <a:pt x="241742" y="197498"/>
                        </a:cubicBezTo>
                        <a:cubicBezTo>
                          <a:pt x="241742" y="252208"/>
                          <a:pt x="263918" y="301738"/>
                          <a:pt x="299770" y="337590"/>
                        </a:cubicBezTo>
                        <a:lnTo>
                          <a:pt x="304800" y="340982"/>
                        </a:lnTo>
                        <a:lnTo>
                          <a:pt x="304800" y="419100"/>
                        </a:lnTo>
                        <a:lnTo>
                          <a:pt x="0" y="419100"/>
                        </a:lnTo>
                        <a:lnTo>
                          <a:pt x="0" y="340982"/>
                        </a:lnTo>
                        <a:lnTo>
                          <a:pt x="5031" y="337590"/>
                        </a:lnTo>
                        <a:cubicBezTo>
                          <a:pt x="40884" y="301738"/>
                          <a:pt x="63059" y="252208"/>
                          <a:pt x="63059" y="197498"/>
                        </a:cubicBezTo>
                        <a:cubicBezTo>
                          <a:pt x="63059" y="142789"/>
                          <a:pt x="40884" y="93259"/>
                          <a:pt x="5031" y="57406"/>
                        </a:cubicBezTo>
                        <a:lnTo>
                          <a:pt x="0" y="5401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99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3E09A33-5957-4FAF-B1D4-3E9529B7D3D2}"/>
                      </a:ext>
                    </a:extLst>
                  </p:cNvPr>
                  <p:cNvSpPr/>
                  <p:nvPr/>
                </p:nvSpPr>
                <p:spPr>
                  <a:xfrm rot="6300000" flipH="1">
                    <a:off x="3934168" y="2433626"/>
                    <a:ext cx="1009743" cy="100974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99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483DB2A-07A4-4F45-A6A1-FA4DABC53E65}"/>
                    </a:ext>
                  </a:extLst>
                </p:cNvPr>
                <p:cNvSpPr/>
                <p:nvPr/>
              </p:nvSpPr>
              <p:spPr>
                <a:xfrm rot="6300000" flipH="1">
                  <a:off x="3996615" y="2569814"/>
                  <a:ext cx="884848" cy="884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159AD81-A472-4B82-BDDB-617A9F496AC1}"/>
                  </a:ext>
                </a:extLst>
              </p:cNvPr>
              <p:cNvSpPr/>
              <p:nvPr/>
            </p:nvSpPr>
            <p:spPr>
              <a:xfrm>
                <a:off x="4129459" y="2842960"/>
                <a:ext cx="61916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</a:rPr>
                  <a:t>06</a:t>
                </a:r>
                <a:endParaRPr lang="id-ID" sz="14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294D37-31FD-4D91-A47C-7E75813CCA8D}"/>
                </a:ext>
              </a:extLst>
            </p:cNvPr>
            <p:cNvSpPr/>
            <p:nvPr/>
          </p:nvSpPr>
          <p:spPr>
            <a:xfrm>
              <a:off x="5061513" y="2276091"/>
              <a:ext cx="2068973" cy="2068973"/>
            </a:xfrm>
            <a:prstGeom prst="ellipse">
              <a:avLst/>
            </a:prstGeom>
            <a:solidFill>
              <a:srgbClr val="232A4E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D4C04B-2D75-4CA7-A7A1-3C02287913B6}"/>
                </a:ext>
              </a:extLst>
            </p:cNvPr>
            <p:cNvSpPr/>
            <p:nvPr/>
          </p:nvSpPr>
          <p:spPr>
            <a:xfrm>
              <a:off x="5287920" y="2502498"/>
              <a:ext cx="1616160" cy="1616159"/>
            </a:xfrm>
            <a:prstGeom prst="ellipse">
              <a:avLst/>
            </a:prstGeom>
            <a:noFill/>
            <a:ln>
              <a:noFill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B2F97F9-63E1-4145-BFC6-8C6E1ED456EE}"/>
              </a:ext>
            </a:extLst>
          </p:cNvPr>
          <p:cNvSpPr>
            <a:spLocks/>
          </p:cNvSpPr>
          <p:nvPr/>
        </p:nvSpPr>
        <p:spPr bwMode="auto">
          <a:xfrm flipV="1">
            <a:off x="7375731" y="2756191"/>
            <a:ext cx="378876" cy="511768"/>
          </a:xfrm>
          <a:custGeom>
            <a:avLst/>
            <a:gdLst>
              <a:gd name="connsiteX0" fmla="*/ 4385106 w 4388197"/>
              <a:gd name="connsiteY0" fmla="*/ 558456 h 5927380"/>
              <a:gd name="connsiteX1" fmla="*/ 4113435 w 4388197"/>
              <a:gd name="connsiteY1" fmla="*/ 295861 h 5927380"/>
              <a:gd name="connsiteX2" fmla="*/ 3363997 w 4388197"/>
              <a:gd name="connsiteY2" fmla="*/ 82390 h 5927380"/>
              <a:gd name="connsiteX3" fmla="*/ 1853593 w 4388197"/>
              <a:gd name="connsiteY3" fmla="*/ 9427 h 5927380"/>
              <a:gd name="connsiteX4" fmla="*/ 953547 w 4388197"/>
              <a:gd name="connsiteY4" fmla="*/ 139099 h 5927380"/>
              <a:gd name="connsiteX5" fmla="*/ 822756 w 4388197"/>
              <a:gd name="connsiteY5" fmla="*/ 179554 h 5927380"/>
              <a:gd name="connsiteX6" fmla="*/ 1472749 w 4388197"/>
              <a:gd name="connsiteY6" fmla="*/ 129708 h 5927380"/>
              <a:gd name="connsiteX7" fmla="*/ 3187807 w 4388197"/>
              <a:gd name="connsiteY7" fmla="*/ 161855 h 5927380"/>
              <a:gd name="connsiteX8" fmla="*/ 4057587 w 4388197"/>
              <a:gd name="connsiteY8" fmla="*/ 371353 h 5927380"/>
              <a:gd name="connsiteX9" fmla="*/ 4385106 w 4388197"/>
              <a:gd name="connsiteY9" fmla="*/ 558456 h 5927380"/>
              <a:gd name="connsiteX10" fmla="*/ 827301 w 4388197"/>
              <a:gd name="connsiteY10" fmla="*/ 909092 h 5927380"/>
              <a:gd name="connsiteX11" fmla="*/ 925716 w 4388197"/>
              <a:gd name="connsiteY11" fmla="*/ 905687 h 5927380"/>
              <a:gd name="connsiteX12" fmla="*/ 523475 w 4388197"/>
              <a:gd name="connsiteY12" fmla="*/ 808284 h 5927380"/>
              <a:gd name="connsiteX13" fmla="*/ 373537 w 4388197"/>
              <a:gd name="connsiteY13" fmla="*/ 698615 h 5927380"/>
              <a:gd name="connsiteX14" fmla="*/ 414626 w 4388197"/>
              <a:gd name="connsiteY14" fmla="*/ 629350 h 5927380"/>
              <a:gd name="connsiteX15" fmla="*/ 618989 w 4388197"/>
              <a:gd name="connsiteY15" fmla="*/ 564414 h 5927380"/>
              <a:gd name="connsiteX16" fmla="*/ 1496637 w 4388197"/>
              <a:gd name="connsiteY16" fmla="*/ 467372 h 5927380"/>
              <a:gd name="connsiteX17" fmla="*/ 2360588 w 4388197"/>
              <a:gd name="connsiteY17" fmla="*/ 477112 h 5927380"/>
              <a:gd name="connsiteX18" fmla="*/ 3466027 w 4388197"/>
              <a:gd name="connsiteY18" fmla="*/ 562971 h 5927380"/>
              <a:gd name="connsiteX19" fmla="*/ 3934947 w 4388197"/>
              <a:gd name="connsiteY19" fmla="*/ 673362 h 5927380"/>
              <a:gd name="connsiteX20" fmla="*/ 4057493 w 4388197"/>
              <a:gd name="connsiteY20" fmla="*/ 772569 h 5927380"/>
              <a:gd name="connsiteX21" fmla="*/ 4043797 w 4388197"/>
              <a:gd name="connsiteY21" fmla="*/ 854821 h 5927380"/>
              <a:gd name="connsiteX22" fmla="*/ 4115162 w 4388197"/>
              <a:gd name="connsiteY22" fmla="*/ 761025 h 5927380"/>
              <a:gd name="connsiteX23" fmla="*/ 4075155 w 4388197"/>
              <a:gd name="connsiteY23" fmla="*/ 687792 h 5927380"/>
              <a:gd name="connsiteX24" fmla="*/ 3826457 w 4388197"/>
              <a:gd name="connsiteY24" fmla="*/ 543851 h 5927380"/>
              <a:gd name="connsiteX25" fmla="*/ 3124339 w 4388197"/>
              <a:gd name="connsiteY25" fmla="*/ 377544 h 5927380"/>
              <a:gd name="connsiteX26" fmla="*/ 1500962 w 4388197"/>
              <a:gd name="connsiteY26" fmla="*/ 308640 h 5927380"/>
              <a:gd name="connsiteX27" fmla="*/ 718108 w 4388197"/>
              <a:gd name="connsiteY27" fmla="*/ 351209 h 5927380"/>
              <a:gd name="connsiteX28" fmla="*/ 204855 w 4388197"/>
              <a:gd name="connsiteY28" fmla="*/ 437068 h 5927380"/>
              <a:gd name="connsiteX29" fmla="*/ 18513 w 4388197"/>
              <a:gd name="connsiteY29" fmla="*/ 529421 h 5927380"/>
              <a:gd name="connsiteX30" fmla="*/ 18873 w 4388197"/>
              <a:gd name="connsiteY30" fmla="*/ 640173 h 5927380"/>
              <a:gd name="connsiteX31" fmla="*/ 148628 w 4388197"/>
              <a:gd name="connsiteY31" fmla="*/ 749842 h 5927380"/>
              <a:gd name="connsiteX32" fmla="*/ 534288 w 4388197"/>
              <a:gd name="connsiteY32" fmla="*/ 873580 h 5927380"/>
              <a:gd name="connsiteX33" fmla="*/ 827301 w 4388197"/>
              <a:gd name="connsiteY33" fmla="*/ 909092 h 5927380"/>
              <a:gd name="connsiteX34" fmla="*/ 1370321 w 4388197"/>
              <a:gd name="connsiteY34" fmla="*/ 1345856 h 5927380"/>
              <a:gd name="connsiteX35" fmla="*/ 1369239 w 4388197"/>
              <a:gd name="connsiteY35" fmla="*/ 1231740 h 5927380"/>
              <a:gd name="connsiteX36" fmla="*/ 1611510 w 4388197"/>
              <a:gd name="connsiteY36" fmla="*/ 1166738 h 5927380"/>
              <a:gd name="connsiteX37" fmla="*/ 2221515 w 4388197"/>
              <a:gd name="connsiteY37" fmla="*/ 1164932 h 5927380"/>
              <a:gd name="connsiteX38" fmla="*/ 2766986 w 4388197"/>
              <a:gd name="connsiteY38" fmla="*/ 1232463 h 5927380"/>
              <a:gd name="connsiteX39" fmla="*/ 2888482 w 4388197"/>
              <a:gd name="connsiteY39" fmla="*/ 1188044 h 5927380"/>
              <a:gd name="connsiteX40" fmla="*/ 3116693 w 4388197"/>
              <a:gd name="connsiteY40" fmla="*/ 1065623 h 5927380"/>
              <a:gd name="connsiteX41" fmla="*/ 2450807 w 4388197"/>
              <a:gd name="connsiteY41" fmla="*/ 902032 h 5927380"/>
              <a:gd name="connsiteX42" fmla="*/ 1852340 w 4388197"/>
              <a:gd name="connsiteY42" fmla="*/ 889032 h 5927380"/>
              <a:gd name="connsiteX43" fmla="*/ 1288122 w 4388197"/>
              <a:gd name="connsiteY43" fmla="*/ 997370 h 5927380"/>
              <a:gd name="connsiteX44" fmla="*/ 1132736 w 4388197"/>
              <a:gd name="connsiteY44" fmla="*/ 1123764 h 5927380"/>
              <a:gd name="connsiteX45" fmla="*/ 1172394 w 4388197"/>
              <a:gd name="connsiteY45" fmla="*/ 1251241 h 5927380"/>
              <a:gd name="connsiteX46" fmla="*/ 1370321 w 4388197"/>
              <a:gd name="connsiteY46" fmla="*/ 1345856 h 5927380"/>
              <a:gd name="connsiteX47" fmla="*/ 1243547 w 4388197"/>
              <a:gd name="connsiteY47" fmla="*/ 1991968 h 5927380"/>
              <a:gd name="connsiteX48" fmla="*/ 1187297 w 4388197"/>
              <a:gd name="connsiteY48" fmla="*/ 1867588 h 5927380"/>
              <a:gd name="connsiteX49" fmla="*/ 1321072 w 4388197"/>
              <a:gd name="connsiteY49" fmla="*/ 1784788 h 5927380"/>
              <a:gd name="connsiteX50" fmla="*/ 1979848 w 4388197"/>
              <a:gd name="connsiteY50" fmla="*/ 1750078 h 5927380"/>
              <a:gd name="connsiteX51" fmla="*/ 2937183 w 4388197"/>
              <a:gd name="connsiteY51" fmla="*/ 1846978 h 5927380"/>
              <a:gd name="connsiteX52" fmla="*/ 3049684 w 4388197"/>
              <a:gd name="connsiteY52" fmla="*/ 1794551 h 5927380"/>
              <a:gd name="connsiteX53" fmla="*/ 3211944 w 4388197"/>
              <a:gd name="connsiteY53" fmla="*/ 1705966 h 5927380"/>
              <a:gd name="connsiteX54" fmla="*/ 2069632 w 4388197"/>
              <a:gd name="connsiteY54" fmla="*/ 1528073 h 5927380"/>
              <a:gd name="connsiteX55" fmla="*/ 1203884 w 4388197"/>
              <a:gd name="connsiteY55" fmla="*/ 1605449 h 5927380"/>
              <a:gd name="connsiteX56" fmla="*/ 988619 w 4388197"/>
              <a:gd name="connsiteY56" fmla="*/ 1690780 h 5927380"/>
              <a:gd name="connsiteX57" fmla="*/ 978883 w 4388197"/>
              <a:gd name="connsiteY57" fmla="*/ 1851679 h 5927380"/>
              <a:gd name="connsiteX58" fmla="*/ 1243547 w 4388197"/>
              <a:gd name="connsiteY58" fmla="*/ 1991968 h 5927380"/>
              <a:gd name="connsiteX59" fmla="*/ 1461814 w 4388197"/>
              <a:gd name="connsiteY59" fmla="*/ 2674738 h 5927380"/>
              <a:gd name="connsiteX60" fmla="*/ 1009858 w 4388197"/>
              <a:gd name="connsiteY60" fmla="*/ 2520318 h 5927380"/>
              <a:gd name="connsiteX61" fmla="*/ 910385 w 4388197"/>
              <a:gd name="connsiteY61" fmla="*/ 2438056 h 5927380"/>
              <a:gd name="connsiteX62" fmla="*/ 951832 w 4388197"/>
              <a:gd name="connsiteY62" fmla="*/ 2376721 h 5927380"/>
              <a:gd name="connsiteX63" fmla="*/ 1180333 w 4388197"/>
              <a:gd name="connsiteY63" fmla="*/ 2333425 h 5927380"/>
              <a:gd name="connsiteX64" fmla="*/ 1929268 w 4388197"/>
              <a:gd name="connsiteY64" fmla="*/ 2309974 h 5927380"/>
              <a:gd name="connsiteX65" fmla="*/ 3443718 w 4388197"/>
              <a:gd name="connsiteY65" fmla="*/ 2460786 h 5927380"/>
              <a:gd name="connsiteX66" fmla="*/ 3242248 w 4388197"/>
              <a:gd name="connsiteY66" fmla="*/ 2334508 h 5927380"/>
              <a:gd name="connsiteX67" fmla="*/ 3020234 w 4388197"/>
              <a:gd name="connsiteY67" fmla="*/ 2281471 h 5927380"/>
              <a:gd name="connsiteX68" fmla="*/ 1510470 w 4388197"/>
              <a:gd name="connsiteY68" fmla="*/ 2169264 h 5927380"/>
              <a:gd name="connsiteX69" fmla="*/ 835059 w 4388197"/>
              <a:gd name="connsiteY69" fmla="*/ 2221579 h 5927380"/>
              <a:gd name="connsiteX70" fmla="*/ 525105 w 4388197"/>
              <a:gd name="connsiteY70" fmla="*/ 2295181 h 5927380"/>
              <a:gd name="connsiteX71" fmla="*/ 476089 w 4388197"/>
              <a:gd name="connsiteY71" fmla="*/ 2361928 h 5927380"/>
              <a:gd name="connsiteX72" fmla="*/ 652330 w 4388197"/>
              <a:gd name="connsiteY72" fmla="*/ 2484960 h 5927380"/>
              <a:gd name="connsiteX73" fmla="*/ 1343239 w 4388197"/>
              <a:gd name="connsiteY73" fmla="*/ 2671130 h 5927380"/>
              <a:gd name="connsiteX74" fmla="*/ 1461814 w 4388197"/>
              <a:gd name="connsiteY74" fmla="*/ 2674738 h 5927380"/>
              <a:gd name="connsiteX75" fmla="*/ 3887622 w 4388197"/>
              <a:gd name="connsiteY75" fmla="*/ 2739577 h 5927380"/>
              <a:gd name="connsiteX76" fmla="*/ 4309754 w 4388197"/>
              <a:gd name="connsiteY76" fmla="*/ 2545171 h 5927380"/>
              <a:gd name="connsiteX77" fmla="*/ 4370335 w 4388197"/>
              <a:gd name="connsiteY77" fmla="*/ 2201036 h 5927380"/>
              <a:gd name="connsiteX78" fmla="*/ 4141353 w 4388197"/>
              <a:gd name="connsiteY78" fmla="*/ 1893658 h 5927380"/>
              <a:gd name="connsiteX79" fmla="*/ 3473881 w 4388197"/>
              <a:gd name="connsiteY79" fmla="*/ 1577631 h 5927380"/>
              <a:gd name="connsiteX80" fmla="*/ 3637954 w 4388197"/>
              <a:gd name="connsiteY80" fmla="*/ 1685376 h 5927380"/>
              <a:gd name="connsiteX81" fmla="*/ 3999637 w 4388197"/>
              <a:gd name="connsiteY81" fmla="*/ 1997078 h 5927380"/>
              <a:gd name="connsiteX82" fmla="*/ 4147844 w 4388197"/>
              <a:gd name="connsiteY82" fmla="*/ 2301574 h 5927380"/>
              <a:gd name="connsiteX83" fmla="*/ 3978362 w 4388197"/>
              <a:gd name="connsiteY83" fmla="*/ 2621204 h 5927380"/>
              <a:gd name="connsiteX84" fmla="*/ 3615597 w 4388197"/>
              <a:gd name="connsiteY84" fmla="*/ 2658321 h 5927380"/>
              <a:gd name="connsiteX85" fmla="*/ 3887622 w 4388197"/>
              <a:gd name="connsiteY85" fmla="*/ 2739577 h 5927380"/>
              <a:gd name="connsiteX86" fmla="*/ 3497694 w 4388197"/>
              <a:gd name="connsiteY86" fmla="*/ 4725642 h 5927380"/>
              <a:gd name="connsiteX87" fmla="*/ 3338011 w 4388197"/>
              <a:gd name="connsiteY87" fmla="*/ 4620052 h 5927380"/>
              <a:gd name="connsiteX88" fmla="*/ 2751547 w 4388197"/>
              <a:gd name="connsiteY88" fmla="*/ 4173546 h 5927380"/>
              <a:gd name="connsiteX89" fmla="*/ 2561226 w 4388197"/>
              <a:gd name="connsiteY89" fmla="*/ 3902543 h 5927380"/>
              <a:gd name="connsiteX90" fmla="*/ 2571318 w 4388197"/>
              <a:gd name="connsiteY90" fmla="*/ 3668659 h 5927380"/>
              <a:gd name="connsiteX91" fmla="*/ 2772814 w 4388197"/>
              <a:gd name="connsiteY91" fmla="*/ 3335311 h 5927380"/>
              <a:gd name="connsiteX92" fmla="*/ 2865091 w 4388197"/>
              <a:gd name="connsiteY92" fmla="*/ 2998359 h 5927380"/>
              <a:gd name="connsiteX93" fmla="*/ 2754070 w 4388197"/>
              <a:gd name="connsiteY93" fmla="*/ 2773124 h 5927380"/>
              <a:gd name="connsiteX94" fmla="*/ 2414880 w 4388197"/>
              <a:gd name="connsiteY94" fmla="*/ 2492030 h 5927380"/>
              <a:gd name="connsiteX95" fmla="*/ 2574202 w 4388197"/>
              <a:gd name="connsiteY95" fmla="*/ 2765916 h 5927380"/>
              <a:gd name="connsiteX96" fmla="*/ 2536354 w 4388197"/>
              <a:gd name="connsiteY96" fmla="*/ 3009530 h 5927380"/>
              <a:gd name="connsiteX97" fmla="*/ 2253035 w 4388197"/>
              <a:gd name="connsiteY97" fmla="*/ 3463605 h 5927380"/>
              <a:gd name="connsiteX98" fmla="*/ 2278627 w 4388197"/>
              <a:gd name="connsiteY98" fmla="*/ 3971014 h 5927380"/>
              <a:gd name="connsiteX99" fmla="*/ 2765245 w 4388197"/>
              <a:gd name="connsiteY99" fmla="*/ 4426530 h 5927380"/>
              <a:gd name="connsiteX100" fmla="*/ 3497694 w 4388197"/>
              <a:gd name="connsiteY100" fmla="*/ 4725642 h 5927380"/>
              <a:gd name="connsiteX101" fmla="*/ 2810103 w 4388197"/>
              <a:gd name="connsiteY101" fmla="*/ 5927380 h 5927380"/>
              <a:gd name="connsiteX102" fmla="*/ 2880016 w 4388197"/>
              <a:gd name="connsiteY102" fmla="*/ 5803705 h 5927380"/>
              <a:gd name="connsiteX103" fmla="*/ 2882899 w 4388197"/>
              <a:gd name="connsiteY103" fmla="*/ 5199032 h 5927380"/>
              <a:gd name="connsiteX104" fmla="*/ 2714243 w 4388197"/>
              <a:gd name="connsiteY104" fmla="*/ 4884616 h 5927380"/>
              <a:gd name="connsiteX105" fmla="*/ 2521082 w 4388197"/>
              <a:gd name="connsiteY105" fmla="*/ 4684501 h 5927380"/>
              <a:gd name="connsiteX106" fmla="*/ 2024484 w 4388197"/>
              <a:gd name="connsiteY106" fmla="*/ 4199176 h 5927380"/>
              <a:gd name="connsiteX107" fmla="*/ 1733661 w 4388197"/>
              <a:gd name="connsiteY107" fmla="*/ 3770821 h 5927380"/>
              <a:gd name="connsiteX108" fmla="*/ 1784114 w 4388197"/>
              <a:gd name="connsiteY108" fmla="*/ 3376720 h 5927380"/>
              <a:gd name="connsiteX109" fmla="*/ 2172599 w 4388197"/>
              <a:gd name="connsiteY109" fmla="*/ 2719043 h 5927380"/>
              <a:gd name="connsiteX110" fmla="*/ 1741950 w 4388197"/>
              <a:gd name="connsiteY110" fmla="*/ 3181652 h 5927380"/>
              <a:gd name="connsiteX111" fmla="*/ 1428423 w 4388197"/>
              <a:gd name="connsiteY111" fmla="*/ 3663011 h 5927380"/>
              <a:gd name="connsiteX112" fmla="*/ 1444640 w 4388197"/>
              <a:gd name="connsiteY112" fmla="*/ 3939567 h 5927380"/>
              <a:gd name="connsiteX113" fmla="*/ 1739427 w 4388197"/>
              <a:gd name="connsiteY113" fmla="*/ 4320327 h 5927380"/>
              <a:gd name="connsiteX114" fmla="*/ 2427745 w 4388197"/>
              <a:gd name="connsiteY114" fmla="*/ 4904808 h 5927380"/>
              <a:gd name="connsiteX115" fmla="*/ 2825239 w 4388197"/>
              <a:gd name="connsiteY115" fmla="*/ 5695895 h 5927380"/>
              <a:gd name="connsiteX116" fmla="*/ 2810103 w 4388197"/>
              <a:gd name="connsiteY116" fmla="*/ 5927380 h 592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4388197" h="5927380">
                <a:moveTo>
                  <a:pt x="4385106" y="558456"/>
                </a:moveTo>
                <a:cubicBezTo>
                  <a:pt x="4344031" y="432035"/>
                  <a:pt x="4224409" y="355460"/>
                  <a:pt x="4113435" y="295861"/>
                </a:cubicBezTo>
                <a:cubicBezTo>
                  <a:pt x="3882479" y="170162"/>
                  <a:pt x="3620536" y="123567"/>
                  <a:pt x="3363997" y="82390"/>
                </a:cubicBezTo>
                <a:cubicBezTo>
                  <a:pt x="2864252" y="11233"/>
                  <a:pt x="2357661" y="-16219"/>
                  <a:pt x="1853593" y="9427"/>
                </a:cubicBezTo>
                <a:cubicBezTo>
                  <a:pt x="1550215" y="24597"/>
                  <a:pt x="1247557" y="62885"/>
                  <a:pt x="953547" y="139099"/>
                </a:cubicBezTo>
                <a:cubicBezTo>
                  <a:pt x="909230" y="150657"/>
                  <a:pt x="865632" y="163661"/>
                  <a:pt x="822756" y="179554"/>
                </a:cubicBezTo>
                <a:cubicBezTo>
                  <a:pt x="1039660" y="165467"/>
                  <a:pt x="1255844" y="139099"/>
                  <a:pt x="1472749" y="129708"/>
                </a:cubicBezTo>
                <a:cubicBezTo>
                  <a:pt x="2043835" y="95393"/>
                  <a:pt x="2618884" y="94671"/>
                  <a:pt x="3187807" y="161855"/>
                </a:cubicBezTo>
                <a:cubicBezTo>
                  <a:pt x="3483619" y="201226"/>
                  <a:pt x="3780872" y="255406"/>
                  <a:pt x="4057587" y="371353"/>
                </a:cubicBezTo>
                <a:cubicBezTo>
                  <a:pt x="4174327" y="420115"/>
                  <a:pt x="4280977" y="487660"/>
                  <a:pt x="4385106" y="558456"/>
                </a:cubicBezTo>
                <a:close/>
                <a:moveTo>
                  <a:pt x="827301" y="909092"/>
                </a:moveTo>
                <a:cubicBezTo>
                  <a:pt x="860095" y="909588"/>
                  <a:pt x="892917" y="908573"/>
                  <a:pt x="925716" y="905687"/>
                </a:cubicBezTo>
                <a:cubicBezTo>
                  <a:pt x="790554" y="878631"/>
                  <a:pt x="652509" y="858068"/>
                  <a:pt x="523475" y="808284"/>
                </a:cubicBezTo>
                <a:cubicBezTo>
                  <a:pt x="466888" y="783752"/>
                  <a:pt x="401650" y="758139"/>
                  <a:pt x="373537" y="698615"/>
                </a:cubicBezTo>
                <a:cubicBezTo>
                  <a:pt x="362724" y="667229"/>
                  <a:pt x="390477" y="643419"/>
                  <a:pt x="414626" y="629350"/>
                </a:cubicBezTo>
                <a:cubicBezTo>
                  <a:pt x="477340" y="593275"/>
                  <a:pt x="549427" y="579566"/>
                  <a:pt x="618989" y="564414"/>
                </a:cubicBezTo>
                <a:cubicBezTo>
                  <a:pt x="908055" y="505972"/>
                  <a:pt x="1202886" y="487213"/>
                  <a:pt x="1496637" y="467372"/>
                </a:cubicBezTo>
                <a:cubicBezTo>
                  <a:pt x="1784621" y="455467"/>
                  <a:pt x="2072604" y="472062"/>
                  <a:pt x="2360588" y="477112"/>
                </a:cubicBezTo>
                <a:cubicBezTo>
                  <a:pt x="2730029" y="493346"/>
                  <a:pt x="3099470" y="513548"/>
                  <a:pt x="3466027" y="562971"/>
                </a:cubicBezTo>
                <a:cubicBezTo>
                  <a:pt x="3624617" y="588224"/>
                  <a:pt x="3785729" y="612395"/>
                  <a:pt x="3934947" y="673362"/>
                </a:cubicBezTo>
                <a:cubicBezTo>
                  <a:pt x="3982163" y="695368"/>
                  <a:pt x="4037309" y="720621"/>
                  <a:pt x="4057493" y="772569"/>
                </a:cubicBezTo>
                <a:cubicBezTo>
                  <a:pt x="4059656" y="800708"/>
                  <a:pt x="4049203" y="827764"/>
                  <a:pt x="4043797" y="854821"/>
                </a:cubicBezTo>
                <a:cubicBezTo>
                  <a:pt x="4075155" y="831011"/>
                  <a:pt x="4115162" y="805037"/>
                  <a:pt x="4115162" y="761025"/>
                </a:cubicBezTo>
                <a:cubicBezTo>
                  <a:pt x="4118406" y="730361"/>
                  <a:pt x="4094257" y="707994"/>
                  <a:pt x="4075155" y="687792"/>
                </a:cubicBezTo>
                <a:cubicBezTo>
                  <a:pt x="4005231" y="620331"/>
                  <a:pt x="3914403" y="581370"/>
                  <a:pt x="3826457" y="543851"/>
                </a:cubicBezTo>
                <a:cubicBezTo>
                  <a:pt x="3601549" y="455467"/>
                  <a:pt x="3362223" y="411816"/>
                  <a:pt x="3124339" y="377544"/>
                </a:cubicBezTo>
                <a:cubicBezTo>
                  <a:pt x="2585857" y="312969"/>
                  <a:pt x="2042689" y="302868"/>
                  <a:pt x="1500962" y="308640"/>
                </a:cubicBezTo>
                <a:cubicBezTo>
                  <a:pt x="1239650" y="312248"/>
                  <a:pt x="978699" y="329203"/>
                  <a:pt x="718108" y="351209"/>
                </a:cubicBezTo>
                <a:cubicBezTo>
                  <a:pt x="545462" y="368165"/>
                  <a:pt x="372816" y="393778"/>
                  <a:pt x="204855" y="437068"/>
                </a:cubicBezTo>
                <a:cubicBezTo>
                  <a:pt x="138897" y="457992"/>
                  <a:pt x="67892" y="478194"/>
                  <a:pt x="18513" y="529421"/>
                </a:cubicBezTo>
                <a:cubicBezTo>
                  <a:pt x="-10682" y="559725"/>
                  <a:pt x="-1311" y="608066"/>
                  <a:pt x="18873" y="640173"/>
                </a:cubicBezTo>
                <a:cubicBezTo>
                  <a:pt x="49510" y="689235"/>
                  <a:pt x="98889" y="722424"/>
                  <a:pt x="148628" y="749842"/>
                </a:cubicBezTo>
                <a:cubicBezTo>
                  <a:pt x="269012" y="812974"/>
                  <a:pt x="402371" y="844720"/>
                  <a:pt x="534288" y="873580"/>
                </a:cubicBezTo>
                <a:cubicBezTo>
                  <a:pt x="630794" y="892520"/>
                  <a:pt x="728921" y="907604"/>
                  <a:pt x="827301" y="909092"/>
                </a:cubicBezTo>
                <a:close/>
                <a:moveTo>
                  <a:pt x="1370321" y="1345856"/>
                </a:moveTo>
                <a:cubicBezTo>
                  <a:pt x="1357702" y="1310105"/>
                  <a:pt x="1331024" y="1261714"/>
                  <a:pt x="1369239" y="1231740"/>
                </a:cubicBezTo>
                <a:cubicBezTo>
                  <a:pt x="1437378" y="1179377"/>
                  <a:pt x="1528951" y="1173960"/>
                  <a:pt x="1611510" y="1166738"/>
                </a:cubicBezTo>
                <a:cubicBezTo>
                  <a:pt x="1814485" y="1159154"/>
                  <a:pt x="2018180" y="1156265"/>
                  <a:pt x="2221515" y="1164932"/>
                </a:cubicBezTo>
                <a:cubicBezTo>
                  <a:pt x="2403939" y="1178655"/>
                  <a:pt x="2588888" y="1186600"/>
                  <a:pt x="2766986" y="1232463"/>
                </a:cubicBezTo>
                <a:cubicBezTo>
                  <a:pt x="2813493" y="1248352"/>
                  <a:pt x="2850267" y="1207184"/>
                  <a:pt x="2888482" y="1188044"/>
                </a:cubicBezTo>
                <a:cubicBezTo>
                  <a:pt x="2960587" y="1140014"/>
                  <a:pt x="3043146" y="1110763"/>
                  <a:pt x="3116693" y="1065623"/>
                </a:cubicBezTo>
                <a:cubicBezTo>
                  <a:pt x="2900019" y="992675"/>
                  <a:pt x="2677937" y="932367"/>
                  <a:pt x="2450807" y="902032"/>
                </a:cubicBezTo>
                <a:cubicBezTo>
                  <a:pt x="2252881" y="872781"/>
                  <a:pt x="2051709" y="874587"/>
                  <a:pt x="1852340" y="889032"/>
                </a:cubicBezTo>
                <a:cubicBezTo>
                  <a:pt x="1660902" y="900949"/>
                  <a:pt x="1467662" y="927311"/>
                  <a:pt x="1288122" y="997370"/>
                </a:cubicBezTo>
                <a:cubicBezTo>
                  <a:pt x="1226833" y="1023732"/>
                  <a:pt x="1158333" y="1057678"/>
                  <a:pt x="1132736" y="1123764"/>
                </a:cubicBezTo>
                <a:cubicBezTo>
                  <a:pt x="1113268" y="1169266"/>
                  <a:pt x="1137784" y="1220546"/>
                  <a:pt x="1172394" y="1251241"/>
                </a:cubicBezTo>
                <a:cubicBezTo>
                  <a:pt x="1228996" y="1299271"/>
                  <a:pt x="1298577" y="1329244"/>
                  <a:pt x="1370321" y="1345856"/>
                </a:cubicBezTo>
                <a:close/>
                <a:moveTo>
                  <a:pt x="1243547" y="1991968"/>
                </a:moveTo>
                <a:cubicBezTo>
                  <a:pt x="1217586" y="1955088"/>
                  <a:pt x="1174316" y="1917846"/>
                  <a:pt x="1187297" y="1867588"/>
                </a:cubicBezTo>
                <a:cubicBezTo>
                  <a:pt x="1210374" y="1815522"/>
                  <a:pt x="1270951" y="1798528"/>
                  <a:pt x="1321072" y="1784788"/>
                </a:cubicBezTo>
                <a:cubicBezTo>
                  <a:pt x="1537058" y="1737061"/>
                  <a:pt x="1760256" y="1747185"/>
                  <a:pt x="1979848" y="1750078"/>
                </a:cubicBezTo>
                <a:cubicBezTo>
                  <a:pt x="2300402" y="1763817"/>
                  <a:pt x="2621317" y="1788766"/>
                  <a:pt x="2937183" y="1846978"/>
                </a:cubicBezTo>
                <a:cubicBezTo>
                  <a:pt x="2983698" y="1860718"/>
                  <a:pt x="3016150" y="1819138"/>
                  <a:pt x="3049684" y="1794551"/>
                </a:cubicBezTo>
                <a:cubicBezTo>
                  <a:pt x="3097641" y="1754416"/>
                  <a:pt x="3154973" y="1729106"/>
                  <a:pt x="3211944" y="1705966"/>
                </a:cubicBezTo>
                <a:cubicBezTo>
                  <a:pt x="2843794" y="1585925"/>
                  <a:pt x="2457254" y="1520480"/>
                  <a:pt x="2069632" y="1528073"/>
                </a:cubicBezTo>
                <a:cubicBezTo>
                  <a:pt x="1780088" y="1536028"/>
                  <a:pt x="1488019" y="1542536"/>
                  <a:pt x="1203884" y="1605449"/>
                </a:cubicBezTo>
                <a:cubicBezTo>
                  <a:pt x="1129244" y="1624251"/>
                  <a:pt x="1052441" y="1645945"/>
                  <a:pt x="988619" y="1690780"/>
                </a:cubicBezTo>
                <a:cubicBezTo>
                  <a:pt x="937056" y="1727299"/>
                  <a:pt x="944268" y="1805759"/>
                  <a:pt x="978883" y="1851679"/>
                </a:cubicBezTo>
                <a:cubicBezTo>
                  <a:pt x="1039821" y="1936286"/>
                  <a:pt x="1145110" y="1972805"/>
                  <a:pt x="1243547" y="1991968"/>
                </a:cubicBezTo>
                <a:close/>
                <a:moveTo>
                  <a:pt x="1461814" y="2674738"/>
                </a:moveTo>
                <a:cubicBezTo>
                  <a:pt x="1309000" y="2631443"/>
                  <a:pt x="1153663" y="2590673"/>
                  <a:pt x="1009858" y="2520318"/>
                </a:cubicBezTo>
                <a:cubicBezTo>
                  <a:pt x="972015" y="2500474"/>
                  <a:pt x="930568" y="2478104"/>
                  <a:pt x="910385" y="2438056"/>
                </a:cubicBezTo>
                <a:cubicBezTo>
                  <a:pt x="893806" y="2408110"/>
                  <a:pt x="927684" y="2386102"/>
                  <a:pt x="951832" y="2376721"/>
                </a:cubicBezTo>
                <a:cubicBezTo>
                  <a:pt x="1024635" y="2348218"/>
                  <a:pt x="1103205" y="2342445"/>
                  <a:pt x="1180333" y="2333425"/>
                </a:cubicBezTo>
                <a:cubicBezTo>
                  <a:pt x="1429017" y="2311056"/>
                  <a:pt x="1679503" y="2306727"/>
                  <a:pt x="1929268" y="2309974"/>
                </a:cubicBezTo>
                <a:cubicBezTo>
                  <a:pt x="2436728" y="2328374"/>
                  <a:pt x="2941665" y="2384658"/>
                  <a:pt x="3443718" y="2460786"/>
                </a:cubicBezTo>
                <a:cubicBezTo>
                  <a:pt x="3377763" y="2417130"/>
                  <a:pt x="3309285" y="2376721"/>
                  <a:pt x="3242248" y="2334508"/>
                </a:cubicBezTo>
                <a:cubicBezTo>
                  <a:pt x="3177013" y="2290852"/>
                  <a:pt x="3094479" y="2297346"/>
                  <a:pt x="3020234" y="2281471"/>
                </a:cubicBezTo>
                <a:cubicBezTo>
                  <a:pt x="2519983" y="2213281"/>
                  <a:pt x="2016127" y="2152306"/>
                  <a:pt x="1510470" y="2169264"/>
                </a:cubicBezTo>
                <a:cubicBezTo>
                  <a:pt x="1284852" y="2180448"/>
                  <a:pt x="1059235" y="2192715"/>
                  <a:pt x="835059" y="2221579"/>
                </a:cubicBezTo>
                <a:cubicBezTo>
                  <a:pt x="730179" y="2237093"/>
                  <a:pt x="623137" y="2252968"/>
                  <a:pt x="525105" y="2295181"/>
                </a:cubicBezTo>
                <a:cubicBezTo>
                  <a:pt x="499876" y="2307448"/>
                  <a:pt x="462393" y="2328014"/>
                  <a:pt x="476089" y="2361928"/>
                </a:cubicBezTo>
                <a:cubicBezTo>
                  <a:pt x="514292" y="2426150"/>
                  <a:pt x="589258" y="2452488"/>
                  <a:pt x="652330" y="2484960"/>
                </a:cubicBezTo>
                <a:cubicBezTo>
                  <a:pt x="872541" y="2579488"/>
                  <a:pt x="1106449" y="2638658"/>
                  <a:pt x="1343239" y="2671130"/>
                </a:cubicBezTo>
                <a:cubicBezTo>
                  <a:pt x="1382524" y="2676181"/>
                  <a:pt x="1422530" y="2676181"/>
                  <a:pt x="1461814" y="2674738"/>
                </a:cubicBezTo>
                <a:close/>
                <a:moveTo>
                  <a:pt x="3887622" y="2739577"/>
                </a:moveTo>
                <a:cubicBezTo>
                  <a:pt x="4047642" y="2740886"/>
                  <a:pt x="4209687" y="2671743"/>
                  <a:pt x="4309754" y="2545171"/>
                </a:cubicBezTo>
                <a:cubicBezTo>
                  <a:pt x="4383316" y="2448957"/>
                  <a:pt x="4408919" y="2316709"/>
                  <a:pt x="4370335" y="2201036"/>
                </a:cubicBezTo>
                <a:cubicBezTo>
                  <a:pt x="4329587" y="2077076"/>
                  <a:pt x="4239076" y="1976899"/>
                  <a:pt x="4141353" y="1893658"/>
                </a:cubicBezTo>
                <a:cubicBezTo>
                  <a:pt x="3948432" y="1736906"/>
                  <a:pt x="3712959" y="1640332"/>
                  <a:pt x="3473881" y="1577631"/>
                </a:cubicBezTo>
                <a:cubicBezTo>
                  <a:pt x="3525808" y="1617630"/>
                  <a:pt x="3583864" y="1648260"/>
                  <a:pt x="3637954" y="1685376"/>
                </a:cubicBezTo>
                <a:cubicBezTo>
                  <a:pt x="3770295" y="1774382"/>
                  <a:pt x="3894342" y="1877082"/>
                  <a:pt x="3999637" y="1997078"/>
                </a:cubicBezTo>
                <a:cubicBezTo>
                  <a:pt x="4072478" y="2084283"/>
                  <a:pt x="4135584" y="2186622"/>
                  <a:pt x="4147844" y="2301574"/>
                </a:cubicBezTo>
                <a:cubicBezTo>
                  <a:pt x="4158662" y="2427336"/>
                  <a:pt x="4098802" y="2567873"/>
                  <a:pt x="3978362" y="2621204"/>
                </a:cubicBezTo>
                <a:cubicBezTo>
                  <a:pt x="3865133" y="2674536"/>
                  <a:pt x="3737120" y="2667690"/>
                  <a:pt x="3615597" y="2658321"/>
                </a:cubicBezTo>
                <a:cubicBezTo>
                  <a:pt x="3696327" y="2712643"/>
                  <a:pt x="3791610" y="2738791"/>
                  <a:pt x="3887622" y="2739577"/>
                </a:cubicBezTo>
                <a:close/>
                <a:moveTo>
                  <a:pt x="3497694" y="4725642"/>
                </a:moveTo>
                <a:cubicBezTo>
                  <a:pt x="3448311" y="4684560"/>
                  <a:pt x="3391359" y="4655009"/>
                  <a:pt x="3338011" y="4620052"/>
                </a:cubicBezTo>
                <a:cubicBezTo>
                  <a:pt x="3131830" y="4485992"/>
                  <a:pt x="2927811" y="4345806"/>
                  <a:pt x="2751547" y="4173546"/>
                </a:cubicBezTo>
                <a:cubicBezTo>
                  <a:pt x="2675130" y="4093542"/>
                  <a:pt x="2600876" y="4007412"/>
                  <a:pt x="2561226" y="3902543"/>
                </a:cubicBezTo>
                <a:cubicBezTo>
                  <a:pt x="2531308" y="3827585"/>
                  <a:pt x="2536715" y="3741095"/>
                  <a:pt x="2571318" y="3668659"/>
                </a:cubicBezTo>
                <a:cubicBezTo>
                  <a:pt x="2625747" y="3550095"/>
                  <a:pt x="2710455" y="3449189"/>
                  <a:pt x="2772814" y="3335311"/>
                </a:cubicBezTo>
                <a:cubicBezTo>
                  <a:pt x="2830487" y="3233324"/>
                  <a:pt x="2880951" y="3118004"/>
                  <a:pt x="2865091" y="2998359"/>
                </a:cubicBezTo>
                <a:cubicBezTo>
                  <a:pt x="2852475" y="2914031"/>
                  <a:pt x="2807418" y="2838352"/>
                  <a:pt x="2754070" y="2773124"/>
                </a:cubicBezTo>
                <a:cubicBezTo>
                  <a:pt x="2658549" y="2660326"/>
                  <a:pt x="2541400" y="2567709"/>
                  <a:pt x="2414880" y="2492030"/>
                </a:cubicBezTo>
                <a:cubicBezTo>
                  <a:pt x="2471111" y="2581043"/>
                  <a:pt x="2538877" y="2665371"/>
                  <a:pt x="2574202" y="2765916"/>
                </a:cubicBezTo>
                <a:cubicBezTo>
                  <a:pt x="2601597" y="2848082"/>
                  <a:pt x="2578167" y="2937095"/>
                  <a:pt x="2536354" y="3009530"/>
                </a:cubicBezTo>
                <a:cubicBezTo>
                  <a:pt x="2447682" y="3164493"/>
                  <a:pt x="2314673" y="3293507"/>
                  <a:pt x="2253035" y="3463605"/>
                </a:cubicBezTo>
                <a:cubicBezTo>
                  <a:pt x="2189594" y="3626135"/>
                  <a:pt x="2194640" y="3816774"/>
                  <a:pt x="2278627" y="3971014"/>
                </a:cubicBezTo>
                <a:cubicBezTo>
                  <a:pt x="2384962" y="4172465"/>
                  <a:pt x="2574202" y="4311210"/>
                  <a:pt x="2765245" y="4426530"/>
                </a:cubicBezTo>
                <a:cubicBezTo>
                  <a:pt x="2995937" y="4555184"/>
                  <a:pt x="3241409" y="4660054"/>
                  <a:pt x="3497694" y="4725642"/>
                </a:cubicBezTo>
                <a:close/>
                <a:moveTo>
                  <a:pt x="2810103" y="5927380"/>
                </a:moveTo>
                <a:cubicBezTo>
                  <a:pt x="2841456" y="5891324"/>
                  <a:pt x="2868124" y="5850579"/>
                  <a:pt x="2880016" y="5803705"/>
                </a:cubicBezTo>
                <a:cubicBezTo>
                  <a:pt x="2933352" y="5607556"/>
                  <a:pt x="2945244" y="5394821"/>
                  <a:pt x="2882899" y="5199032"/>
                </a:cubicBezTo>
                <a:cubicBezTo>
                  <a:pt x="2845420" y="5085453"/>
                  <a:pt x="2789201" y="4977643"/>
                  <a:pt x="2714243" y="4884616"/>
                </a:cubicBezTo>
                <a:cubicBezTo>
                  <a:pt x="2656943" y="4811421"/>
                  <a:pt x="2587031" y="4749403"/>
                  <a:pt x="2521082" y="4684501"/>
                </a:cubicBezTo>
                <a:cubicBezTo>
                  <a:pt x="2353507" y="4525130"/>
                  <a:pt x="2183410" y="4367562"/>
                  <a:pt x="2024484" y="4199176"/>
                </a:cubicBezTo>
                <a:cubicBezTo>
                  <a:pt x="1907362" y="4072256"/>
                  <a:pt x="1791682" y="3936322"/>
                  <a:pt x="1733661" y="3770821"/>
                </a:cubicBezTo>
                <a:cubicBezTo>
                  <a:pt x="1688614" y="3639213"/>
                  <a:pt x="1736905" y="3500756"/>
                  <a:pt x="1784114" y="3376720"/>
                </a:cubicBezTo>
                <a:cubicBezTo>
                  <a:pt x="1883938" y="3141629"/>
                  <a:pt x="2023764" y="2925649"/>
                  <a:pt x="2172599" y="2719043"/>
                </a:cubicBezTo>
                <a:cubicBezTo>
                  <a:pt x="2018358" y="2862910"/>
                  <a:pt x="1877451" y="3020118"/>
                  <a:pt x="1741950" y="3181652"/>
                </a:cubicBezTo>
                <a:cubicBezTo>
                  <a:pt x="1621945" y="3330927"/>
                  <a:pt x="1500138" y="3483448"/>
                  <a:pt x="1428423" y="3663011"/>
                </a:cubicBezTo>
                <a:cubicBezTo>
                  <a:pt x="1397431" y="3752432"/>
                  <a:pt x="1404999" y="3854112"/>
                  <a:pt x="1444640" y="3939567"/>
                </a:cubicBezTo>
                <a:cubicBezTo>
                  <a:pt x="1509868" y="4088481"/>
                  <a:pt x="1624468" y="4208190"/>
                  <a:pt x="1739427" y="4320327"/>
                </a:cubicBezTo>
                <a:cubicBezTo>
                  <a:pt x="1958896" y="4526932"/>
                  <a:pt x="2196744" y="4712265"/>
                  <a:pt x="2427745" y="4904808"/>
                </a:cubicBezTo>
                <a:cubicBezTo>
                  <a:pt x="2659106" y="5100236"/>
                  <a:pt x="2821275" y="5389052"/>
                  <a:pt x="2825239" y="5695895"/>
                </a:cubicBezTo>
                <a:cubicBezTo>
                  <a:pt x="2829203" y="5773778"/>
                  <a:pt x="2810463" y="5849858"/>
                  <a:pt x="2810103" y="59273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90" name="Group 23">
            <a:extLst>
              <a:ext uri="{FF2B5EF4-FFF2-40B4-BE49-F238E27FC236}">
                <a16:creationId xmlns:a16="http://schemas.microsoft.com/office/drawing/2014/main" id="{0882B2ED-FDCD-4431-BC10-BC04F5031F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6099" y="3685859"/>
            <a:ext cx="459226" cy="243314"/>
            <a:chOff x="2557" y="1548"/>
            <a:chExt cx="2566" cy="1228"/>
          </a:xfrm>
          <a:solidFill>
            <a:schemeClr val="accent4"/>
          </a:solidFill>
        </p:grpSpPr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9EB65E58-8A15-4A1B-BCD4-3A24A696AEB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34" y="1548"/>
              <a:ext cx="829" cy="971"/>
            </a:xfrm>
            <a:custGeom>
              <a:avLst/>
              <a:gdLst>
                <a:gd name="T0" fmla="*/ 826 w 3651"/>
                <a:gd name="T1" fmla="*/ 4264 h 4265"/>
                <a:gd name="T2" fmla="*/ 1746 w 3651"/>
                <a:gd name="T3" fmla="*/ 4264 h 4265"/>
                <a:gd name="T4" fmla="*/ 1529 w 3651"/>
                <a:gd name="T5" fmla="*/ 3132 h 4265"/>
                <a:gd name="T6" fmla="*/ 2847 w 3651"/>
                <a:gd name="T7" fmla="*/ 3094 h 4265"/>
                <a:gd name="T8" fmla="*/ 3515 w 3651"/>
                <a:gd name="T9" fmla="*/ 2738 h 4265"/>
                <a:gd name="T10" fmla="*/ 3593 w 3651"/>
                <a:gd name="T11" fmla="*/ 1997 h 4265"/>
                <a:gd name="T12" fmla="*/ 3207 w 3651"/>
                <a:gd name="T13" fmla="*/ 2 h 4265"/>
                <a:gd name="T14" fmla="*/ 2272 w 3651"/>
                <a:gd name="T15" fmla="*/ 3 h 4265"/>
                <a:gd name="T16" fmla="*/ 2641 w 3651"/>
                <a:gd name="T17" fmla="*/ 1902 h 4265"/>
                <a:gd name="T18" fmla="*/ 2580 w 3651"/>
                <a:gd name="T19" fmla="*/ 2333 h 4265"/>
                <a:gd name="T20" fmla="*/ 2205 w 3651"/>
                <a:gd name="T21" fmla="*/ 2437 h 4265"/>
                <a:gd name="T22" fmla="*/ 1395 w 3651"/>
                <a:gd name="T23" fmla="*/ 2440 h 4265"/>
                <a:gd name="T24" fmla="*/ 916 w 3651"/>
                <a:gd name="T25" fmla="*/ 0 h 4265"/>
                <a:gd name="T26" fmla="*/ 0 w 3651"/>
                <a:gd name="T27" fmla="*/ 2 h 4265"/>
                <a:gd name="T28" fmla="*/ 826 w 3651"/>
                <a:gd name="T29" fmla="*/ 4264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1" h="4265">
                  <a:moveTo>
                    <a:pt x="826" y="4264"/>
                  </a:moveTo>
                  <a:cubicBezTo>
                    <a:pt x="1132" y="4265"/>
                    <a:pt x="1439" y="4264"/>
                    <a:pt x="1746" y="4264"/>
                  </a:cubicBezTo>
                  <a:cubicBezTo>
                    <a:pt x="1675" y="3886"/>
                    <a:pt x="1599" y="3510"/>
                    <a:pt x="1529" y="3132"/>
                  </a:cubicBezTo>
                  <a:cubicBezTo>
                    <a:pt x="1968" y="3120"/>
                    <a:pt x="2411" y="3159"/>
                    <a:pt x="2847" y="3094"/>
                  </a:cubicBezTo>
                  <a:cubicBezTo>
                    <a:pt x="3097" y="3052"/>
                    <a:pt x="3371" y="2963"/>
                    <a:pt x="3515" y="2738"/>
                  </a:cubicBezTo>
                  <a:cubicBezTo>
                    <a:pt x="3651" y="2517"/>
                    <a:pt x="3637" y="2243"/>
                    <a:pt x="3593" y="1997"/>
                  </a:cubicBezTo>
                  <a:cubicBezTo>
                    <a:pt x="3465" y="1332"/>
                    <a:pt x="3336" y="667"/>
                    <a:pt x="3207" y="2"/>
                  </a:cubicBezTo>
                  <a:cubicBezTo>
                    <a:pt x="2895" y="2"/>
                    <a:pt x="2584" y="1"/>
                    <a:pt x="2272" y="3"/>
                  </a:cubicBezTo>
                  <a:cubicBezTo>
                    <a:pt x="2394" y="636"/>
                    <a:pt x="2520" y="1269"/>
                    <a:pt x="2641" y="1902"/>
                  </a:cubicBezTo>
                  <a:cubicBezTo>
                    <a:pt x="2662" y="2045"/>
                    <a:pt x="2689" y="2219"/>
                    <a:pt x="2580" y="2333"/>
                  </a:cubicBezTo>
                  <a:cubicBezTo>
                    <a:pt x="2476" y="2419"/>
                    <a:pt x="2334" y="2430"/>
                    <a:pt x="2205" y="2437"/>
                  </a:cubicBezTo>
                  <a:cubicBezTo>
                    <a:pt x="1935" y="2444"/>
                    <a:pt x="1665" y="2439"/>
                    <a:pt x="1395" y="2440"/>
                  </a:cubicBezTo>
                  <a:cubicBezTo>
                    <a:pt x="1232" y="1627"/>
                    <a:pt x="1084" y="812"/>
                    <a:pt x="916" y="0"/>
                  </a:cubicBezTo>
                  <a:cubicBezTo>
                    <a:pt x="611" y="5"/>
                    <a:pt x="306" y="0"/>
                    <a:pt x="0" y="2"/>
                  </a:cubicBezTo>
                  <a:cubicBezTo>
                    <a:pt x="275" y="1423"/>
                    <a:pt x="550" y="2843"/>
                    <a:pt x="826" y="42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969657E0-A5F3-48C9-A19A-7B169C0708DE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557" y="1806"/>
              <a:ext cx="920" cy="970"/>
            </a:xfrm>
            <a:custGeom>
              <a:avLst/>
              <a:gdLst>
                <a:gd name="T0" fmla="*/ 821 w 4052"/>
                <a:gd name="T1" fmla="*/ 4258 h 4260"/>
                <a:gd name="T2" fmla="*/ 2575 w 4052"/>
                <a:gd name="T3" fmla="*/ 4258 h 4260"/>
                <a:gd name="T4" fmla="*/ 3673 w 4052"/>
                <a:gd name="T5" fmla="*/ 3938 h 4260"/>
                <a:gd name="T6" fmla="*/ 4043 w 4052"/>
                <a:gd name="T7" fmla="*/ 3120 h 4260"/>
                <a:gd name="T8" fmla="*/ 3665 w 4052"/>
                <a:gd name="T9" fmla="*/ 1883 h 4260"/>
                <a:gd name="T10" fmla="*/ 2750 w 4052"/>
                <a:gd name="T11" fmla="*/ 1227 h 4260"/>
                <a:gd name="T12" fmla="*/ 1146 w 4052"/>
                <a:gd name="T13" fmla="*/ 1132 h 4260"/>
                <a:gd name="T14" fmla="*/ 926 w 4052"/>
                <a:gd name="T15" fmla="*/ 1 h 4260"/>
                <a:gd name="T16" fmla="*/ 0 w 4052"/>
                <a:gd name="T17" fmla="*/ 0 h 4260"/>
                <a:gd name="T18" fmla="*/ 821 w 4052"/>
                <a:gd name="T19" fmla="*/ 4258 h 4260"/>
                <a:gd name="T20" fmla="*/ 1626 w 4052"/>
                <a:gd name="T21" fmla="*/ 3587 h 4260"/>
                <a:gd name="T22" fmla="*/ 1280 w 4052"/>
                <a:gd name="T23" fmla="*/ 1807 h 4260"/>
                <a:gd name="T24" fmla="*/ 2554 w 4052"/>
                <a:gd name="T25" fmla="*/ 1940 h 4260"/>
                <a:gd name="T26" fmla="*/ 3034 w 4052"/>
                <a:gd name="T27" fmla="*/ 2658 h 4260"/>
                <a:gd name="T28" fmla="*/ 3017 w 4052"/>
                <a:gd name="T29" fmla="*/ 3319 h 4260"/>
                <a:gd name="T30" fmla="*/ 2544 w 4052"/>
                <a:gd name="T31" fmla="*/ 3570 h 4260"/>
                <a:gd name="T32" fmla="*/ 1626 w 4052"/>
                <a:gd name="T33" fmla="*/ 3587 h 4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52" h="4260">
                  <a:moveTo>
                    <a:pt x="821" y="4258"/>
                  </a:moveTo>
                  <a:cubicBezTo>
                    <a:pt x="1406" y="4259"/>
                    <a:pt x="1990" y="4258"/>
                    <a:pt x="2575" y="4258"/>
                  </a:cubicBezTo>
                  <a:cubicBezTo>
                    <a:pt x="2959" y="4260"/>
                    <a:pt x="3372" y="4195"/>
                    <a:pt x="3673" y="3938"/>
                  </a:cubicBezTo>
                  <a:cubicBezTo>
                    <a:pt x="3915" y="3740"/>
                    <a:pt x="4038" y="3427"/>
                    <a:pt x="4043" y="3120"/>
                  </a:cubicBezTo>
                  <a:cubicBezTo>
                    <a:pt x="4052" y="2683"/>
                    <a:pt x="3932" y="2234"/>
                    <a:pt x="3665" y="1883"/>
                  </a:cubicBezTo>
                  <a:cubicBezTo>
                    <a:pt x="3435" y="1580"/>
                    <a:pt x="3120" y="1331"/>
                    <a:pt x="2750" y="1227"/>
                  </a:cubicBezTo>
                  <a:cubicBezTo>
                    <a:pt x="2227" y="1085"/>
                    <a:pt x="1680" y="1148"/>
                    <a:pt x="1146" y="1132"/>
                  </a:cubicBezTo>
                  <a:cubicBezTo>
                    <a:pt x="1072" y="755"/>
                    <a:pt x="1001" y="378"/>
                    <a:pt x="926" y="1"/>
                  </a:cubicBezTo>
                  <a:cubicBezTo>
                    <a:pt x="617" y="0"/>
                    <a:pt x="308" y="0"/>
                    <a:pt x="0" y="0"/>
                  </a:cubicBezTo>
                  <a:cubicBezTo>
                    <a:pt x="272" y="1420"/>
                    <a:pt x="547" y="2838"/>
                    <a:pt x="821" y="4258"/>
                  </a:cubicBezTo>
                  <a:moveTo>
                    <a:pt x="1626" y="3587"/>
                  </a:moveTo>
                  <a:cubicBezTo>
                    <a:pt x="1510" y="2994"/>
                    <a:pt x="1395" y="2400"/>
                    <a:pt x="1280" y="1807"/>
                  </a:cubicBezTo>
                  <a:cubicBezTo>
                    <a:pt x="1705" y="1820"/>
                    <a:pt x="2156" y="1751"/>
                    <a:pt x="2554" y="1940"/>
                  </a:cubicBezTo>
                  <a:cubicBezTo>
                    <a:pt x="2831" y="2072"/>
                    <a:pt x="2971" y="2372"/>
                    <a:pt x="3034" y="2658"/>
                  </a:cubicBezTo>
                  <a:cubicBezTo>
                    <a:pt x="3079" y="2873"/>
                    <a:pt x="3119" y="3113"/>
                    <a:pt x="3017" y="3319"/>
                  </a:cubicBezTo>
                  <a:cubicBezTo>
                    <a:pt x="2926" y="3489"/>
                    <a:pt x="2722" y="3547"/>
                    <a:pt x="2544" y="3570"/>
                  </a:cubicBezTo>
                  <a:cubicBezTo>
                    <a:pt x="2239" y="3601"/>
                    <a:pt x="1932" y="3584"/>
                    <a:pt x="1626" y="35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0AA9ADB8-7270-4BB9-B290-2AC0EED38EDC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4201" y="1806"/>
              <a:ext cx="922" cy="970"/>
            </a:xfrm>
            <a:custGeom>
              <a:avLst/>
              <a:gdLst>
                <a:gd name="T0" fmla="*/ 0 w 4060"/>
                <a:gd name="T1" fmla="*/ 0 h 4260"/>
                <a:gd name="T2" fmla="*/ 826 w 4060"/>
                <a:gd name="T3" fmla="*/ 4260 h 4260"/>
                <a:gd name="T4" fmla="*/ 2567 w 4060"/>
                <a:gd name="T5" fmla="*/ 4258 h 4260"/>
                <a:gd name="T6" fmla="*/ 3671 w 4060"/>
                <a:gd name="T7" fmla="*/ 3941 h 4260"/>
                <a:gd name="T8" fmla="*/ 4041 w 4060"/>
                <a:gd name="T9" fmla="*/ 3158 h 4260"/>
                <a:gd name="T10" fmla="*/ 3615 w 4060"/>
                <a:gd name="T11" fmla="*/ 1820 h 4260"/>
                <a:gd name="T12" fmla="*/ 2637 w 4060"/>
                <a:gd name="T13" fmla="*/ 1199 h 4260"/>
                <a:gd name="T14" fmla="*/ 1145 w 4060"/>
                <a:gd name="T15" fmla="*/ 1131 h 4260"/>
                <a:gd name="T16" fmla="*/ 926 w 4060"/>
                <a:gd name="T17" fmla="*/ 0 h 4260"/>
                <a:gd name="T18" fmla="*/ 0 w 4060"/>
                <a:gd name="T19" fmla="*/ 0 h 4260"/>
                <a:gd name="T20" fmla="*/ 1625 w 4060"/>
                <a:gd name="T21" fmla="*/ 3588 h 4260"/>
                <a:gd name="T22" fmla="*/ 1280 w 4060"/>
                <a:gd name="T23" fmla="*/ 1807 h 4260"/>
                <a:gd name="T24" fmla="*/ 2547 w 4060"/>
                <a:gd name="T25" fmla="*/ 1937 h 4260"/>
                <a:gd name="T26" fmla="*/ 3039 w 4060"/>
                <a:gd name="T27" fmla="*/ 2678 h 4260"/>
                <a:gd name="T28" fmla="*/ 3016 w 4060"/>
                <a:gd name="T29" fmla="*/ 3321 h 4260"/>
                <a:gd name="T30" fmla="*/ 2570 w 4060"/>
                <a:gd name="T31" fmla="*/ 3567 h 4260"/>
                <a:gd name="T32" fmla="*/ 1625 w 4060"/>
                <a:gd name="T33" fmla="*/ 3588 h 4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60" h="4260">
                  <a:moveTo>
                    <a:pt x="0" y="0"/>
                  </a:moveTo>
                  <a:cubicBezTo>
                    <a:pt x="275" y="1420"/>
                    <a:pt x="542" y="2842"/>
                    <a:pt x="826" y="4260"/>
                  </a:cubicBezTo>
                  <a:cubicBezTo>
                    <a:pt x="1406" y="4256"/>
                    <a:pt x="1987" y="4260"/>
                    <a:pt x="2567" y="4258"/>
                  </a:cubicBezTo>
                  <a:cubicBezTo>
                    <a:pt x="2953" y="4260"/>
                    <a:pt x="3368" y="4199"/>
                    <a:pt x="3671" y="3941"/>
                  </a:cubicBezTo>
                  <a:cubicBezTo>
                    <a:pt x="3903" y="3751"/>
                    <a:pt x="4028" y="3454"/>
                    <a:pt x="4041" y="3158"/>
                  </a:cubicBezTo>
                  <a:cubicBezTo>
                    <a:pt x="4060" y="2682"/>
                    <a:pt x="3924" y="2189"/>
                    <a:pt x="3615" y="1820"/>
                  </a:cubicBezTo>
                  <a:cubicBezTo>
                    <a:pt x="3367" y="1516"/>
                    <a:pt x="3025" y="1278"/>
                    <a:pt x="2637" y="1199"/>
                  </a:cubicBezTo>
                  <a:cubicBezTo>
                    <a:pt x="2146" y="1095"/>
                    <a:pt x="1642" y="1148"/>
                    <a:pt x="1145" y="1131"/>
                  </a:cubicBezTo>
                  <a:cubicBezTo>
                    <a:pt x="1073" y="754"/>
                    <a:pt x="1000" y="377"/>
                    <a:pt x="926" y="0"/>
                  </a:cubicBezTo>
                  <a:cubicBezTo>
                    <a:pt x="618" y="0"/>
                    <a:pt x="309" y="0"/>
                    <a:pt x="0" y="0"/>
                  </a:cubicBezTo>
                  <a:moveTo>
                    <a:pt x="1625" y="3588"/>
                  </a:moveTo>
                  <a:cubicBezTo>
                    <a:pt x="1510" y="2994"/>
                    <a:pt x="1394" y="2401"/>
                    <a:pt x="1280" y="1807"/>
                  </a:cubicBezTo>
                  <a:cubicBezTo>
                    <a:pt x="1703" y="1820"/>
                    <a:pt x="2151" y="1752"/>
                    <a:pt x="2547" y="1937"/>
                  </a:cubicBezTo>
                  <a:cubicBezTo>
                    <a:pt x="2836" y="2070"/>
                    <a:pt x="2976" y="2384"/>
                    <a:pt x="3039" y="2678"/>
                  </a:cubicBezTo>
                  <a:cubicBezTo>
                    <a:pt x="3079" y="2888"/>
                    <a:pt x="3117" y="3121"/>
                    <a:pt x="3016" y="3321"/>
                  </a:cubicBezTo>
                  <a:cubicBezTo>
                    <a:pt x="2930" y="3482"/>
                    <a:pt x="2739" y="3541"/>
                    <a:pt x="2570" y="3567"/>
                  </a:cubicBezTo>
                  <a:cubicBezTo>
                    <a:pt x="2256" y="3603"/>
                    <a:pt x="1940" y="3583"/>
                    <a:pt x="1625" y="358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4CBA95C2-68A7-4CE2-8264-04C7942F41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563" y="2797504"/>
            <a:ext cx="415554" cy="423058"/>
            <a:chOff x="2789" y="1091"/>
            <a:chExt cx="2104" cy="2142"/>
          </a:xfrm>
          <a:solidFill>
            <a:schemeClr val="accent2"/>
          </a:solidFill>
        </p:grpSpPr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521B74C-C7B5-47AB-912B-17CAAEECBDE6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789" y="1091"/>
              <a:ext cx="1547" cy="1576"/>
            </a:xfrm>
            <a:custGeom>
              <a:avLst/>
              <a:gdLst>
                <a:gd name="T0" fmla="*/ 3445 w 6804"/>
                <a:gd name="T1" fmla="*/ 6806 h 6935"/>
                <a:gd name="T2" fmla="*/ 5652 w 6804"/>
                <a:gd name="T3" fmla="*/ 6818 h 6935"/>
                <a:gd name="T4" fmla="*/ 6559 w 6804"/>
                <a:gd name="T5" fmla="*/ 6320 h 6935"/>
                <a:gd name="T6" fmla="*/ 6802 w 6804"/>
                <a:gd name="T7" fmla="*/ 5630 h 6935"/>
                <a:gd name="T8" fmla="*/ 6801 w 6804"/>
                <a:gd name="T9" fmla="*/ 3512 h 6935"/>
                <a:gd name="T10" fmla="*/ 6371 w 6804"/>
                <a:gd name="T11" fmla="*/ 2644 h 6935"/>
                <a:gd name="T12" fmla="*/ 5652 w 6804"/>
                <a:gd name="T13" fmla="*/ 2400 h 6935"/>
                <a:gd name="T14" fmla="*/ 3675 w 6804"/>
                <a:gd name="T15" fmla="*/ 2400 h 6935"/>
                <a:gd name="T16" fmla="*/ 3116 w 6804"/>
                <a:gd name="T17" fmla="*/ 2348 h 6935"/>
                <a:gd name="T18" fmla="*/ 2105 w 6804"/>
                <a:gd name="T19" fmla="*/ 1044 h 6935"/>
                <a:gd name="T20" fmla="*/ 2102 w 6804"/>
                <a:gd name="T21" fmla="*/ 3 h 6935"/>
                <a:gd name="T22" fmla="*/ 1314 w 6804"/>
                <a:gd name="T23" fmla="*/ 4 h 6935"/>
                <a:gd name="T24" fmla="*/ 632 w 6804"/>
                <a:gd name="T25" fmla="*/ 259 h 6935"/>
                <a:gd name="T26" fmla="*/ 164 w 6804"/>
                <a:gd name="T27" fmla="*/ 1120 h 6935"/>
                <a:gd name="T28" fmla="*/ 7 w 6804"/>
                <a:gd name="T29" fmla="*/ 2279 h 6935"/>
                <a:gd name="T30" fmla="*/ 154 w 6804"/>
                <a:gd name="T31" fmla="*/ 3373 h 6935"/>
                <a:gd name="T32" fmla="*/ 687 w 6804"/>
                <a:gd name="T33" fmla="*/ 4247 h 6935"/>
                <a:gd name="T34" fmla="*/ 1558 w 6804"/>
                <a:gd name="T35" fmla="*/ 4528 h 6935"/>
                <a:gd name="T36" fmla="*/ 4584 w 6804"/>
                <a:gd name="T37" fmla="*/ 4528 h 6935"/>
                <a:gd name="T38" fmla="*/ 4584 w 6804"/>
                <a:gd name="T39" fmla="*/ 4801 h 6935"/>
                <a:gd name="T40" fmla="*/ 2372 w 6804"/>
                <a:gd name="T41" fmla="*/ 4801 h 6935"/>
                <a:gd name="T42" fmla="*/ 2374 w 6804"/>
                <a:gd name="T43" fmla="*/ 5771 h 6935"/>
                <a:gd name="T44" fmla="*/ 2609 w 6804"/>
                <a:gd name="T45" fmla="*/ 6450 h 6935"/>
                <a:gd name="T46" fmla="*/ 3445 w 6804"/>
                <a:gd name="T47" fmla="*/ 6806 h 6935"/>
                <a:gd name="T48" fmla="*/ 3192 w 6804"/>
                <a:gd name="T49" fmla="*/ 6185 h 6935"/>
                <a:gd name="T50" fmla="*/ 2931 w 6804"/>
                <a:gd name="T51" fmla="*/ 5771 h 6935"/>
                <a:gd name="T52" fmla="*/ 3360 w 6804"/>
                <a:gd name="T53" fmla="*/ 5377 h 6935"/>
                <a:gd name="T54" fmla="*/ 3720 w 6804"/>
                <a:gd name="T55" fmla="*/ 5955 h 6935"/>
                <a:gd name="T56" fmla="*/ 3192 w 6804"/>
                <a:gd name="T57" fmla="*/ 6185 h 6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04" h="6935">
                  <a:moveTo>
                    <a:pt x="3445" y="6806"/>
                  </a:moveTo>
                  <a:cubicBezTo>
                    <a:pt x="4173" y="6935"/>
                    <a:pt x="4923" y="6931"/>
                    <a:pt x="5652" y="6818"/>
                  </a:cubicBezTo>
                  <a:cubicBezTo>
                    <a:pt x="6000" y="6765"/>
                    <a:pt x="6337" y="6598"/>
                    <a:pt x="6559" y="6320"/>
                  </a:cubicBezTo>
                  <a:cubicBezTo>
                    <a:pt x="6722" y="6130"/>
                    <a:pt x="6802" y="5879"/>
                    <a:pt x="6802" y="5630"/>
                  </a:cubicBezTo>
                  <a:cubicBezTo>
                    <a:pt x="6802" y="4924"/>
                    <a:pt x="6804" y="4218"/>
                    <a:pt x="6801" y="3512"/>
                  </a:cubicBezTo>
                  <a:cubicBezTo>
                    <a:pt x="6794" y="3177"/>
                    <a:pt x="6635" y="2851"/>
                    <a:pt x="6371" y="2644"/>
                  </a:cubicBezTo>
                  <a:cubicBezTo>
                    <a:pt x="6173" y="2475"/>
                    <a:pt x="5910" y="2398"/>
                    <a:pt x="5652" y="2400"/>
                  </a:cubicBezTo>
                  <a:cubicBezTo>
                    <a:pt x="4993" y="2400"/>
                    <a:pt x="4334" y="2400"/>
                    <a:pt x="3675" y="2400"/>
                  </a:cubicBezTo>
                  <a:cubicBezTo>
                    <a:pt x="3488" y="2400"/>
                    <a:pt x="3297" y="2406"/>
                    <a:pt x="3116" y="2348"/>
                  </a:cubicBezTo>
                  <a:cubicBezTo>
                    <a:pt x="2550" y="2187"/>
                    <a:pt x="2108" y="1638"/>
                    <a:pt x="2105" y="1044"/>
                  </a:cubicBezTo>
                  <a:cubicBezTo>
                    <a:pt x="2100" y="697"/>
                    <a:pt x="2106" y="350"/>
                    <a:pt x="2102" y="3"/>
                  </a:cubicBezTo>
                  <a:cubicBezTo>
                    <a:pt x="1839" y="3"/>
                    <a:pt x="1577" y="0"/>
                    <a:pt x="1314" y="4"/>
                  </a:cubicBezTo>
                  <a:cubicBezTo>
                    <a:pt x="1066" y="9"/>
                    <a:pt x="818" y="93"/>
                    <a:pt x="632" y="259"/>
                  </a:cubicBezTo>
                  <a:cubicBezTo>
                    <a:pt x="384" y="484"/>
                    <a:pt x="243" y="800"/>
                    <a:pt x="164" y="1120"/>
                  </a:cubicBezTo>
                  <a:cubicBezTo>
                    <a:pt x="72" y="1499"/>
                    <a:pt x="0" y="1888"/>
                    <a:pt x="7" y="2279"/>
                  </a:cubicBezTo>
                  <a:cubicBezTo>
                    <a:pt x="2" y="2649"/>
                    <a:pt x="71" y="3015"/>
                    <a:pt x="154" y="3373"/>
                  </a:cubicBezTo>
                  <a:cubicBezTo>
                    <a:pt x="231" y="3710"/>
                    <a:pt x="407" y="4036"/>
                    <a:pt x="687" y="4247"/>
                  </a:cubicBezTo>
                  <a:cubicBezTo>
                    <a:pt x="933" y="4438"/>
                    <a:pt x="1248" y="4528"/>
                    <a:pt x="1558" y="4528"/>
                  </a:cubicBezTo>
                  <a:cubicBezTo>
                    <a:pt x="2567" y="4528"/>
                    <a:pt x="3575" y="4529"/>
                    <a:pt x="4584" y="4528"/>
                  </a:cubicBezTo>
                  <a:cubicBezTo>
                    <a:pt x="4584" y="4619"/>
                    <a:pt x="4584" y="4710"/>
                    <a:pt x="4584" y="4801"/>
                  </a:cubicBezTo>
                  <a:cubicBezTo>
                    <a:pt x="3847" y="4801"/>
                    <a:pt x="3109" y="4799"/>
                    <a:pt x="2372" y="4801"/>
                  </a:cubicBezTo>
                  <a:cubicBezTo>
                    <a:pt x="2373" y="5125"/>
                    <a:pt x="2370" y="5448"/>
                    <a:pt x="2374" y="5771"/>
                  </a:cubicBezTo>
                  <a:cubicBezTo>
                    <a:pt x="2384" y="6012"/>
                    <a:pt x="2430" y="6273"/>
                    <a:pt x="2609" y="6450"/>
                  </a:cubicBezTo>
                  <a:cubicBezTo>
                    <a:pt x="2831" y="6669"/>
                    <a:pt x="3148" y="6747"/>
                    <a:pt x="3445" y="6806"/>
                  </a:cubicBezTo>
                  <a:moveTo>
                    <a:pt x="3192" y="6185"/>
                  </a:moveTo>
                  <a:cubicBezTo>
                    <a:pt x="3030" y="6121"/>
                    <a:pt x="2920" y="5946"/>
                    <a:pt x="2931" y="5771"/>
                  </a:cubicBezTo>
                  <a:cubicBezTo>
                    <a:pt x="2938" y="5553"/>
                    <a:pt x="3139" y="5359"/>
                    <a:pt x="3360" y="5377"/>
                  </a:cubicBezTo>
                  <a:cubicBezTo>
                    <a:pt x="3638" y="5378"/>
                    <a:pt x="3837" y="5706"/>
                    <a:pt x="3720" y="5955"/>
                  </a:cubicBezTo>
                  <a:cubicBezTo>
                    <a:pt x="3643" y="6159"/>
                    <a:pt x="3394" y="6268"/>
                    <a:pt x="3192" y="61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6AA6879F-533B-42C7-A8E6-986467C50644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329" y="1638"/>
              <a:ext cx="1564" cy="1595"/>
            </a:xfrm>
            <a:custGeom>
              <a:avLst/>
              <a:gdLst>
                <a:gd name="T0" fmla="*/ 4700 w 6881"/>
                <a:gd name="T1" fmla="*/ 7012 h 7015"/>
                <a:gd name="T2" fmla="*/ 5571 w 6881"/>
                <a:gd name="T3" fmla="*/ 7011 h 7015"/>
                <a:gd name="T4" fmla="*/ 6227 w 6881"/>
                <a:gd name="T5" fmla="*/ 6729 h 7015"/>
                <a:gd name="T6" fmla="*/ 6641 w 6881"/>
                <a:gd name="T7" fmla="*/ 5860 h 7015"/>
                <a:gd name="T8" fmla="*/ 6688 w 6881"/>
                <a:gd name="T9" fmla="*/ 3802 h 7015"/>
                <a:gd name="T10" fmla="*/ 6233 w 6881"/>
                <a:gd name="T11" fmla="*/ 2800 h 7015"/>
                <a:gd name="T12" fmla="*/ 5534 w 6881"/>
                <a:gd name="T13" fmla="*/ 2497 h 7015"/>
                <a:gd name="T14" fmla="*/ 2214 w 6881"/>
                <a:gd name="T15" fmla="*/ 2496 h 7015"/>
                <a:gd name="T16" fmla="*/ 2214 w 6881"/>
                <a:gd name="T17" fmla="*/ 2214 h 7015"/>
                <a:gd name="T18" fmla="*/ 4424 w 6881"/>
                <a:gd name="T19" fmla="*/ 2214 h 7015"/>
                <a:gd name="T20" fmla="*/ 4423 w 6881"/>
                <a:gd name="T21" fmla="*/ 1348 h 7015"/>
                <a:gd name="T22" fmla="*/ 4130 w 6881"/>
                <a:gd name="T23" fmla="*/ 673 h 7015"/>
                <a:gd name="T24" fmla="*/ 2923 w 6881"/>
                <a:gd name="T25" fmla="*/ 141 h 7015"/>
                <a:gd name="T26" fmla="*/ 899 w 6881"/>
                <a:gd name="T27" fmla="*/ 309 h 7015"/>
                <a:gd name="T28" fmla="*/ 148 w 6881"/>
                <a:gd name="T29" fmla="*/ 862 h 7015"/>
                <a:gd name="T30" fmla="*/ 2 w 6881"/>
                <a:gd name="T31" fmla="*/ 1379 h 7015"/>
                <a:gd name="T32" fmla="*/ 2 w 6881"/>
                <a:gd name="T33" fmla="*/ 3497 h 7015"/>
                <a:gd name="T34" fmla="*/ 852 w 6881"/>
                <a:gd name="T35" fmla="*/ 4582 h 7015"/>
                <a:gd name="T36" fmla="*/ 1373 w 6881"/>
                <a:gd name="T37" fmla="*/ 4615 h 7015"/>
                <a:gd name="T38" fmla="*/ 3349 w 6881"/>
                <a:gd name="T39" fmla="*/ 4616 h 7015"/>
                <a:gd name="T40" fmla="*/ 4695 w 6881"/>
                <a:gd name="T41" fmla="*/ 5934 h 7015"/>
                <a:gd name="T42" fmla="*/ 4700 w 6881"/>
                <a:gd name="T43" fmla="*/ 7012 h 7015"/>
                <a:gd name="T44" fmla="*/ 3292 w 6881"/>
                <a:gd name="T45" fmla="*/ 1613 h 7015"/>
                <a:gd name="T46" fmla="*/ 3046 w 6881"/>
                <a:gd name="T47" fmla="*/ 1176 h 7015"/>
                <a:gd name="T48" fmla="*/ 3525 w 6881"/>
                <a:gd name="T49" fmla="*/ 808 h 7015"/>
                <a:gd name="T50" fmla="*/ 3857 w 6881"/>
                <a:gd name="T51" fmla="*/ 1333 h 7015"/>
                <a:gd name="T52" fmla="*/ 3292 w 6881"/>
                <a:gd name="T53" fmla="*/ 1613 h 7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81" h="7015">
                  <a:moveTo>
                    <a:pt x="4700" y="7012"/>
                  </a:moveTo>
                  <a:cubicBezTo>
                    <a:pt x="4990" y="7011"/>
                    <a:pt x="5281" y="7015"/>
                    <a:pt x="5571" y="7011"/>
                  </a:cubicBezTo>
                  <a:cubicBezTo>
                    <a:pt x="5816" y="7007"/>
                    <a:pt x="6059" y="6909"/>
                    <a:pt x="6227" y="6729"/>
                  </a:cubicBezTo>
                  <a:cubicBezTo>
                    <a:pt x="6450" y="6489"/>
                    <a:pt x="6565" y="6173"/>
                    <a:pt x="6641" y="5860"/>
                  </a:cubicBezTo>
                  <a:cubicBezTo>
                    <a:pt x="6809" y="5190"/>
                    <a:pt x="6881" y="4475"/>
                    <a:pt x="6688" y="3802"/>
                  </a:cubicBezTo>
                  <a:cubicBezTo>
                    <a:pt x="6583" y="3451"/>
                    <a:pt x="6468" y="3088"/>
                    <a:pt x="6233" y="2800"/>
                  </a:cubicBezTo>
                  <a:cubicBezTo>
                    <a:pt x="6066" y="2593"/>
                    <a:pt x="5796" y="2492"/>
                    <a:pt x="5534" y="2497"/>
                  </a:cubicBezTo>
                  <a:cubicBezTo>
                    <a:pt x="4428" y="2496"/>
                    <a:pt x="3321" y="2497"/>
                    <a:pt x="2214" y="2496"/>
                  </a:cubicBezTo>
                  <a:cubicBezTo>
                    <a:pt x="2214" y="2402"/>
                    <a:pt x="2214" y="2308"/>
                    <a:pt x="2214" y="2214"/>
                  </a:cubicBezTo>
                  <a:cubicBezTo>
                    <a:pt x="2951" y="2214"/>
                    <a:pt x="3687" y="2215"/>
                    <a:pt x="4424" y="2214"/>
                  </a:cubicBezTo>
                  <a:cubicBezTo>
                    <a:pt x="4423" y="1925"/>
                    <a:pt x="4426" y="1637"/>
                    <a:pt x="4423" y="1348"/>
                  </a:cubicBezTo>
                  <a:cubicBezTo>
                    <a:pt x="4422" y="1095"/>
                    <a:pt x="4315" y="845"/>
                    <a:pt x="4130" y="673"/>
                  </a:cubicBezTo>
                  <a:cubicBezTo>
                    <a:pt x="3806" y="357"/>
                    <a:pt x="3354" y="231"/>
                    <a:pt x="2923" y="141"/>
                  </a:cubicBezTo>
                  <a:cubicBezTo>
                    <a:pt x="2250" y="0"/>
                    <a:pt x="1542" y="70"/>
                    <a:pt x="899" y="309"/>
                  </a:cubicBezTo>
                  <a:cubicBezTo>
                    <a:pt x="607" y="422"/>
                    <a:pt x="324" y="596"/>
                    <a:pt x="148" y="862"/>
                  </a:cubicBezTo>
                  <a:cubicBezTo>
                    <a:pt x="49" y="1015"/>
                    <a:pt x="0" y="1198"/>
                    <a:pt x="2" y="1379"/>
                  </a:cubicBezTo>
                  <a:cubicBezTo>
                    <a:pt x="2" y="2085"/>
                    <a:pt x="0" y="2791"/>
                    <a:pt x="2" y="3497"/>
                  </a:cubicBezTo>
                  <a:cubicBezTo>
                    <a:pt x="2" y="3994"/>
                    <a:pt x="371" y="4463"/>
                    <a:pt x="852" y="4582"/>
                  </a:cubicBezTo>
                  <a:cubicBezTo>
                    <a:pt x="1022" y="4627"/>
                    <a:pt x="1199" y="4613"/>
                    <a:pt x="1373" y="4615"/>
                  </a:cubicBezTo>
                  <a:cubicBezTo>
                    <a:pt x="2031" y="4616"/>
                    <a:pt x="2690" y="4613"/>
                    <a:pt x="3349" y="4616"/>
                  </a:cubicBezTo>
                  <a:cubicBezTo>
                    <a:pt x="4047" y="4628"/>
                    <a:pt x="4658" y="5242"/>
                    <a:pt x="4695" y="5934"/>
                  </a:cubicBezTo>
                  <a:cubicBezTo>
                    <a:pt x="4705" y="6293"/>
                    <a:pt x="4697" y="6653"/>
                    <a:pt x="4700" y="7012"/>
                  </a:cubicBezTo>
                  <a:moveTo>
                    <a:pt x="3292" y="1613"/>
                  </a:moveTo>
                  <a:cubicBezTo>
                    <a:pt x="3126" y="1541"/>
                    <a:pt x="3022" y="1355"/>
                    <a:pt x="3046" y="1176"/>
                  </a:cubicBezTo>
                  <a:cubicBezTo>
                    <a:pt x="3066" y="948"/>
                    <a:pt x="3297" y="763"/>
                    <a:pt x="3525" y="808"/>
                  </a:cubicBezTo>
                  <a:cubicBezTo>
                    <a:pt x="3761" y="843"/>
                    <a:pt x="3923" y="1105"/>
                    <a:pt x="3857" y="1333"/>
                  </a:cubicBezTo>
                  <a:cubicBezTo>
                    <a:pt x="3805" y="1573"/>
                    <a:pt x="3515" y="1721"/>
                    <a:pt x="3292" y="16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029947F-480F-47CA-8FE6-8E520D74F57E}"/>
              </a:ext>
            </a:extLst>
          </p:cNvPr>
          <p:cNvGrpSpPr/>
          <p:nvPr/>
        </p:nvGrpSpPr>
        <p:grpSpPr>
          <a:xfrm>
            <a:off x="7768861" y="1239235"/>
            <a:ext cx="409939" cy="418924"/>
            <a:chOff x="-4856996" y="-3670986"/>
            <a:chExt cx="2825750" cy="2887661"/>
          </a:xfrm>
          <a:solidFill>
            <a:schemeClr val="accent2"/>
          </a:solidFill>
        </p:grpSpPr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19DDE8E5-C398-43C6-9ADF-1BEECC5C2F1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6"/>
              <a:ext cx="2684462" cy="2887661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7DE172D9-0F7C-45F7-9A29-DFB5A01A2F41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F882FE6-02E4-4A0C-83C8-E8F5ED834778}"/>
              </a:ext>
            </a:extLst>
          </p:cNvPr>
          <p:cNvSpPr>
            <a:spLocks/>
          </p:cNvSpPr>
          <p:nvPr/>
        </p:nvSpPr>
        <p:spPr bwMode="auto">
          <a:xfrm flipV="1">
            <a:off x="3933935" y="1247876"/>
            <a:ext cx="475774" cy="416719"/>
          </a:xfrm>
          <a:custGeom>
            <a:avLst/>
            <a:gdLst>
              <a:gd name="connsiteX0" fmla="*/ 2401648 w 3499977"/>
              <a:gd name="connsiteY0" fmla="*/ 1861829 h 3065543"/>
              <a:gd name="connsiteX1" fmla="*/ 2504093 w 3499977"/>
              <a:gd name="connsiteY1" fmla="*/ 1860168 h 3065543"/>
              <a:gd name="connsiteX2" fmla="*/ 2510032 w 3499977"/>
              <a:gd name="connsiteY2" fmla="*/ 1854205 h 3065543"/>
              <a:gd name="connsiteX3" fmla="*/ 2517321 w 3499977"/>
              <a:gd name="connsiteY3" fmla="*/ 1641429 h 3065543"/>
              <a:gd name="connsiteX4" fmla="*/ 2728689 w 3499977"/>
              <a:gd name="connsiteY4" fmla="*/ 1641158 h 3065543"/>
              <a:gd name="connsiteX5" fmla="*/ 2728959 w 3499977"/>
              <a:gd name="connsiteY5" fmla="*/ 1428924 h 3065543"/>
              <a:gd name="connsiteX6" fmla="*/ 2511922 w 3499977"/>
              <a:gd name="connsiteY6" fmla="*/ 1428111 h 3065543"/>
              <a:gd name="connsiteX7" fmla="*/ 2510032 w 3499977"/>
              <a:gd name="connsiteY7" fmla="*/ 1214792 h 3065543"/>
              <a:gd name="connsiteX8" fmla="*/ 2466840 w 3499977"/>
              <a:gd name="connsiteY8" fmla="*/ 1202053 h 3065543"/>
              <a:gd name="connsiteX9" fmla="*/ 2297853 w 3499977"/>
              <a:gd name="connsiteY9" fmla="*/ 1205034 h 3065543"/>
              <a:gd name="connsiteX10" fmla="*/ 2292454 w 3499977"/>
              <a:gd name="connsiteY10" fmla="*/ 1422419 h 3065543"/>
              <a:gd name="connsiteX11" fmla="*/ 2081355 w 3499977"/>
              <a:gd name="connsiteY11" fmla="*/ 1422690 h 3065543"/>
              <a:gd name="connsiteX12" fmla="*/ 2080276 w 3499977"/>
              <a:gd name="connsiteY12" fmla="*/ 1641429 h 3065543"/>
              <a:gd name="connsiteX13" fmla="*/ 2298663 w 3499977"/>
              <a:gd name="connsiteY13" fmla="*/ 1642513 h 3065543"/>
              <a:gd name="connsiteX14" fmla="*/ 2299203 w 3499977"/>
              <a:gd name="connsiteY14" fmla="*/ 1861253 h 3065543"/>
              <a:gd name="connsiteX15" fmla="*/ 2401648 w 3499977"/>
              <a:gd name="connsiteY15" fmla="*/ 1861829 h 3065543"/>
              <a:gd name="connsiteX16" fmla="*/ 3274944 w 3499977"/>
              <a:gd name="connsiteY16" fmla="*/ 1862104 h 3065543"/>
              <a:gd name="connsiteX17" fmla="*/ 3279542 w 3499977"/>
              <a:gd name="connsiteY17" fmla="*/ 1646303 h 3065543"/>
              <a:gd name="connsiteX18" fmla="*/ 3499977 w 3499977"/>
              <a:gd name="connsiteY18" fmla="*/ 1641700 h 3065543"/>
              <a:gd name="connsiteX19" fmla="*/ 3499166 w 3499977"/>
              <a:gd name="connsiteY19" fmla="*/ 1423191 h 3065543"/>
              <a:gd name="connsiteX20" fmla="*/ 3280894 w 3499977"/>
              <a:gd name="connsiteY20" fmla="*/ 1422108 h 3065543"/>
              <a:gd name="connsiteX21" fmla="*/ 3280353 w 3499977"/>
              <a:gd name="connsiteY21" fmla="*/ 1203329 h 3065543"/>
              <a:gd name="connsiteX22" fmla="*/ 3055320 w 3499977"/>
              <a:gd name="connsiteY22" fmla="*/ 1204141 h 3065543"/>
              <a:gd name="connsiteX23" fmla="*/ 3054238 w 3499977"/>
              <a:gd name="connsiteY23" fmla="*/ 1422379 h 3065543"/>
              <a:gd name="connsiteX24" fmla="*/ 2841376 w 3499977"/>
              <a:gd name="connsiteY24" fmla="*/ 1422379 h 3065543"/>
              <a:gd name="connsiteX25" fmla="*/ 2837319 w 3499977"/>
              <a:gd name="connsiteY25" fmla="*/ 1637909 h 3065543"/>
              <a:gd name="connsiteX26" fmla="*/ 3047476 w 3499977"/>
              <a:gd name="connsiteY26" fmla="*/ 1643595 h 3065543"/>
              <a:gd name="connsiteX27" fmla="*/ 3061541 w 3499977"/>
              <a:gd name="connsiteY27" fmla="*/ 1693687 h 3065543"/>
              <a:gd name="connsiteX28" fmla="*/ 3061541 w 3499977"/>
              <a:gd name="connsiteY28" fmla="*/ 1861563 h 3065543"/>
              <a:gd name="connsiteX29" fmla="*/ 3274944 w 3499977"/>
              <a:gd name="connsiteY29" fmla="*/ 1862104 h 3065543"/>
              <a:gd name="connsiteX30" fmla="*/ 1469867 w 3499977"/>
              <a:gd name="connsiteY30" fmla="*/ 3064588 h 3065543"/>
              <a:gd name="connsiteX31" fmla="*/ 1855948 w 3499977"/>
              <a:gd name="connsiteY31" fmla="*/ 3032278 h 3065543"/>
              <a:gd name="connsiteX32" fmla="*/ 2034628 w 3499977"/>
              <a:gd name="connsiteY32" fmla="*/ 2981664 h 3065543"/>
              <a:gd name="connsiteX33" fmla="*/ 2765027 w 3499977"/>
              <a:gd name="connsiteY33" fmla="*/ 2441150 h 3065543"/>
              <a:gd name="connsiteX34" fmla="*/ 2842338 w 3499977"/>
              <a:gd name="connsiteY34" fmla="*/ 2313397 h 3065543"/>
              <a:gd name="connsiteX35" fmla="*/ 2534717 w 3499977"/>
              <a:gd name="connsiteY35" fmla="*/ 2133406 h 3065543"/>
              <a:gd name="connsiteX36" fmla="*/ 2202766 w 3499977"/>
              <a:gd name="connsiteY36" fmla="*/ 1946919 h 3065543"/>
              <a:gd name="connsiteX37" fmla="*/ 2168166 w 3499977"/>
              <a:gd name="connsiteY37" fmla="*/ 1957205 h 3065543"/>
              <a:gd name="connsiteX38" fmla="*/ 1608067 w 3499977"/>
              <a:gd name="connsiteY38" fmla="*/ 2297969 h 3065543"/>
              <a:gd name="connsiteX39" fmla="*/ 1312339 w 3499977"/>
              <a:gd name="connsiteY39" fmla="*/ 2269550 h 3065543"/>
              <a:gd name="connsiteX40" fmla="*/ 1158528 w 3499977"/>
              <a:gd name="connsiteY40" fmla="*/ 2202967 h 3065543"/>
              <a:gd name="connsiteX41" fmla="*/ 818468 w 3499977"/>
              <a:gd name="connsiteY41" fmla="*/ 1813483 h 3065543"/>
              <a:gd name="connsiteX42" fmla="*/ 1013368 w 3499977"/>
              <a:gd name="connsiteY42" fmla="*/ 964142 h 3065543"/>
              <a:gd name="connsiteX43" fmla="*/ 1260168 w 3499977"/>
              <a:gd name="connsiteY43" fmla="*/ 815548 h 3065543"/>
              <a:gd name="connsiteX44" fmla="*/ 1808102 w 3499977"/>
              <a:gd name="connsiteY44" fmla="*/ 817172 h 3065543"/>
              <a:gd name="connsiteX45" fmla="*/ 2193305 w 3499977"/>
              <a:gd name="connsiteY45" fmla="*/ 1144945 h 3065543"/>
              <a:gd name="connsiteX46" fmla="*/ 2386042 w 3499977"/>
              <a:gd name="connsiteY46" fmla="*/ 1037491 h 3065543"/>
              <a:gd name="connsiteX47" fmla="*/ 2828552 w 3499977"/>
              <a:gd name="connsiteY47" fmla="*/ 794165 h 3065543"/>
              <a:gd name="connsiteX48" fmla="*/ 2850718 w 3499977"/>
              <a:gd name="connsiteY48" fmla="*/ 762227 h 3065543"/>
              <a:gd name="connsiteX49" fmla="*/ 2703125 w 3499977"/>
              <a:gd name="connsiteY49" fmla="*/ 549486 h 3065543"/>
              <a:gd name="connsiteX50" fmla="*/ 2353874 w 3499977"/>
              <a:gd name="connsiteY50" fmla="*/ 241201 h 3065543"/>
              <a:gd name="connsiteX51" fmla="*/ 2020842 w 3499977"/>
              <a:gd name="connsiteY51" fmla="*/ 79886 h 3065543"/>
              <a:gd name="connsiteX52" fmla="*/ 1618339 w 3499977"/>
              <a:gd name="connsiteY52" fmla="*/ 5453 h 3065543"/>
              <a:gd name="connsiteX53" fmla="*/ 1426954 w 3499977"/>
              <a:gd name="connsiteY53" fmla="*/ 6265 h 3065543"/>
              <a:gd name="connsiteX54" fmla="*/ 1036885 w 3499977"/>
              <a:gd name="connsiteY54" fmla="*/ 80968 h 3065543"/>
              <a:gd name="connsiteX55" fmla="*/ 590861 w 3499977"/>
              <a:gd name="connsiteY55" fmla="*/ 322129 h 3065543"/>
              <a:gd name="connsiteX56" fmla="*/ 287564 w 3499977"/>
              <a:gd name="connsiteY56" fmla="*/ 636639 h 3065543"/>
              <a:gd name="connsiteX57" fmla="*/ 80501 w 3499977"/>
              <a:gd name="connsiteY57" fmla="*/ 1035597 h 3065543"/>
              <a:gd name="connsiteX58" fmla="*/ 18328 w 3499977"/>
              <a:gd name="connsiteY58" fmla="*/ 1302200 h 3065543"/>
              <a:gd name="connsiteX59" fmla="*/ 7785 w 3499977"/>
              <a:gd name="connsiteY59" fmla="*/ 1673820 h 3065543"/>
              <a:gd name="connsiteX60" fmla="*/ 56442 w 3499977"/>
              <a:gd name="connsiteY60" fmla="*/ 1946107 h 3065543"/>
              <a:gd name="connsiteX61" fmla="*/ 368660 w 3499977"/>
              <a:gd name="connsiteY61" fmla="*/ 2533717 h 3065543"/>
              <a:gd name="connsiteX62" fmla="*/ 611135 w 3499977"/>
              <a:gd name="connsiteY62" fmla="*/ 2759450 h 3065543"/>
              <a:gd name="connsiteX63" fmla="*/ 1088246 w 3499977"/>
              <a:gd name="connsiteY63" fmla="*/ 3000881 h 3065543"/>
              <a:gd name="connsiteX64" fmla="*/ 1469867 w 3499977"/>
              <a:gd name="connsiteY64" fmla="*/ 3064588 h 306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99977" h="3065543">
                <a:moveTo>
                  <a:pt x="2401648" y="1861829"/>
                </a:moveTo>
                <a:cubicBezTo>
                  <a:pt x="2435796" y="1862066"/>
                  <a:pt x="2469945" y="1861930"/>
                  <a:pt x="2504093" y="1860168"/>
                </a:cubicBezTo>
                <a:lnTo>
                  <a:pt x="2510032" y="1854205"/>
                </a:lnTo>
                <a:cubicBezTo>
                  <a:pt x="2515701" y="1783461"/>
                  <a:pt x="2503553" y="1711632"/>
                  <a:pt x="2517321" y="1641429"/>
                </a:cubicBezTo>
                <a:cubicBezTo>
                  <a:pt x="2587777" y="1642242"/>
                  <a:pt x="2658233" y="1642242"/>
                  <a:pt x="2728689" y="1641158"/>
                </a:cubicBezTo>
                <a:cubicBezTo>
                  <a:pt x="2730039" y="1570413"/>
                  <a:pt x="2729769" y="1499669"/>
                  <a:pt x="2728959" y="1428924"/>
                </a:cubicBezTo>
                <a:cubicBezTo>
                  <a:pt x="2656613" y="1427026"/>
                  <a:pt x="2584268" y="1428382"/>
                  <a:pt x="2511922" y="1428111"/>
                </a:cubicBezTo>
                <a:cubicBezTo>
                  <a:pt x="2508952" y="1357095"/>
                  <a:pt x="2513271" y="1285808"/>
                  <a:pt x="2510032" y="1214792"/>
                </a:cubicBezTo>
                <a:cubicBezTo>
                  <a:pt x="2502203" y="1198529"/>
                  <a:pt x="2481148" y="1203950"/>
                  <a:pt x="2466840" y="1202053"/>
                </a:cubicBezTo>
                <a:cubicBezTo>
                  <a:pt x="2410691" y="1202866"/>
                  <a:pt x="2354002" y="1200155"/>
                  <a:pt x="2297853" y="1205034"/>
                </a:cubicBezTo>
                <a:cubicBezTo>
                  <a:pt x="2287325" y="1277134"/>
                  <a:pt x="2294614" y="1350047"/>
                  <a:pt x="2292454" y="1422419"/>
                </a:cubicBezTo>
                <a:cubicBezTo>
                  <a:pt x="2221998" y="1422148"/>
                  <a:pt x="2151542" y="1422148"/>
                  <a:pt x="2081355" y="1422690"/>
                </a:cubicBezTo>
                <a:cubicBezTo>
                  <a:pt x="2077576" y="1495332"/>
                  <a:pt x="2079196" y="1568516"/>
                  <a:pt x="2080276" y="1641429"/>
                </a:cubicBezTo>
                <a:cubicBezTo>
                  <a:pt x="2153161" y="1642513"/>
                  <a:pt x="2225777" y="1641429"/>
                  <a:pt x="2298663" y="1642513"/>
                </a:cubicBezTo>
                <a:cubicBezTo>
                  <a:pt x="2297583" y="1715426"/>
                  <a:pt x="2297313" y="1788340"/>
                  <a:pt x="2299203" y="1861253"/>
                </a:cubicBezTo>
                <a:cubicBezTo>
                  <a:pt x="2333351" y="1860982"/>
                  <a:pt x="2367500" y="1861591"/>
                  <a:pt x="2401648" y="1861829"/>
                </a:cubicBezTo>
                <a:close/>
                <a:moveTo>
                  <a:pt x="3274944" y="1862104"/>
                </a:moveTo>
                <a:cubicBezTo>
                  <a:pt x="3284410" y="1790622"/>
                  <a:pt x="3278190" y="1718056"/>
                  <a:pt x="3279542" y="1646303"/>
                </a:cubicBezTo>
                <a:cubicBezTo>
                  <a:pt x="3352570" y="1637368"/>
                  <a:pt x="3426679" y="1644949"/>
                  <a:pt x="3499977" y="1641700"/>
                </a:cubicBezTo>
                <a:cubicBezTo>
                  <a:pt x="3498625" y="1568864"/>
                  <a:pt x="3499707" y="1496028"/>
                  <a:pt x="3499166" y="1423191"/>
                </a:cubicBezTo>
                <a:cubicBezTo>
                  <a:pt x="3426409" y="1421837"/>
                  <a:pt x="3353651" y="1423462"/>
                  <a:pt x="3280894" y="1422108"/>
                </a:cubicBezTo>
                <a:cubicBezTo>
                  <a:pt x="3279271" y="1349272"/>
                  <a:pt x="3279271" y="1276165"/>
                  <a:pt x="3280353" y="1203329"/>
                </a:cubicBezTo>
                <a:cubicBezTo>
                  <a:pt x="3205432" y="1203599"/>
                  <a:pt x="3130241" y="1201704"/>
                  <a:pt x="3055320" y="1204141"/>
                </a:cubicBezTo>
                <a:cubicBezTo>
                  <a:pt x="3054779" y="1276977"/>
                  <a:pt x="3056402" y="1349813"/>
                  <a:pt x="3054238" y="1422379"/>
                </a:cubicBezTo>
                <a:cubicBezTo>
                  <a:pt x="2983374" y="1422921"/>
                  <a:pt x="2912240" y="1422921"/>
                  <a:pt x="2841376" y="1422379"/>
                </a:cubicBezTo>
                <a:cubicBezTo>
                  <a:pt x="2831639" y="1493591"/>
                  <a:pt x="2836508" y="1566156"/>
                  <a:pt x="2837319" y="1637909"/>
                </a:cubicBezTo>
                <a:cubicBezTo>
                  <a:pt x="2906560" y="1649552"/>
                  <a:pt x="2977694" y="1636826"/>
                  <a:pt x="3047476" y="1643595"/>
                </a:cubicBezTo>
                <a:cubicBezTo>
                  <a:pt x="3065598" y="1654155"/>
                  <a:pt x="3059918" y="1676358"/>
                  <a:pt x="3061541" y="1693687"/>
                </a:cubicBezTo>
                <a:cubicBezTo>
                  <a:pt x="3061000" y="1749736"/>
                  <a:pt x="3060729" y="1805514"/>
                  <a:pt x="3061541" y="1861563"/>
                </a:cubicBezTo>
                <a:cubicBezTo>
                  <a:pt x="3132675" y="1861833"/>
                  <a:pt x="3203810" y="1861292"/>
                  <a:pt x="3274944" y="1862104"/>
                </a:cubicBezTo>
                <a:close/>
                <a:moveTo>
                  <a:pt x="1469867" y="3064588"/>
                </a:moveTo>
                <a:cubicBezTo>
                  <a:pt x="1599214" y="3069088"/>
                  <a:pt x="1729304" y="3057585"/>
                  <a:pt x="1855948" y="3032278"/>
                </a:cubicBezTo>
                <a:cubicBezTo>
                  <a:pt x="1915688" y="3016580"/>
                  <a:pt x="1975429" y="3000069"/>
                  <a:pt x="2034628" y="2981664"/>
                </a:cubicBezTo>
                <a:cubicBezTo>
                  <a:pt x="2325491" y="2881519"/>
                  <a:pt x="2582292" y="2688536"/>
                  <a:pt x="2765027" y="2441150"/>
                </a:cubicBezTo>
                <a:cubicBezTo>
                  <a:pt x="2793411" y="2400280"/>
                  <a:pt x="2822335" y="2359139"/>
                  <a:pt x="2842338" y="2313397"/>
                </a:cubicBezTo>
                <a:cubicBezTo>
                  <a:pt x="2741510" y="2250333"/>
                  <a:pt x="2635275" y="2196471"/>
                  <a:pt x="2534717" y="2133406"/>
                </a:cubicBezTo>
                <a:cubicBezTo>
                  <a:pt x="2422264" y="2074402"/>
                  <a:pt x="2315759" y="2004841"/>
                  <a:pt x="2202766" y="1946919"/>
                </a:cubicBezTo>
                <a:cubicBezTo>
                  <a:pt x="2190602" y="1939070"/>
                  <a:pt x="2174383" y="1944483"/>
                  <a:pt x="2168166" y="1957205"/>
                </a:cubicBezTo>
                <a:cubicBezTo>
                  <a:pt x="2040846" y="2142609"/>
                  <a:pt x="1833782" y="2277128"/>
                  <a:pt x="1608067" y="2297969"/>
                </a:cubicBezTo>
                <a:cubicBezTo>
                  <a:pt x="1509130" y="2302029"/>
                  <a:pt x="1406950" y="2303653"/>
                  <a:pt x="1312339" y="2269550"/>
                </a:cubicBezTo>
                <a:cubicBezTo>
                  <a:pt x="1260438" y="2249250"/>
                  <a:pt x="1206915" y="2231116"/>
                  <a:pt x="1158528" y="2202967"/>
                </a:cubicBezTo>
                <a:cubicBezTo>
                  <a:pt x="1002555" y="2120414"/>
                  <a:pt x="880642" y="1978316"/>
                  <a:pt x="818468" y="1813483"/>
                </a:cubicBezTo>
                <a:cubicBezTo>
                  <a:pt x="698177" y="1526580"/>
                  <a:pt x="782516" y="1170928"/>
                  <a:pt x="1013368" y="964142"/>
                </a:cubicBezTo>
                <a:cubicBezTo>
                  <a:pt x="1086624" y="901618"/>
                  <a:pt x="1169071" y="848298"/>
                  <a:pt x="1260168" y="815548"/>
                </a:cubicBezTo>
                <a:cubicBezTo>
                  <a:pt x="1433171" y="742198"/>
                  <a:pt x="1634828" y="746799"/>
                  <a:pt x="1808102" y="817172"/>
                </a:cubicBezTo>
                <a:cubicBezTo>
                  <a:pt x="1969482" y="878071"/>
                  <a:pt x="2102478" y="999869"/>
                  <a:pt x="2193305" y="1144945"/>
                </a:cubicBezTo>
                <a:cubicBezTo>
                  <a:pt x="2254397" y="1104074"/>
                  <a:pt x="2320895" y="1071866"/>
                  <a:pt x="2386042" y="1037491"/>
                </a:cubicBezTo>
                <a:cubicBezTo>
                  <a:pt x="2533095" y="955751"/>
                  <a:pt x="2680688" y="874823"/>
                  <a:pt x="2828552" y="794165"/>
                </a:cubicBezTo>
                <a:cubicBezTo>
                  <a:pt x="2839365" y="786857"/>
                  <a:pt x="2861801" y="779279"/>
                  <a:pt x="2850718" y="762227"/>
                </a:cubicBezTo>
                <a:cubicBezTo>
                  <a:pt x="2811792" y="684817"/>
                  <a:pt x="2756107" y="617422"/>
                  <a:pt x="2703125" y="549486"/>
                </a:cubicBezTo>
                <a:cubicBezTo>
                  <a:pt x="2600674" y="432289"/>
                  <a:pt x="2484708" y="326189"/>
                  <a:pt x="2353874" y="241201"/>
                </a:cubicBezTo>
                <a:cubicBezTo>
                  <a:pt x="2248180" y="177595"/>
                  <a:pt x="2137890" y="120214"/>
                  <a:pt x="2020842" y="79886"/>
                </a:cubicBezTo>
                <a:cubicBezTo>
                  <a:pt x="1890279" y="39557"/>
                  <a:pt x="1755390" y="10054"/>
                  <a:pt x="1618339" y="5453"/>
                </a:cubicBezTo>
                <a:cubicBezTo>
                  <a:pt x="1554814" y="-3208"/>
                  <a:pt x="1490749" y="-501"/>
                  <a:pt x="1426954" y="6265"/>
                </a:cubicBezTo>
                <a:cubicBezTo>
                  <a:pt x="1293687" y="10325"/>
                  <a:pt x="1163935" y="43617"/>
                  <a:pt x="1036885" y="80968"/>
                </a:cubicBezTo>
                <a:cubicBezTo>
                  <a:pt x="877668" y="138890"/>
                  <a:pt x="723317" y="215217"/>
                  <a:pt x="590861" y="322129"/>
                </a:cubicBezTo>
                <a:cubicBezTo>
                  <a:pt x="474354" y="410636"/>
                  <a:pt x="376228" y="520796"/>
                  <a:pt x="287564" y="636639"/>
                </a:cubicBezTo>
                <a:cubicBezTo>
                  <a:pt x="199711" y="758438"/>
                  <a:pt x="131861" y="894581"/>
                  <a:pt x="80501" y="1035597"/>
                </a:cubicBezTo>
                <a:cubicBezTo>
                  <a:pt x="57524" y="1123833"/>
                  <a:pt x="24004" y="1210445"/>
                  <a:pt x="18328" y="1302200"/>
                </a:cubicBezTo>
                <a:cubicBezTo>
                  <a:pt x="487" y="1425081"/>
                  <a:pt x="-6812" y="1550127"/>
                  <a:pt x="7785" y="1673820"/>
                </a:cubicBezTo>
                <a:cubicBezTo>
                  <a:pt x="13462" y="1765846"/>
                  <a:pt x="27789" y="1858142"/>
                  <a:pt x="56442" y="1946107"/>
                </a:cubicBezTo>
                <a:cubicBezTo>
                  <a:pt x="113480" y="2162638"/>
                  <a:pt x="224040" y="2363470"/>
                  <a:pt x="368660" y="2533717"/>
                </a:cubicBezTo>
                <a:cubicBezTo>
                  <a:pt x="445700" y="2613021"/>
                  <a:pt x="520038" y="2696115"/>
                  <a:pt x="611135" y="2759450"/>
                </a:cubicBezTo>
                <a:cubicBezTo>
                  <a:pt x="753863" y="2868256"/>
                  <a:pt x="915242" y="2952703"/>
                  <a:pt x="1088246" y="3000881"/>
                </a:cubicBezTo>
                <a:cubicBezTo>
                  <a:pt x="1211916" y="3039586"/>
                  <a:pt x="1340520" y="3060089"/>
                  <a:pt x="1469867" y="30645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E32D8AF-25B5-47D9-A4D1-BD808E9E9BDE}"/>
              </a:ext>
            </a:extLst>
          </p:cNvPr>
          <p:cNvGrpSpPr/>
          <p:nvPr/>
        </p:nvGrpSpPr>
        <p:grpSpPr>
          <a:xfrm>
            <a:off x="5254516" y="1458978"/>
            <a:ext cx="1720614" cy="816948"/>
            <a:chOff x="5235693" y="2229372"/>
            <a:chExt cx="1720614" cy="81694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1526915-E789-4E6A-AD12-CE8BF896C55B}"/>
                </a:ext>
              </a:extLst>
            </p:cNvPr>
            <p:cNvSpPr/>
            <p:nvPr/>
          </p:nvSpPr>
          <p:spPr>
            <a:xfrm>
              <a:off x="5235693" y="2229372"/>
              <a:ext cx="1720614" cy="369332"/>
            </a:xfrm>
            <a:prstGeom prst="rect">
              <a:avLst/>
            </a:prstGeom>
            <a:solidFill>
              <a:srgbClr val="232A4E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Programming </a:t>
              </a:r>
              <a:endParaRPr lang="en-US" b="1" i="0" dirty="0">
                <a:solidFill>
                  <a:schemeClr val="bg1"/>
                </a:solidFill>
                <a:effectLst/>
                <a:latin typeface="Ubuntu" panose="020B0504030602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8552DE9-6EB8-4B98-A799-AB4FF9E91D6E}"/>
                </a:ext>
              </a:extLst>
            </p:cNvPr>
            <p:cNvSpPr/>
            <p:nvPr/>
          </p:nvSpPr>
          <p:spPr>
            <a:xfrm>
              <a:off x="5406544" y="2676988"/>
              <a:ext cx="1378912" cy="369332"/>
            </a:xfrm>
            <a:prstGeom prst="rect">
              <a:avLst/>
            </a:prstGeom>
            <a:solidFill>
              <a:srgbClr val="F1F3FE">
                <a:alpha val="2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Language </a:t>
              </a:r>
              <a:endParaRPr lang="en-US" b="1" i="0" dirty="0">
                <a:solidFill>
                  <a:schemeClr val="bg1"/>
                </a:solidFill>
                <a:effectLst/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9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32" grpId="0"/>
      <p:bldP spid="89" grpId="0" animBg="1"/>
      <p:bldP spid="1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DBC197-3840-4B4E-9A03-019B2F22FE4F}"/>
              </a:ext>
            </a:extLst>
          </p:cNvPr>
          <p:cNvSpPr txBox="1"/>
          <p:nvPr/>
        </p:nvSpPr>
        <p:spPr>
          <a:xfrm>
            <a:off x="402403" y="2680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solidFill>
                <a:sysClr val="windowText" lastClr="000000">
                  <a:alpha val="50000"/>
                </a:sys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200" dirty="0">
              <a:solidFill>
                <a:sysClr val="windowText" lastClr="000000">
                  <a:alpha val="50000"/>
                </a:sys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36AE3-62B0-4015-A5D8-5AA1C5FFF74A}"/>
              </a:ext>
            </a:extLst>
          </p:cNvPr>
          <p:cNvSpPr txBox="1"/>
          <p:nvPr/>
        </p:nvSpPr>
        <p:spPr>
          <a:xfrm>
            <a:off x="11210592" y="268018"/>
            <a:ext cx="218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ysClr val="windowText" lastClr="000000">
                    <a:alpha val="50000"/>
                  </a:sys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CF699-0960-4E44-86C7-447D7527841E}"/>
              </a:ext>
            </a:extLst>
          </p:cNvPr>
          <p:cNvSpPr txBox="1"/>
          <p:nvPr/>
        </p:nvSpPr>
        <p:spPr>
          <a:xfrm>
            <a:off x="587134" y="268018"/>
            <a:ext cx="4124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codeMaster</a:t>
            </a:r>
            <a:r>
              <a:rPr lang="en-US" sz="5400" b="1" spc="-300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9FC7C-13EE-47F5-8ECD-577FBDB2FED5}"/>
              </a:ext>
            </a:extLst>
          </p:cNvPr>
          <p:cNvSpPr txBox="1"/>
          <p:nvPr/>
        </p:nvSpPr>
        <p:spPr>
          <a:xfrm>
            <a:off x="587134" y="1022071"/>
            <a:ext cx="2342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Anytime Anywhere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1057F-6141-4477-8001-B937385366B8}"/>
              </a:ext>
            </a:extLst>
          </p:cNvPr>
          <p:cNvSpPr txBox="1"/>
          <p:nvPr/>
        </p:nvSpPr>
        <p:spPr>
          <a:xfrm>
            <a:off x="3846136" y="1545994"/>
            <a:ext cx="597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r>
              <a:rPr lang="en-US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D4087-89A9-4FA4-B49B-64EAFE1C88AA}"/>
              </a:ext>
            </a:extLst>
          </p:cNvPr>
          <p:cNvSpPr txBox="1"/>
          <p:nvPr/>
        </p:nvSpPr>
        <p:spPr>
          <a:xfrm>
            <a:off x="3729155" y="2469324"/>
            <a:ext cx="69381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ADITYA RAJ - 2020179001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AISHWARYA R - 2020179002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AJITHKUMAR SHAH J K - 2020179003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ANAND S - 2020179005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ANITHA K - 2020179006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ARUNADEVI G - 2020179009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ANUGRAHA S - 2020179008</a:t>
            </a:r>
          </a:p>
        </p:txBody>
      </p:sp>
    </p:spTree>
    <p:extLst>
      <p:ext uri="{BB962C8B-B14F-4D97-AF65-F5344CB8AC3E}">
        <p14:creationId xmlns:p14="http://schemas.microsoft.com/office/powerpoint/2010/main" val="3901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AF2A-74A5-4A41-A310-357C3992C27F}"/>
              </a:ext>
            </a:extLst>
          </p:cNvPr>
          <p:cNvGrpSpPr/>
          <p:nvPr/>
        </p:nvGrpSpPr>
        <p:grpSpPr>
          <a:xfrm>
            <a:off x="4279443" y="982844"/>
            <a:ext cx="7302957" cy="489231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4B2850F-AB31-41AD-B377-56EB2707DC2B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F4E29144-2BCF-48FE-93EA-28B05C8E2256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0AE8E-B140-49A7-AAF7-D5CCFCD0A8F2}"/>
              </a:ext>
            </a:extLst>
          </p:cNvPr>
          <p:cNvGrpSpPr/>
          <p:nvPr/>
        </p:nvGrpSpPr>
        <p:grpSpPr>
          <a:xfrm>
            <a:off x="621842" y="1377476"/>
            <a:ext cx="5474157" cy="4155643"/>
            <a:chOff x="1799303" y="1268361"/>
            <a:chExt cx="1388783" cy="914401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731659E-1484-4C7C-82D1-E4F1BC7BA4E4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22155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C1668E9-5592-4916-A744-04FAD734D6FE}"/>
                </a:ext>
              </a:extLst>
            </p:cNvPr>
            <p:cNvSpPr/>
            <p:nvPr/>
          </p:nvSpPr>
          <p:spPr>
            <a:xfrm rot="5400000">
              <a:off x="2102978" y="1097653"/>
              <a:ext cx="914400" cy="1255817"/>
            </a:xfrm>
            <a:prstGeom prst="round2SameRect">
              <a:avLst>
                <a:gd name="adj1" fmla="val 298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536C-4FA6-4D8F-9933-37ADD417FD66}"/>
              </a:ext>
            </a:extLst>
          </p:cNvPr>
          <p:cNvSpPr/>
          <p:nvPr/>
        </p:nvSpPr>
        <p:spPr>
          <a:xfrm>
            <a:off x="732535" y="1913500"/>
            <a:ext cx="4753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&gt;Company&lt;/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 &lt;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&gt;Contact&lt;/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 &lt;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&gt;Country&lt;/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  &lt;td&gt;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Alfreds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32A4E"/>
                </a:solidFill>
                <a:latin typeface="Consolas" panose="020B0609020204030204" pitchFamily="49" charset="0"/>
              </a:rPr>
              <a:t>Futterkiste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&lt;/td&gt; &lt;td&gt;Maria Anders&lt;/td&gt;&lt;td&gt;Germany&lt;/td&gt;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  &lt;td&gt;Centro Moctezuma&lt;/td&gt; &lt;td&gt;Francisco Chang&lt;/td&gt; &lt;td&gt;Mexico&lt;/td&gt;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  &lt;td&gt;Ernst Handel&lt;/td&gt; &lt;td&gt;Roland Mendel&lt;/td&gt; &lt;td&gt;Austria&lt;/td&gt;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D25C8-5B01-40ED-8562-0D67E4E80CB6}"/>
              </a:ext>
            </a:extLst>
          </p:cNvPr>
          <p:cNvSpPr/>
          <p:nvPr/>
        </p:nvSpPr>
        <p:spPr>
          <a:xfrm>
            <a:off x="1215208" y="1494318"/>
            <a:ext cx="1435008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8EB428-1417-4B57-A06B-2AD55FC94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12907"/>
              </p:ext>
            </p:extLst>
          </p:nvPr>
        </p:nvGraphicFramePr>
        <p:xfrm>
          <a:off x="6342512" y="3055512"/>
          <a:ext cx="4993380" cy="1463040"/>
        </p:xfrm>
        <a:graphic>
          <a:graphicData uri="http://schemas.openxmlformats.org/drawingml/2006/table">
            <a:tbl>
              <a:tblPr/>
              <a:tblGrid>
                <a:gridCol w="1866942">
                  <a:extLst>
                    <a:ext uri="{9D8B030D-6E8A-4147-A177-3AD203B41FA5}">
                      <a16:colId xmlns:a16="http://schemas.microsoft.com/office/drawing/2014/main" val="79818845"/>
                    </a:ext>
                  </a:extLst>
                </a:gridCol>
                <a:gridCol w="1563219">
                  <a:extLst>
                    <a:ext uri="{9D8B030D-6E8A-4147-A177-3AD203B41FA5}">
                      <a16:colId xmlns:a16="http://schemas.microsoft.com/office/drawing/2014/main" val="950942227"/>
                    </a:ext>
                  </a:extLst>
                </a:gridCol>
                <a:gridCol w="1563219">
                  <a:extLst>
                    <a:ext uri="{9D8B030D-6E8A-4147-A177-3AD203B41FA5}">
                      <a16:colId xmlns:a16="http://schemas.microsoft.com/office/drawing/2014/main" val="2862710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Company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Contact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Country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6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Alfreds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Futterkiste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Maria Anders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Germany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9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Centro Moctezuma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Francisco Chang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1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Ernst Handel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Roland Mendel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Austria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5535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2CEA819-2CD8-43F6-8C3A-845D73A82433}"/>
              </a:ext>
            </a:extLst>
          </p:cNvPr>
          <p:cNvSpPr/>
          <p:nvPr/>
        </p:nvSpPr>
        <p:spPr>
          <a:xfrm>
            <a:off x="6290220" y="2547488"/>
            <a:ext cx="1435008" cy="33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da-DK" sz="1400" b="1" dirty="0">
                <a:solidFill>
                  <a:schemeClr val="bg1"/>
                </a:solidFill>
                <a:latin typeface="Ubuntu" panose="020B0504030602030204" pitchFamily="34" charset="0"/>
              </a:rPr>
              <a:t>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C8E65-944B-4904-8119-4FBF5286EAF1}"/>
              </a:ext>
            </a:extLst>
          </p:cNvPr>
          <p:cNvSpPr/>
          <p:nvPr/>
        </p:nvSpPr>
        <p:spPr>
          <a:xfrm>
            <a:off x="6290220" y="1792136"/>
            <a:ext cx="4714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 </a:t>
            </a:r>
            <a:r>
              <a:rPr lang="en-US" sz="3600" dirty="0">
                <a:solidFill>
                  <a:schemeClr val="accent4"/>
                </a:solidFill>
                <a:latin typeface="Ubuntu" panose="020B0504030602030204" pitchFamily="34" charset="0"/>
              </a:rPr>
              <a:t>Table Example</a:t>
            </a:r>
            <a:endParaRPr lang="en-US" sz="3600" b="0" i="0" dirty="0">
              <a:solidFill>
                <a:schemeClr val="accent4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DEDBC9-834E-4E77-9B1F-63C002ABE31D}"/>
              </a:ext>
            </a:extLst>
          </p:cNvPr>
          <p:cNvSpPr/>
          <p:nvPr/>
        </p:nvSpPr>
        <p:spPr>
          <a:xfrm>
            <a:off x="0" y="6455883"/>
            <a:ext cx="1296186" cy="2665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DB06B-8F7C-45A6-9A30-992CA8A36D24}"/>
              </a:ext>
            </a:extLst>
          </p:cNvPr>
          <p:cNvSpPr txBox="1"/>
          <p:nvPr/>
        </p:nvSpPr>
        <p:spPr>
          <a:xfrm>
            <a:off x="231354" y="307966"/>
            <a:ext cx="11104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Nexa Bold" panose="02000000000000000000" pitchFamily="50" charset="0"/>
              </a:rPr>
              <a:t>Compilers Are also available to execute the Code And test your code Online In our </a:t>
            </a:r>
            <a:r>
              <a:rPr lang="en-US" sz="1800" dirty="0" err="1">
                <a:solidFill>
                  <a:schemeClr val="bg1"/>
                </a:solidFill>
                <a:latin typeface="Nexa Bold" panose="02000000000000000000" pitchFamily="50" charset="0"/>
              </a:rPr>
              <a:t>CodeMaster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458130B7-1ACC-414A-87B5-F6D8620905A0}"/>
              </a:ext>
            </a:extLst>
          </p:cNvPr>
          <p:cNvSpPr/>
          <p:nvPr/>
        </p:nvSpPr>
        <p:spPr>
          <a:xfrm>
            <a:off x="2252633" y="58923"/>
            <a:ext cx="7315200" cy="1369202"/>
          </a:xfrm>
          <a:prstGeom prst="round2SameRect">
            <a:avLst>
              <a:gd name="adj1" fmla="val 12115"/>
              <a:gd name="adj2" fmla="val 0"/>
            </a:avLst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367F28-68F6-4C0F-BEE3-9B3C98AD3060}"/>
              </a:ext>
            </a:extLst>
          </p:cNvPr>
          <p:cNvSpPr/>
          <p:nvPr/>
        </p:nvSpPr>
        <p:spPr>
          <a:xfrm>
            <a:off x="680150" y="2275422"/>
            <a:ext cx="10781510" cy="3748874"/>
          </a:xfrm>
          <a:prstGeom prst="roundRect">
            <a:avLst>
              <a:gd name="adj" fmla="val 7461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4F3E0-FDCB-4DB2-8886-5AB16BB70FC2}"/>
              </a:ext>
            </a:extLst>
          </p:cNvPr>
          <p:cNvSpPr txBox="1"/>
          <p:nvPr/>
        </p:nvSpPr>
        <p:spPr>
          <a:xfrm>
            <a:off x="1062183" y="3835123"/>
            <a:ext cx="199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Ubuntu" panose="020B0504030602030204" pitchFamily="34" charset="0"/>
              </a:rPr>
              <a:t>UI-DESIGNER &amp; 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56697-305A-4F13-8113-E3D9F15CFB8C}"/>
              </a:ext>
            </a:extLst>
          </p:cNvPr>
          <p:cNvSpPr txBox="1"/>
          <p:nvPr/>
        </p:nvSpPr>
        <p:spPr>
          <a:xfrm>
            <a:off x="1135168" y="4066023"/>
            <a:ext cx="176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32A4E"/>
                </a:solidFill>
                <a:latin typeface="Ubuntu" panose="020B0504030602030204" pitchFamily="34" charset="0"/>
              </a:rPr>
              <a:t>ADITYA RAJ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FF9E4-0C2E-47C3-9FDB-A4DD6A75B499}"/>
              </a:ext>
            </a:extLst>
          </p:cNvPr>
          <p:cNvSpPr txBox="1"/>
          <p:nvPr/>
        </p:nvSpPr>
        <p:spPr>
          <a:xfrm>
            <a:off x="2932354" y="3827463"/>
            <a:ext cx="20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Ubuntu" panose="020B0504030602030204" pitchFamily="34" charset="0"/>
              </a:rPr>
              <a:t>UI-DESIGNER &amp; 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057A5-9EBB-4B5E-B1D6-5AE9A34E0DC1}"/>
              </a:ext>
            </a:extLst>
          </p:cNvPr>
          <p:cNvSpPr txBox="1"/>
          <p:nvPr/>
        </p:nvSpPr>
        <p:spPr>
          <a:xfrm>
            <a:off x="3013280" y="4030907"/>
            <a:ext cx="1968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32A4E"/>
                </a:solidFill>
                <a:latin typeface="Ubuntu" panose="020B0504030602030204" pitchFamily="34" charset="0"/>
              </a:rPr>
              <a:t>AJITHKUMAR SHAH J 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7C755-AE74-42CF-B29D-9A7FC42BD084}"/>
              </a:ext>
            </a:extLst>
          </p:cNvPr>
          <p:cNvSpPr txBox="1"/>
          <p:nvPr/>
        </p:nvSpPr>
        <p:spPr>
          <a:xfrm>
            <a:off x="5113192" y="3826375"/>
            <a:ext cx="176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Ubuntu" panose="020B0504030602030204" pitchFamily="34" charset="0"/>
              </a:rPr>
              <a:t>DEVELOPER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D9E6F-B9DA-4C8C-842F-FDFD1EAD08A0}"/>
              </a:ext>
            </a:extLst>
          </p:cNvPr>
          <p:cNvSpPr txBox="1"/>
          <p:nvPr/>
        </p:nvSpPr>
        <p:spPr>
          <a:xfrm>
            <a:off x="5158599" y="4035236"/>
            <a:ext cx="176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32A4E"/>
                </a:solidFill>
                <a:latin typeface="Ubuntu" panose="020B0504030602030204" pitchFamily="34" charset="0"/>
              </a:rPr>
              <a:t>AISHWARYA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6757A-2354-49E0-A695-CA9F40786356}"/>
              </a:ext>
            </a:extLst>
          </p:cNvPr>
          <p:cNvSpPr txBox="1"/>
          <p:nvPr/>
        </p:nvSpPr>
        <p:spPr>
          <a:xfrm>
            <a:off x="7033402" y="3835123"/>
            <a:ext cx="176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Ubuntu" panose="020B0504030602030204" pitchFamily="34" charset="0"/>
              </a:rPr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29F53-7745-47FB-8FD4-9FA82520F582}"/>
              </a:ext>
            </a:extLst>
          </p:cNvPr>
          <p:cNvSpPr txBox="1"/>
          <p:nvPr/>
        </p:nvSpPr>
        <p:spPr>
          <a:xfrm>
            <a:off x="7077488" y="4011360"/>
            <a:ext cx="176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32A4E"/>
                </a:solidFill>
                <a:latin typeface="Ubuntu" panose="020B0504030602030204" pitchFamily="34" charset="0"/>
              </a:rPr>
              <a:t>ANUGRAHA 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4C06BA-3C2A-4378-80C0-F5A754B6C639}"/>
              </a:ext>
            </a:extLst>
          </p:cNvPr>
          <p:cNvGrpSpPr/>
          <p:nvPr/>
        </p:nvGrpSpPr>
        <p:grpSpPr>
          <a:xfrm>
            <a:off x="609600" y="3722429"/>
            <a:ext cx="225389" cy="225389"/>
            <a:chOff x="6671787" y="3333796"/>
            <a:chExt cx="416940" cy="41694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63D8B3-F18E-4892-AA46-688BD6F3AE84}"/>
                </a:ext>
              </a:extLst>
            </p:cNvPr>
            <p:cNvSpPr/>
            <p:nvPr/>
          </p:nvSpPr>
          <p:spPr>
            <a:xfrm>
              <a:off x="6671787" y="3333796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C6DB09-E43F-41ED-8D91-835675E767E9}"/>
                </a:ext>
              </a:extLst>
            </p:cNvPr>
            <p:cNvSpPr/>
            <p:nvPr/>
          </p:nvSpPr>
          <p:spPr>
            <a:xfrm>
              <a:off x="6839909" y="3481801"/>
              <a:ext cx="80696" cy="120930"/>
            </a:xfrm>
            <a:custGeom>
              <a:avLst/>
              <a:gdLst/>
              <a:ahLst/>
              <a:cxnLst/>
              <a:rect l="l" t="t" r="r" b="b"/>
              <a:pathLst>
                <a:path w="80696" h="120930">
                  <a:moveTo>
                    <a:pt x="58750" y="0"/>
                  </a:moveTo>
                  <a:cubicBezTo>
                    <a:pt x="62713" y="0"/>
                    <a:pt x="67361" y="2667"/>
                    <a:pt x="72695" y="8001"/>
                  </a:cubicBezTo>
                  <a:cubicBezTo>
                    <a:pt x="78029" y="13335"/>
                    <a:pt x="80696" y="18060"/>
                    <a:pt x="80696" y="22175"/>
                  </a:cubicBezTo>
                  <a:cubicBezTo>
                    <a:pt x="80696" y="24918"/>
                    <a:pt x="78715" y="28423"/>
                    <a:pt x="74752" y="32690"/>
                  </a:cubicBezTo>
                  <a:lnTo>
                    <a:pt x="47092" y="60579"/>
                  </a:lnTo>
                  <a:lnTo>
                    <a:pt x="74524" y="87783"/>
                  </a:lnTo>
                  <a:cubicBezTo>
                    <a:pt x="78639" y="92202"/>
                    <a:pt x="80696" y="95936"/>
                    <a:pt x="80696" y="98984"/>
                  </a:cubicBezTo>
                  <a:cubicBezTo>
                    <a:pt x="80696" y="103099"/>
                    <a:pt x="78029" y="107823"/>
                    <a:pt x="72695" y="113157"/>
                  </a:cubicBezTo>
                  <a:cubicBezTo>
                    <a:pt x="67513" y="118339"/>
                    <a:pt x="62941" y="120930"/>
                    <a:pt x="58979" y="120930"/>
                  </a:cubicBezTo>
                  <a:cubicBezTo>
                    <a:pt x="55779" y="120930"/>
                    <a:pt x="51816" y="118568"/>
                    <a:pt x="47092" y="113843"/>
                  </a:cubicBezTo>
                  <a:lnTo>
                    <a:pt x="6172" y="73152"/>
                  </a:lnTo>
                  <a:cubicBezTo>
                    <a:pt x="2058" y="68733"/>
                    <a:pt x="0" y="65075"/>
                    <a:pt x="0" y="62180"/>
                  </a:cubicBezTo>
                  <a:cubicBezTo>
                    <a:pt x="0" y="62027"/>
                    <a:pt x="38" y="61799"/>
                    <a:pt x="115" y="61494"/>
                  </a:cubicBezTo>
                  <a:cubicBezTo>
                    <a:pt x="191" y="61189"/>
                    <a:pt x="229" y="60884"/>
                    <a:pt x="229" y="60579"/>
                  </a:cubicBezTo>
                  <a:cubicBezTo>
                    <a:pt x="229" y="60275"/>
                    <a:pt x="191" y="59970"/>
                    <a:pt x="115" y="59665"/>
                  </a:cubicBezTo>
                  <a:cubicBezTo>
                    <a:pt x="38" y="59360"/>
                    <a:pt x="0" y="59132"/>
                    <a:pt x="0" y="58979"/>
                  </a:cubicBezTo>
                  <a:cubicBezTo>
                    <a:pt x="0" y="55779"/>
                    <a:pt x="2286" y="51893"/>
                    <a:pt x="6858" y="47321"/>
                  </a:cubicBezTo>
                  <a:lnTo>
                    <a:pt x="47092" y="7087"/>
                  </a:lnTo>
                  <a:cubicBezTo>
                    <a:pt x="51816" y="2363"/>
                    <a:pt x="55702" y="0"/>
                    <a:pt x="587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28E7D3-9B01-44D0-BAE4-BCE783CD9438}"/>
              </a:ext>
            </a:extLst>
          </p:cNvPr>
          <p:cNvGrpSpPr/>
          <p:nvPr/>
        </p:nvGrpSpPr>
        <p:grpSpPr>
          <a:xfrm>
            <a:off x="11336163" y="3722429"/>
            <a:ext cx="225389" cy="225389"/>
            <a:chOff x="6920974" y="3130838"/>
            <a:chExt cx="416940" cy="41694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313044-D353-43BA-9FCC-27E740FC95A3}"/>
                </a:ext>
              </a:extLst>
            </p:cNvPr>
            <p:cNvSpPr/>
            <p:nvPr/>
          </p:nvSpPr>
          <p:spPr>
            <a:xfrm>
              <a:off x="6920974" y="3130838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7649CD-DE32-4014-BB6D-570622D6CCD4}"/>
                </a:ext>
              </a:extLst>
            </p:cNvPr>
            <p:cNvSpPr/>
            <p:nvPr/>
          </p:nvSpPr>
          <p:spPr>
            <a:xfrm>
              <a:off x="7089096" y="3278729"/>
              <a:ext cx="80696" cy="121158"/>
            </a:xfrm>
            <a:custGeom>
              <a:avLst/>
              <a:gdLst/>
              <a:ahLst/>
              <a:cxnLst/>
              <a:rect l="l" t="t" r="r" b="b"/>
              <a:pathLst>
                <a:path w="80696" h="121158">
                  <a:moveTo>
                    <a:pt x="21946" y="0"/>
                  </a:moveTo>
                  <a:cubicBezTo>
                    <a:pt x="24994" y="0"/>
                    <a:pt x="28880" y="2363"/>
                    <a:pt x="33604" y="7087"/>
                  </a:cubicBezTo>
                  <a:lnTo>
                    <a:pt x="73838" y="47321"/>
                  </a:lnTo>
                  <a:cubicBezTo>
                    <a:pt x="78410" y="51588"/>
                    <a:pt x="80696" y="55322"/>
                    <a:pt x="80696" y="58522"/>
                  </a:cubicBezTo>
                  <a:cubicBezTo>
                    <a:pt x="80696" y="59436"/>
                    <a:pt x="80620" y="60122"/>
                    <a:pt x="80467" y="60579"/>
                  </a:cubicBezTo>
                  <a:cubicBezTo>
                    <a:pt x="80620" y="61037"/>
                    <a:pt x="80696" y="61722"/>
                    <a:pt x="80696" y="62637"/>
                  </a:cubicBezTo>
                  <a:cubicBezTo>
                    <a:pt x="80696" y="65837"/>
                    <a:pt x="78410" y="69571"/>
                    <a:pt x="73838" y="73838"/>
                  </a:cubicBezTo>
                  <a:lnTo>
                    <a:pt x="33147" y="114300"/>
                  </a:lnTo>
                  <a:cubicBezTo>
                    <a:pt x="28575" y="118872"/>
                    <a:pt x="24841" y="121158"/>
                    <a:pt x="21946" y="121158"/>
                  </a:cubicBezTo>
                  <a:cubicBezTo>
                    <a:pt x="18136" y="121158"/>
                    <a:pt x="13488" y="118491"/>
                    <a:pt x="8001" y="113157"/>
                  </a:cubicBezTo>
                  <a:cubicBezTo>
                    <a:pt x="2667" y="107823"/>
                    <a:pt x="0" y="103099"/>
                    <a:pt x="0" y="98984"/>
                  </a:cubicBezTo>
                  <a:cubicBezTo>
                    <a:pt x="0" y="95784"/>
                    <a:pt x="2286" y="91898"/>
                    <a:pt x="6858" y="87326"/>
                  </a:cubicBezTo>
                  <a:lnTo>
                    <a:pt x="33604" y="60579"/>
                  </a:lnTo>
                  <a:lnTo>
                    <a:pt x="6401" y="33147"/>
                  </a:lnTo>
                  <a:cubicBezTo>
                    <a:pt x="2134" y="28880"/>
                    <a:pt x="0" y="25223"/>
                    <a:pt x="0" y="22175"/>
                  </a:cubicBezTo>
                  <a:cubicBezTo>
                    <a:pt x="0" y="18060"/>
                    <a:pt x="2667" y="13335"/>
                    <a:pt x="8001" y="8001"/>
                  </a:cubicBezTo>
                  <a:cubicBezTo>
                    <a:pt x="13335" y="2667"/>
                    <a:pt x="17983" y="0"/>
                    <a:pt x="219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83175D-A032-4E47-B403-F620BE0B7052}"/>
              </a:ext>
            </a:extLst>
          </p:cNvPr>
          <p:cNvSpPr/>
          <p:nvPr/>
        </p:nvSpPr>
        <p:spPr>
          <a:xfrm>
            <a:off x="3406918" y="96971"/>
            <a:ext cx="5051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Meet our </a:t>
            </a:r>
            <a:r>
              <a:rPr lang="en-US" sz="3600" b="1" dirty="0">
                <a:solidFill>
                  <a:schemeClr val="bg1"/>
                </a:solidFill>
                <a:latin typeface="Ubuntu" panose="020B0504030602030204" pitchFamily="34" charset="0"/>
              </a:rPr>
              <a:t>team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Ubuntu" panose="020B0504030602030204" pitchFamily="34" charset="0"/>
              </a:rPr>
              <a:t>FRONTEND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2A8D4B-FB63-414F-84AA-A31D3F67E7D6}"/>
              </a:ext>
            </a:extLst>
          </p:cNvPr>
          <p:cNvGrpSpPr/>
          <p:nvPr/>
        </p:nvGrpSpPr>
        <p:grpSpPr>
          <a:xfrm>
            <a:off x="1739360" y="4420624"/>
            <a:ext cx="468412" cy="98268"/>
            <a:chOff x="5168900" y="3238500"/>
            <a:chExt cx="1816102" cy="38100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3AD78F9F-7292-4958-B20E-50E684792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91EB41A-763E-4BF9-AE50-D76242544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5706029-8CEA-4B49-A194-5A7452777072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C6C612-A75C-41A2-95C8-BDBA63059B47}"/>
              </a:ext>
            </a:extLst>
          </p:cNvPr>
          <p:cNvGrpSpPr/>
          <p:nvPr/>
        </p:nvGrpSpPr>
        <p:grpSpPr>
          <a:xfrm>
            <a:off x="3743078" y="4420624"/>
            <a:ext cx="468412" cy="98268"/>
            <a:chOff x="5168900" y="3238500"/>
            <a:chExt cx="1816102" cy="3810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53DB266-781F-4BEE-9770-97998B34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B3CFD9F8-9795-4710-8712-C97F48E81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2CD709-E2BD-4CBB-9FE5-D5973FAECFE6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D348EC-6987-45A7-BB0E-4AD8FC55459D}"/>
              </a:ext>
            </a:extLst>
          </p:cNvPr>
          <p:cNvGrpSpPr/>
          <p:nvPr/>
        </p:nvGrpSpPr>
        <p:grpSpPr>
          <a:xfrm>
            <a:off x="5811965" y="4426205"/>
            <a:ext cx="468412" cy="98268"/>
            <a:chOff x="5168900" y="3238500"/>
            <a:chExt cx="1816102" cy="381000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9E58D85-7C55-4308-AA84-45FEBEAA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B1AAB467-5DCD-4497-8FBB-DDD576D62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DE6F1F-7031-4261-8A4F-BAA49CE0EC56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92F181-4F09-4458-B9A1-4390D8A316F9}"/>
              </a:ext>
            </a:extLst>
          </p:cNvPr>
          <p:cNvGrpSpPr/>
          <p:nvPr/>
        </p:nvGrpSpPr>
        <p:grpSpPr>
          <a:xfrm>
            <a:off x="9650364" y="4429921"/>
            <a:ext cx="468412" cy="98268"/>
            <a:chOff x="5168900" y="3238500"/>
            <a:chExt cx="1816102" cy="3810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073044B-807A-47A9-8BBA-BB4BF67C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454FA009-A36A-4771-9C28-8580EA3B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399423-4B8A-4BC8-8D38-F819595AA683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F4FFA10-E8B7-44F1-9012-C6C1E24486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/>
          <a:srcRect l="3800" r="3800"/>
          <a:stretch/>
        </p:blipFill>
        <p:spPr>
          <a:xfrm>
            <a:off x="1433619" y="2642536"/>
            <a:ext cx="1079894" cy="1079893"/>
          </a:xfrm>
        </p:spPr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91A5029A-3263-43E4-A6E7-CDB1AEBFBD0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7"/>
          <a:srcRect l="3444" r="3444"/>
          <a:stretch/>
        </p:blipFill>
        <p:spPr>
          <a:xfrm>
            <a:off x="3437337" y="2669767"/>
            <a:ext cx="1079895" cy="1079894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F51F9BE-7BD2-49DC-BBD0-6708574067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8"/>
          <a:srcRect l="5095" r="5095"/>
          <a:stretch/>
        </p:blipFill>
        <p:spPr>
          <a:xfrm>
            <a:off x="5447907" y="2669768"/>
            <a:ext cx="1079894" cy="1079893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80C3224-DB6D-4C4C-890E-BCB9A3BA9C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3278" r="3278"/>
          <a:stretch/>
        </p:blipFill>
        <p:spPr>
          <a:xfrm>
            <a:off x="7374004" y="2600814"/>
            <a:ext cx="1079894" cy="1079893"/>
          </a:xfr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4699574-E1E2-443F-8A85-6EEF7AED7C76}"/>
              </a:ext>
            </a:extLst>
          </p:cNvPr>
          <p:cNvSpPr/>
          <p:nvPr/>
        </p:nvSpPr>
        <p:spPr>
          <a:xfrm>
            <a:off x="0" y="6455883"/>
            <a:ext cx="1296186" cy="2665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pic>
        <p:nvPicPr>
          <p:cNvPr id="51" name="Picture Placeholder 10">
            <a:extLst>
              <a:ext uri="{FF2B5EF4-FFF2-40B4-BE49-F238E27FC236}">
                <a16:creationId xmlns:a16="http://schemas.microsoft.com/office/drawing/2014/main" id="{232D7DC9-DDE0-7447-84FA-01A03EE6CE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95" r="5095"/>
          <a:stretch/>
        </p:blipFill>
        <p:spPr>
          <a:xfrm>
            <a:off x="9325178" y="2600814"/>
            <a:ext cx="1079894" cy="1079893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B7C6B70-2A06-6245-8311-6C236DF932D8}"/>
              </a:ext>
            </a:extLst>
          </p:cNvPr>
          <p:cNvSpPr txBox="1"/>
          <p:nvPr/>
        </p:nvSpPr>
        <p:spPr>
          <a:xfrm>
            <a:off x="8996377" y="3819281"/>
            <a:ext cx="176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Ubuntu" panose="020B0504030602030204" pitchFamily="34" charset="0"/>
              </a:rPr>
              <a:t>DEVELOPER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7E328-27B2-ED43-8F87-B3AC24209135}"/>
              </a:ext>
            </a:extLst>
          </p:cNvPr>
          <p:cNvSpPr txBox="1"/>
          <p:nvPr/>
        </p:nvSpPr>
        <p:spPr>
          <a:xfrm>
            <a:off x="8984576" y="4016062"/>
            <a:ext cx="176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32A4E"/>
                </a:solidFill>
                <a:latin typeface="Ubuntu" panose="020B0504030602030204" pitchFamily="34" charset="0"/>
              </a:rPr>
              <a:t>ANITHA K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F631E0-69AF-604F-B9E1-41D05C9EACE8}"/>
              </a:ext>
            </a:extLst>
          </p:cNvPr>
          <p:cNvGrpSpPr/>
          <p:nvPr/>
        </p:nvGrpSpPr>
        <p:grpSpPr>
          <a:xfrm>
            <a:off x="7679745" y="4426205"/>
            <a:ext cx="468412" cy="98268"/>
            <a:chOff x="5168900" y="3238500"/>
            <a:chExt cx="1816102" cy="381000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3B6AAAAE-3837-6C46-95A7-7F402E9D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DC7FF795-0B1B-084A-9DD5-7C9A3441D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59" name="Freeform: Shape 48">
              <a:extLst>
                <a:ext uri="{FF2B5EF4-FFF2-40B4-BE49-F238E27FC236}">
                  <a16:creationId xmlns:a16="http://schemas.microsoft.com/office/drawing/2014/main" id="{3BF47858-DC8D-B444-AE41-0CDB0A491C34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7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3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52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458130B7-1ACC-414A-87B5-F6D8620905A0}"/>
              </a:ext>
            </a:extLst>
          </p:cNvPr>
          <p:cNvSpPr/>
          <p:nvPr/>
        </p:nvSpPr>
        <p:spPr>
          <a:xfrm>
            <a:off x="2626662" y="72255"/>
            <a:ext cx="7315200" cy="1369202"/>
          </a:xfrm>
          <a:prstGeom prst="round2SameRect">
            <a:avLst>
              <a:gd name="adj1" fmla="val 12115"/>
              <a:gd name="adj2" fmla="val 0"/>
            </a:avLst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367F28-68F6-4C0F-BEE3-9B3C98AD3060}"/>
              </a:ext>
            </a:extLst>
          </p:cNvPr>
          <p:cNvSpPr/>
          <p:nvPr/>
        </p:nvSpPr>
        <p:spPr>
          <a:xfrm>
            <a:off x="1283873" y="2085126"/>
            <a:ext cx="10740063" cy="3541306"/>
          </a:xfrm>
          <a:prstGeom prst="roundRect">
            <a:avLst>
              <a:gd name="adj" fmla="val 7461"/>
            </a:avLst>
          </a:prstGeom>
          <a:solidFill>
            <a:schemeClr val="bg1"/>
          </a:solidFill>
          <a:ln>
            <a:noFill/>
          </a:ln>
          <a:effectLst>
            <a:outerShdw blurRad="355600" dist="228600" dir="5400000" sx="97000" sy="97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4F3E0-FDCB-4DB2-8886-5AB16BB70FC2}"/>
              </a:ext>
            </a:extLst>
          </p:cNvPr>
          <p:cNvSpPr txBox="1"/>
          <p:nvPr/>
        </p:nvSpPr>
        <p:spPr>
          <a:xfrm>
            <a:off x="1320240" y="4412977"/>
            <a:ext cx="176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Ubuntu" panose="020B0504030602030204" pitchFamily="34" charset="0"/>
              </a:rPr>
              <a:t>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56697-305A-4F13-8113-E3D9F15CFB8C}"/>
              </a:ext>
            </a:extLst>
          </p:cNvPr>
          <p:cNvSpPr txBox="1"/>
          <p:nvPr/>
        </p:nvSpPr>
        <p:spPr>
          <a:xfrm>
            <a:off x="1320240" y="4674986"/>
            <a:ext cx="176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ANAND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FF9E4-0C2E-47C3-9FDB-A4DD6A75B499}"/>
              </a:ext>
            </a:extLst>
          </p:cNvPr>
          <p:cNvSpPr txBox="1"/>
          <p:nvPr/>
        </p:nvSpPr>
        <p:spPr>
          <a:xfrm>
            <a:off x="5307011" y="4453192"/>
            <a:ext cx="176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Ubuntu" panose="020B0504030602030204" pitchFamily="34" charset="0"/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057A5-9EBB-4B5E-B1D6-5AE9A34E0DC1}"/>
              </a:ext>
            </a:extLst>
          </p:cNvPr>
          <p:cNvSpPr txBox="1"/>
          <p:nvPr/>
        </p:nvSpPr>
        <p:spPr>
          <a:xfrm>
            <a:off x="5322453" y="4688414"/>
            <a:ext cx="176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ARUNADEVI 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6757A-2354-49E0-A695-CA9F40786356}"/>
              </a:ext>
            </a:extLst>
          </p:cNvPr>
          <p:cNvSpPr txBox="1"/>
          <p:nvPr/>
        </p:nvSpPr>
        <p:spPr>
          <a:xfrm>
            <a:off x="9110662" y="4412977"/>
            <a:ext cx="176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Ubuntu" panose="020B0504030602030204" pitchFamily="34" charset="0"/>
              </a:rPr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29F53-7745-47FB-8FD4-9FA82520F582}"/>
              </a:ext>
            </a:extLst>
          </p:cNvPr>
          <p:cNvSpPr txBox="1"/>
          <p:nvPr/>
        </p:nvSpPr>
        <p:spPr>
          <a:xfrm>
            <a:off x="9110661" y="4674986"/>
            <a:ext cx="187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32A4E"/>
                </a:solidFill>
                <a:latin typeface="Ubuntu" panose="020B0504030602030204" pitchFamily="34" charset="0"/>
              </a:rPr>
              <a:t>AJITHKUMAR SHAH JK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4C06BA-3C2A-4378-80C0-F5A754B6C639}"/>
              </a:ext>
            </a:extLst>
          </p:cNvPr>
          <p:cNvGrpSpPr/>
          <p:nvPr/>
        </p:nvGrpSpPr>
        <p:grpSpPr>
          <a:xfrm>
            <a:off x="609600" y="3722429"/>
            <a:ext cx="225389" cy="225389"/>
            <a:chOff x="6671787" y="3333796"/>
            <a:chExt cx="416940" cy="41694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63D8B3-F18E-4892-AA46-688BD6F3AE84}"/>
                </a:ext>
              </a:extLst>
            </p:cNvPr>
            <p:cNvSpPr/>
            <p:nvPr/>
          </p:nvSpPr>
          <p:spPr>
            <a:xfrm>
              <a:off x="6671787" y="3333796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C6DB09-E43F-41ED-8D91-835675E767E9}"/>
                </a:ext>
              </a:extLst>
            </p:cNvPr>
            <p:cNvSpPr/>
            <p:nvPr/>
          </p:nvSpPr>
          <p:spPr>
            <a:xfrm>
              <a:off x="6839909" y="3481801"/>
              <a:ext cx="80696" cy="120930"/>
            </a:xfrm>
            <a:custGeom>
              <a:avLst/>
              <a:gdLst/>
              <a:ahLst/>
              <a:cxnLst/>
              <a:rect l="l" t="t" r="r" b="b"/>
              <a:pathLst>
                <a:path w="80696" h="120930">
                  <a:moveTo>
                    <a:pt x="58750" y="0"/>
                  </a:moveTo>
                  <a:cubicBezTo>
                    <a:pt x="62713" y="0"/>
                    <a:pt x="67361" y="2667"/>
                    <a:pt x="72695" y="8001"/>
                  </a:cubicBezTo>
                  <a:cubicBezTo>
                    <a:pt x="78029" y="13335"/>
                    <a:pt x="80696" y="18060"/>
                    <a:pt x="80696" y="22175"/>
                  </a:cubicBezTo>
                  <a:cubicBezTo>
                    <a:pt x="80696" y="24918"/>
                    <a:pt x="78715" y="28423"/>
                    <a:pt x="74752" y="32690"/>
                  </a:cubicBezTo>
                  <a:lnTo>
                    <a:pt x="47092" y="60579"/>
                  </a:lnTo>
                  <a:lnTo>
                    <a:pt x="74524" y="87783"/>
                  </a:lnTo>
                  <a:cubicBezTo>
                    <a:pt x="78639" y="92202"/>
                    <a:pt x="80696" y="95936"/>
                    <a:pt x="80696" y="98984"/>
                  </a:cubicBezTo>
                  <a:cubicBezTo>
                    <a:pt x="80696" y="103099"/>
                    <a:pt x="78029" y="107823"/>
                    <a:pt x="72695" y="113157"/>
                  </a:cubicBezTo>
                  <a:cubicBezTo>
                    <a:pt x="67513" y="118339"/>
                    <a:pt x="62941" y="120930"/>
                    <a:pt x="58979" y="120930"/>
                  </a:cubicBezTo>
                  <a:cubicBezTo>
                    <a:pt x="55779" y="120930"/>
                    <a:pt x="51816" y="118568"/>
                    <a:pt x="47092" y="113843"/>
                  </a:cubicBezTo>
                  <a:lnTo>
                    <a:pt x="6172" y="73152"/>
                  </a:lnTo>
                  <a:cubicBezTo>
                    <a:pt x="2058" y="68733"/>
                    <a:pt x="0" y="65075"/>
                    <a:pt x="0" y="62180"/>
                  </a:cubicBezTo>
                  <a:cubicBezTo>
                    <a:pt x="0" y="62027"/>
                    <a:pt x="38" y="61799"/>
                    <a:pt x="115" y="61494"/>
                  </a:cubicBezTo>
                  <a:cubicBezTo>
                    <a:pt x="191" y="61189"/>
                    <a:pt x="229" y="60884"/>
                    <a:pt x="229" y="60579"/>
                  </a:cubicBezTo>
                  <a:cubicBezTo>
                    <a:pt x="229" y="60275"/>
                    <a:pt x="191" y="59970"/>
                    <a:pt x="115" y="59665"/>
                  </a:cubicBezTo>
                  <a:cubicBezTo>
                    <a:pt x="38" y="59360"/>
                    <a:pt x="0" y="59132"/>
                    <a:pt x="0" y="58979"/>
                  </a:cubicBezTo>
                  <a:cubicBezTo>
                    <a:pt x="0" y="55779"/>
                    <a:pt x="2286" y="51893"/>
                    <a:pt x="6858" y="47321"/>
                  </a:cubicBezTo>
                  <a:lnTo>
                    <a:pt x="47092" y="7087"/>
                  </a:lnTo>
                  <a:cubicBezTo>
                    <a:pt x="51816" y="2363"/>
                    <a:pt x="55702" y="0"/>
                    <a:pt x="587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28E7D3-9B01-44D0-BAE4-BCE783CD9438}"/>
              </a:ext>
            </a:extLst>
          </p:cNvPr>
          <p:cNvGrpSpPr/>
          <p:nvPr/>
        </p:nvGrpSpPr>
        <p:grpSpPr>
          <a:xfrm>
            <a:off x="11336163" y="3722429"/>
            <a:ext cx="225389" cy="225389"/>
            <a:chOff x="6920974" y="3130838"/>
            <a:chExt cx="416940" cy="41694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313044-D353-43BA-9FCC-27E740FC95A3}"/>
                </a:ext>
              </a:extLst>
            </p:cNvPr>
            <p:cNvSpPr/>
            <p:nvPr/>
          </p:nvSpPr>
          <p:spPr>
            <a:xfrm>
              <a:off x="6920974" y="3130838"/>
              <a:ext cx="416940" cy="416940"/>
            </a:xfrm>
            <a:custGeom>
              <a:avLst/>
              <a:gdLst>
                <a:gd name="connsiteX0" fmla="*/ 256994 w 659990"/>
                <a:gd name="connsiteY0" fmla="*/ 0 h 659990"/>
                <a:gd name="connsiteX1" fmla="*/ 402996 w 659990"/>
                <a:gd name="connsiteY1" fmla="*/ 0 h 659990"/>
                <a:gd name="connsiteX2" fmla="*/ 659990 w 659990"/>
                <a:gd name="connsiteY2" fmla="*/ 256994 h 659990"/>
                <a:gd name="connsiteX3" fmla="*/ 659990 w 659990"/>
                <a:gd name="connsiteY3" fmla="*/ 402996 h 659990"/>
                <a:gd name="connsiteX4" fmla="*/ 402996 w 659990"/>
                <a:gd name="connsiteY4" fmla="*/ 659990 h 659990"/>
                <a:gd name="connsiteX5" fmla="*/ 256994 w 659990"/>
                <a:gd name="connsiteY5" fmla="*/ 659990 h 659990"/>
                <a:gd name="connsiteX6" fmla="*/ 0 w 659990"/>
                <a:gd name="connsiteY6" fmla="*/ 402996 h 659990"/>
                <a:gd name="connsiteX7" fmla="*/ 0 w 659990"/>
                <a:gd name="connsiteY7" fmla="*/ 256994 h 659990"/>
                <a:gd name="connsiteX8" fmla="*/ 256994 w 659990"/>
                <a:gd name="connsiteY8" fmla="*/ 0 h 6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990" h="659990">
                  <a:moveTo>
                    <a:pt x="256994" y="0"/>
                  </a:moveTo>
                  <a:lnTo>
                    <a:pt x="402996" y="0"/>
                  </a:lnTo>
                  <a:cubicBezTo>
                    <a:pt x="544930" y="0"/>
                    <a:pt x="659990" y="115060"/>
                    <a:pt x="659990" y="256994"/>
                  </a:cubicBezTo>
                  <a:lnTo>
                    <a:pt x="659990" y="402996"/>
                  </a:lnTo>
                  <a:cubicBezTo>
                    <a:pt x="659990" y="544930"/>
                    <a:pt x="544930" y="659990"/>
                    <a:pt x="402996" y="659990"/>
                  </a:cubicBezTo>
                  <a:lnTo>
                    <a:pt x="256994" y="659990"/>
                  </a:lnTo>
                  <a:cubicBezTo>
                    <a:pt x="115060" y="659990"/>
                    <a:pt x="0" y="544930"/>
                    <a:pt x="0" y="402996"/>
                  </a:cubicBezTo>
                  <a:lnTo>
                    <a:pt x="0" y="256994"/>
                  </a:lnTo>
                  <a:cubicBezTo>
                    <a:pt x="0" y="115060"/>
                    <a:pt x="115060" y="0"/>
                    <a:pt x="25699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8100000" scaled="1"/>
            </a:gradFill>
            <a:ln>
              <a:noFill/>
            </a:ln>
            <a:effectLst>
              <a:outerShdw blurRad="419100" dist="304800" dir="3180000" algn="t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7649CD-DE32-4014-BB6D-570622D6CCD4}"/>
                </a:ext>
              </a:extLst>
            </p:cNvPr>
            <p:cNvSpPr/>
            <p:nvPr/>
          </p:nvSpPr>
          <p:spPr>
            <a:xfrm>
              <a:off x="7089096" y="3278729"/>
              <a:ext cx="80696" cy="121158"/>
            </a:xfrm>
            <a:custGeom>
              <a:avLst/>
              <a:gdLst/>
              <a:ahLst/>
              <a:cxnLst/>
              <a:rect l="l" t="t" r="r" b="b"/>
              <a:pathLst>
                <a:path w="80696" h="121158">
                  <a:moveTo>
                    <a:pt x="21946" y="0"/>
                  </a:moveTo>
                  <a:cubicBezTo>
                    <a:pt x="24994" y="0"/>
                    <a:pt x="28880" y="2363"/>
                    <a:pt x="33604" y="7087"/>
                  </a:cubicBezTo>
                  <a:lnTo>
                    <a:pt x="73838" y="47321"/>
                  </a:lnTo>
                  <a:cubicBezTo>
                    <a:pt x="78410" y="51588"/>
                    <a:pt x="80696" y="55322"/>
                    <a:pt x="80696" y="58522"/>
                  </a:cubicBezTo>
                  <a:cubicBezTo>
                    <a:pt x="80696" y="59436"/>
                    <a:pt x="80620" y="60122"/>
                    <a:pt x="80467" y="60579"/>
                  </a:cubicBezTo>
                  <a:cubicBezTo>
                    <a:pt x="80620" y="61037"/>
                    <a:pt x="80696" y="61722"/>
                    <a:pt x="80696" y="62637"/>
                  </a:cubicBezTo>
                  <a:cubicBezTo>
                    <a:pt x="80696" y="65837"/>
                    <a:pt x="78410" y="69571"/>
                    <a:pt x="73838" y="73838"/>
                  </a:cubicBezTo>
                  <a:lnTo>
                    <a:pt x="33147" y="114300"/>
                  </a:lnTo>
                  <a:cubicBezTo>
                    <a:pt x="28575" y="118872"/>
                    <a:pt x="24841" y="121158"/>
                    <a:pt x="21946" y="121158"/>
                  </a:cubicBezTo>
                  <a:cubicBezTo>
                    <a:pt x="18136" y="121158"/>
                    <a:pt x="13488" y="118491"/>
                    <a:pt x="8001" y="113157"/>
                  </a:cubicBezTo>
                  <a:cubicBezTo>
                    <a:pt x="2667" y="107823"/>
                    <a:pt x="0" y="103099"/>
                    <a:pt x="0" y="98984"/>
                  </a:cubicBezTo>
                  <a:cubicBezTo>
                    <a:pt x="0" y="95784"/>
                    <a:pt x="2286" y="91898"/>
                    <a:pt x="6858" y="87326"/>
                  </a:cubicBezTo>
                  <a:lnTo>
                    <a:pt x="33604" y="60579"/>
                  </a:lnTo>
                  <a:lnTo>
                    <a:pt x="6401" y="33147"/>
                  </a:lnTo>
                  <a:cubicBezTo>
                    <a:pt x="2134" y="28880"/>
                    <a:pt x="0" y="25223"/>
                    <a:pt x="0" y="22175"/>
                  </a:cubicBezTo>
                  <a:cubicBezTo>
                    <a:pt x="0" y="18060"/>
                    <a:pt x="2667" y="13335"/>
                    <a:pt x="8001" y="8001"/>
                  </a:cubicBezTo>
                  <a:cubicBezTo>
                    <a:pt x="13335" y="2667"/>
                    <a:pt x="17983" y="0"/>
                    <a:pt x="219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83175D-A032-4E47-B403-F620BE0B7052}"/>
              </a:ext>
            </a:extLst>
          </p:cNvPr>
          <p:cNvSpPr/>
          <p:nvPr/>
        </p:nvSpPr>
        <p:spPr>
          <a:xfrm>
            <a:off x="3662016" y="105076"/>
            <a:ext cx="5051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Meet our </a:t>
            </a:r>
            <a:r>
              <a:rPr lang="en-US" sz="3600" b="1" dirty="0">
                <a:solidFill>
                  <a:schemeClr val="bg1"/>
                </a:solidFill>
                <a:latin typeface="Ubuntu" panose="020B0504030602030204" pitchFamily="34" charset="0"/>
              </a:rPr>
              <a:t>team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Ubuntu" panose="020B0504030602030204" pitchFamily="34" charset="0"/>
              </a:rPr>
              <a:t>BACKEND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endParaRPr lang="en-US" sz="3600" b="0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BDF9E47-AE7F-4DB1-B6C3-0682B6463378}"/>
              </a:ext>
            </a:extLst>
          </p:cNvPr>
          <p:cNvSpPr/>
          <p:nvPr/>
        </p:nvSpPr>
        <p:spPr>
          <a:xfrm>
            <a:off x="5447907" y="5454023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2A8D4B-FB63-414F-84AA-A31D3F67E7D6}"/>
              </a:ext>
            </a:extLst>
          </p:cNvPr>
          <p:cNvGrpSpPr/>
          <p:nvPr/>
        </p:nvGrpSpPr>
        <p:grpSpPr>
          <a:xfrm>
            <a:off x="1966583" y="5053725"/>
            <a:ext cx="468412" cy="98268"/>
            <a:chOff x="5168900" y="3238500"/>
            <a:chExt cx="1816102" cy="38100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3AD78F9F-7292-4958-B20E-50E684792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91EB41A-763E-4BF9-AE50-D76242544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5706029-8CEA-4B49-A194-5A7452777072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C6C612-A75C-41A2-95C8-BDBA63059B47}"/>
              </a:ext>
            </a:extLst>
          </p:cNvPr>
          <p:cNvGrpSpPr/>
          <p:nvPr/>
        </p:nvGrpSpPr>
        <p:grpSpPr>
          <a:xfrm>
            <a:off x="5861794" y="5090597"/>
            <a:ext cx="468412" cy="98268"/>
            <a:chOff x="5168900" y="3238500"/>
            <a:chExt cx="1816102" cy="3810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53DB266-781F-4BEE-9770-97998B34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B3CFD9F8-9795-4710-8712-C97F48E81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2CD709-E2BD-4CBB-9FE5-D5973FAECFE6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92F181-4F09-4458-B9A1-4390D8A316F9}"/>
              </a:ext>
            </a:extLst>
          </p:cNvPr>
          <p:cNvGrpSpPr/>
          <p:nvPr/>
        </p:nvGrpSpPr>
        <p:grpSpPr>
          <a:xfrm>
            <a:off x="9757005" y="5053725"/>
            <a:ext cx="468412" cy="98268"/>
            <a:chOff x="5168900" y="3238500"/>
            <a:chExt cx="1816102" cy="3810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073044B-807A-47A9-8BBA-BB4BF67C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454FA009-A36A-4771-9C28-8580EA3B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399423-4B8A-4BC8-8D38-F819595AA683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85116F3-DDAA-46F5-AAF7-8ED0F7A4F1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/>
          <a:srcRect l="3800" r="3800"/>
          <a:stretch/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87355B-0E3F-49E4-A63D-0ACB4AEC17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7"/>
          <a:srcRect l="3325" r="3325"/>
          <a:stretch/>
        </p:blipFill>
        <p:spPr>
          <a:xfrm>
            <a:off x="5416552" y="2489438"/>
            <a:ext cx="1577377" cy="1577376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EE14343-730D-43DB-A871-36FACBA083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/>
          <a:srcRect l="3397" r="3397"/>
          <a:stretch/>
        </p:blipFill>
        <p:spPr>
          <a:xfrm>
            <a:off x="9192003" y="2521654"/>
            <a:ext cx="1577377" cy="1577376"/>
          </a:xfr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104D828-11FE-42AC-BA00-3ED7DE415A77}"/>
              </a:ext>
            </a:extLst>
          </p:cNvPr>
          <p:cNvSpPr/>
          <p:nvPr/>
        </p:nvSpPr>
        <p:spPr>
          <a:xfrm>
            <a:off x="0" y="6455883"/>
            <a:ext cx="1296186" cy="2665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31762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3" grpId="0" animBg="1"/>
      <p:bldP spid="14" grpId="0"/>
      <p:bldP spid="15" grpId="0"/>
      <p:bldP spid="17" grpId="0"/>
      <p:bldP spid="18" grpId="0"/>
      <p:bldP spid="21" grpId="0"/>
      <p:bldP spid="22" grpId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FDC2E5-8398-4392-8C3D-78C7DC93A71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508F6-BABD-4A8D-9D39-D8DFBD686FA2}"/>
              </a:ext>
            </a:extLst>
          </p:cNvPr>
          <p:cNvSpPr txBox="1"/>
          <p:nvPr/>
        </p:nvSpPr>
        <p:spPr>
          <a:xfrm>
            <a:off x="3926977" y="2690336"/>
            <a:ext cx="4338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ffectLst>
                  <a:outerShdw blurRad="317500" dist="38100" dir="5400000" algn="t" rotWithShape="0">
                    <a:prstClr val="black">
                      <a:alpha val="29000"/>
                    </a:prstClr>
                  </a:outerShdw>
                </a:effectLst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6600" b="1" spc="-300" dirty="0">
              <a:solidFill>
                <a:schemeClr val="accent4"/>
              </a:solidFill>
              <a:effectLst>
                <a:outerShdw blurRad="317500" dist="38100" dir="5400000" algn="t" rotWithShape="0">
                  <a:prstClr val="black">
                    <a:alpha val="29000"/>
                  </a:prstClr>
                </a:outerShdw>
              </a:effectLst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26918-86C1-4314-B220-6337792AC10C}"/>
              </a:ext>
            </a:extLst>
          </p:cNvPr>
          <p:cNvSpPr txBox="1"/>
          <p:nvPr/>
        </p:nvSpPr>
        <p:spPr>
          <a:xfrm>
            <a:off x="4959314" y="3798332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your attention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463A48-095E-4F55-8338-E64489EB50E1}"/>
              </a:ext>
            </a:extLst>
          </p:cNvPr>
          <p:cNvSpPr/>
          <p:nvPr/>
        </p:nvSpPr>
        <p:spPr>
          <a:xfrm>
            <a:off x="2785042" y="2952829"/>
            <a:ext cx="434930" cy="120618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rgbClr val="232A4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EFF964-1826-4DEC-8AB7-349034A6B1BD}"/>
              </a:ext>
            </a:extLst>
          </p:cNvPr>
          <p:cNvSpPr/>
          <p:nvPr/>
        </p:nvSpPr>
        <p:spPr>
          <a:xfrm flipH="1">
            <a:off x="8972029" y="2952829"/>
            <a:ext cx="434930" cy="120618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rgbClr val="232A4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7" grpId="0"/>
          <p:bldP spid="8" grpId="0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7" grpId="0"/>
          <p:bldP spid="8" grpId="0"/>
          <p:bldP spid="5" grpId="0" animBg="1"/>
          <p:bldP spid="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F0D76638-1AA4-49CA-BC06-A225F362F334}"/>
              </a:ext>
            </a:extLst>
          </p:cNvPr>
          <p:cNvGrpSpPr/>
          <p:nvPr/>
        </p:nvGrpSpPr>
        <p:grpSpPr>
          <a:xfrm>
            <a:off x="235926" y="417934"/>
            <a:ext cx="9160818" cy="6291943"/>
            <a:chOff x="592782" y="566057"/>
            <a:chExt cx="9160818" cy="62919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4FF3E0-038D-46E4-BC83-168B4A2DD51A}"/>
                </a:ext>
              </a:extLst>
            </p:cNvPr>
            <p:cNvSpPr/>
            <p:nvPr/>
          </p:nvSpPr>
          <p:spPr>
            <a:xfrm>
              <a:off x="1117600" y="566057"/>
              <a:ext cx="8636000" cy="6291943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4D98AF-9A78-47CE-9CBC-CBEF70057691}"/>
                </a:ext>
              </a:extLst>
            </p:cNvPr>
            <p:cNvSpPr/>
            <p:nvPr/>
          </p:nvSpPr>
          <p:spPr>
            <a:xfrm flipH="1">
              <a:off x="592782" y="566057"/>
              <a:ext cx="524818" cy="6291943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Ubuntu" panose="020B0504030602030204" pitchFamily="34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F0FA44-37B9-47FA-B09E-FACD3D14E3F1}"/>
              </a:ext>
            </a:extLst>
          </p:cNvPr>
          <p:cNvSpPr/>
          <p:nvPr/>
        </p:nvSpPr>
        <p:spPr>
          <a:xfrm>
            <a:off x="1533580" y="901975"/>
            <a:ext cx="45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32A4E"/>
                </a:solidFill>
                <a:latin typeface="Ubuntu" panose="020B0504030602030204" pitchFamily="34" charset="0"/>
              </a:rPr>
              <a:t>CodeMaster</a:t>
            </a:r>
            <a:endParaRPr lang="en-US" b="1" i="0" dirty="0">
              <a:solidFill>
                <a:srgbClr val="232A4E"/>
              </a:solidFill>
              <a:effectLst/>
              <a:latin typeface="Ubuntu" panose="020B0504030602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19936A1-A01B-4FE0-8C2A-94AA52556397}"/>
              </a:ext>
            </a:extLst>
          </p:cNvPr>
          <p:cNvGrpSpPr/>
          <p:nvPr/>
        </p:nvGrpSpPr>
        <p:grpSpPr>
          <a:xfrm>
            <a:off x="4774711" y="-1951498"/>
            <a:ext cx="8954736" cy="8954736"/>
            <a:chOff x="2333740" y="1009033"/>
            <a:chExt cx="8954736" cy="895473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382CF3-49E3-4300-AE5B-2C880C979941}"/>
                </a:ext>
              </a:extLst>
            </p:cNvPr>
            <p:cNvSpPr/>
            <p:nvPr/>
          </p:nvSpPr>
          <p:spPr>
            <a:xfrm>
              <a:off x="2333740" y="1009033"/>
              <a:ext cx="8954736" cy="89547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D226468-F849-44C8-8C69-293914BE9105}"/>
                </a:ext>
              </a:extLst>
            </p:cNvPr>
            <p:cNvSpPr/>
            <p:nvPr/>
          </p:nvSpPr>
          <p:spPr>
            <a:xfrm>
              <a:off x="9257577" y="1704342"/>
              <a:ext cx="143892" cy="1438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E23E282-E1F4-4D45-91C6-445178FB9262}"/>
                </a:ext>
              </a:extLst>
            </p:cNvPr>
            <p:cNvSpPr/>
            <p:nvPr/>
          </p:nvSpPr>
          <p:spPr>
            <a:xfrm>
              <a:off x="9046288" y="9256329"/>
              <a:ext cx="143892" cy="143892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93B679-8E08-4878-A539-3DEB40F63451}"/>
              </a:ext>
            </a:extLst>
          </p:cNvPr>
          <p:cNvGrpSpPr/>
          <p:nvPr/>
        </p:nvGrpSpPr>
        <p:grpSpPr>
          <a:xfrm>
            <a:off x="5698073" y="-904285"/>
            <a:ext cx="6984161" cy="6860310"/>
            <a:chOff x="3257102" y="2056246"/>
            <a:chExt cx="6984161" cy="686031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B71D103-D8CA-4001-8A0B-B676B2D044B5}"/>
                </a:ext>
              </a:extLst>
            </p:cNvPr>
            <p:cNvSpPr/>
            <p:nvPr/>
          </p:nvSpPr>
          <p:spPr>
            <a:xfrm>
              <a:off x="3380953" y="2056246"/>
              <a:ext cx="6860310" cy="686031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E57DE06-5BE1-4952-8157-91FE6225380F}"/>
                </a:ext>
              </a:extLst>
            </p:cNvPr>
            <p:cNvSpPr/>
            <p:nvPr/>
          </p:nvSpPr>
          <p:spPr>
            <a:xfrm>
              <a:off x="3257102" y="5770878"/>
              <a:ext cx="289696" cy="2896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7676C9-1255-44B4-9194-5A3EF51C986F}"/>
              </a:ext>
            </a:extLst>
          </p:cNvPr>
          <p:cNvGrpSpPr/>
          <p:nvPr/>
        </p:nvGrpSpPr>
        <p:grpSpPr>
          <a:xfrm>
            <a:off x="6802436" y="76227"/>
            <a:ext cx="4899287" cy="4899287"/>
            <a:chOff x="4361465" y="3036758"/>
            <a:chExt cx="4899287" cy="489928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AB5D676-2A0D-4D99-AE7F-8CEE9FFD514C}"/>
                </a:ext>
              </a:extLst>
            </p:cNvPr>
            <p:cNvSpPr/>
            <p:nvPr/>
          </p:nvSpPr>
          <p:spPr>
            <a:xfrm>
              <a:off x="4361465" y="3036758"/>
              <a:ext cx="4899287" cy="48992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9F8879-AFA9-4984-A4A0-39E29F02627B}"/>
                </a:ext>
              </a:extLst>
            </p:cNvPr>
            <p:cNvSpPr/>
            <p:nvPr/>
          </p:nvSpPr>
          <p:spPr>
            <a:xfrm>
              <a:off x="5054276" y="7180266"/>
              <a:ext cx="255250" cy="255250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BF73B0D-F095-4281-8CC6-A416C1CB1487}"/>
              </a:ext>
            </a:extLst>
          </p:cNvPr>
          <p:cNvGrpSpPr/>
          <p:nvPr/>
        </p:nvGrpSpPr>
        <p:grpSpPr>
          <a:xfrm>
            <a:off x="7652064" y="925855"/>
            <a:ext cx="3200029" cy="3200029"/>
            <a:chOff x="5211093" y="3886386"/>
            <a:chExt cx="3200029" cy="320002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DEE9A0D-37A9-43DC-9599-03ABCAF35020}"/>
                </a:ext>
              </a:extLst>
            </p:cNvPr>
            <p:cNvSpPr/>
            <p:nvPr/>
          </p:nvSpPr>
          <p:spPr>
            <a:xfrm>
              <a:off x="5211093" y="3886386"/>
              <a:ext cx="3200029" cy="320002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bg1">
                  <a:lumMod val="7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D9BFB3-38A0-4795-AF37-607FCFD42BBF}"/>
                </a:ext>
              </a:extLst>
            </p:cNvPr>
            <p:cNvSpPr/>
            <p:nvPr/>
          </p:nvSpPr>
          <p:spPr>
            <a:xfrm>
              <a:off x="7621751" y="4071297"/>
              <a:ext cx="160174" cy="16017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B456235A-FC7F-44F6-AB58-1EF27776A455}"/>
              </a:ext>
            </a:extLst>
          </p:cNvPr>
          <p:cNvSpPr/>
          <p:nvPr/>
        </p:nvSpPr>
        <p:spPr>
          <a:xfrm>
            <a:off x="6922195" y="-677625"/>
            <a:ext cx="3159200" cy="315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6E2ABF-AB49-427F-892C-77914221262A}"/>
              </a:ext>
            </a:extLst>
          </p:cNvPr>
          <p:cNvSpPr/>
          <p:nvPr/>
        </p:nvSpPr>
        <p:spPr>
          <a:xfrm>
            <a:off x="9492477" y="4736091"/>
            <a:ext cx="522246" cy="5222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7A18B5-F91E-4A08-950C-1F1CA99D1670}"/>
              </a:ext>
            </a:extLst>
          </p:cNvPr>
          <p:cNvSpPr/>
          <p:nvPr/>
        </p:nvSpPr>
        <p:spPr>
          <a:xfrm>
            <a:off x="6346720" y="2413337"/>
            <a:ext cx="2050561" cy="1015663"/>
          </a:xfrm>
          <a:prstGeom prst="rect">
            <a:avLst/>
          </a:prstGeom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Ubuntu" panose="020B0504030602030204" pitchFamily="34" charset="0"/>
              </a:rPr>
              <a:t>HTML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EE296B-C133-4B3A-AA41-B24F58CF1EF4}"/>
              </a:ext>
            </a:extLst>
          </p:cNvPr>
          <p:cNvSpPr/>
          <p:nvPr/>
        </p:nvSpPr>
        <p:spPr>
          <a:xfrm>
            <a:off x="7493464" y="5264391"/>
            <a:ext cx="150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effectLst>
                  <a:outerShdw blurRad="368300" dist="38100" dir="5400000" algn="t" rotWithShape="0">
                    <a:schemeClr val="accent3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PYTHON.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9165B2-F1B4-47A5-ACF2-B5170A7DCA31}"/>
              </a:ext>
            </a:extLst>
          </p:cNvPr>
          <p:cNvSpPr/>
          <p:nvPr/>
        </p:nvSpPr>
        <p:spPr>
          <a:xfrm>
            <a:off x="10348686" y="2761386"/>
            <a:ext cx="9396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  <a:effectLst>
                  <a:outerShdw blurRad="368300" dist="38100" dir="5400000" algn="t" rotWithShape="0">
                    <a:schemeClr val="accent5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CSS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2A2774-C434-4415-B3B8-7C77901960DC}"/>
              </a:ext>
            </a:extLst>
          </p:cNvPr>
          <p:cNvSpPr/>
          <p:nvPr/>
        </p:nvSpPr>
        <p:spPr>
          <a:xfrm>
            <a:off x="9816443" y="4010496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>
                  <a:outerShdw blurRad="368300" dist="38100" dir="5400000" algn="t" rotWithShape="0">
                    <a:schemeClr val="accent3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JS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982FBA-8610-4B04-A3F0-0EB83F16BC3F}"/>
              </a:ext>
            </a:extLst>
          </p:cNvPr>
          <p:cNvSpPr/>
          <p:nvPr/>
        </p:nvSpPr>
        <p:spPr>
          <a:xfrm>
            <a:off x="7390618" y="1267420"/>
            <a:ext cx="1322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XML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2EE89E-4A86-4C0C-89A5-A28ADEE92F8C}"/>
              </a:ext>
            </a:extLst>
          </p:cNvPr>
          <p:cNvSpPr txBox="1"/>
          <p:nvPr/>
        </p:nvSpPr>
        <p:spPr>
          <a:xfrm>
            <a:off x="3655685" y="5502748"/>
            <a:ext cx="242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4"/>
                </a:solidFill>
                <a:latin typeface="Ubuntu" panose="020B0504030602030204" pitchFamily="34" charset="0"/>
              </a:rPr>
              <a:t>Munich, Germany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67F04D-602F-4C76-BAF2-558B4016B9DC}"/>
              </a:ext>
            </a:extLst>
          </p:cNvPr>
          <p:cNvSpPr/>
          <p:nvPr/>
        </p:nvSpPr>
        <p:spPr>
          <a:xfrm>
            <a:off x="9344747" y="901975"/>
            <a:ext cx="1296186" cy="344818"/>
          </a:xfrm>
          <a:prstGeom prst="roundRect">
            <a:avLst>
              <a:gd name="adj" fmla="val 50000"/>
            </a:avLst>
          </a:prstGeom>
          <a:solidFill>
            <a:srgbClr val="23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811445-277D-40D8-BA3E-98EC74B1E122}"/>
              </a:ext>
            </a:extLst>
          </p:cNvPr>
          <p:cNvSpPr/>
          <p:nvPr/>
        </p:nvSpPr>
        <p:spPr>
          <a:xfrm>
            <a:off x="1636130" y="3013501"/>
            <a:ext cx="3160995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We provide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685EE1-F4BB-4F86-909C-303813DB4A26}"/>
              </a:ext>
            </a:extLst>
          </p:cNvPr>
          <p:cNvSpPr/>
          <p:nvPr/>
        </p:nvSpPr>
        <p:spPr>
          <a:xfrm>
            <a:off x="1636414" y="3770707"/>
            <a:ext cx="5525394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All basics to advance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E030A6-2BEE-4157-BF8B-A4028E750248}"/>
              </a:ext>
            </a:extLst>
          </p:cNvPr>
          <p:cNvSpPr/>
          <p:nvPr/>
        </p:nvSpPr>
        <p:spPr>
          <a:xfrm>
            <a:off x="1634999" y="4549165"/>
            <a:ext cx="6762282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Programming language.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5" dur="19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3" dur="29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1600000">
                                      <p:cBhvr>
                                        <p:cTn id="31" dur="39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39" dur="49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8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2" grpId="0" animBg="1"/>
      <p:bldP spid="56" grpId="0" animBg="1"/>
      <p:bldP spid="57" grpId="0"/>
      <p:bldP spid="58" grpId="0"/>
      <p:bldP spid="59" grpId="0"/>
      <p:bldP spid="60" grpId="0"/>
      <p:bldP spid="61" grpId="0"/>
      <p:bldP spid="70" grpId="0"/>
      <p:bldP spid="71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828985E-FD07-40B6-A88B-D3F1BA59FEDA}"/>
              </a:ext>
            </a:extLst>
          </p:cNvPr>
          <p:cNvSpPr/>
          <p:nvPr/>
        </p:nvSpPr>
        <p:spPr>
          <a:xfrm>
            <a:off x="140702" y="108147"/>
            <a:ext cx="278368" cy="771996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F3C7A7-A36C-403D-8DA0-11A55F79CD4B}"/>
              </a:ext>
            </a:extLst>
          </p:cNvPr>
          <p:cNvSpPr/>
          <p:nvPr/>
        </p:nvSpPr>
        <p:spPr>
          <a:xfrm flipH="1">
            <a:off x="11757070" y="5118803"/>
            <a:ext cx="434930" cy="120618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00FB-32B7-4EF8-891A-9D388FC65F5C}"/>
              </a:ext>
            </a:extLst>
          </p:cNvPr>
          <p:cNvSpPr/>
          <p:nvPr/>
        </p:nvSpPr>
        <p:spPr>
          <a:xfrm>
            <a:off x="650076" y="49146"/>
            <a:ext cx="6251237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Architectural Diagram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1ADB07-1DE9-4939-9B7D-4397D1658800}"/>
              </a:ext>
            </a:extLst>
          </p:cNvPr>
          <p:cNvSpPr/>
          <p:nvPr/>
        </p:nvSpPr>
        <p:spPr>
          <a:xfrm>
            <a:off x="33051" y="6369871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F507E-8DF5-47D5-AB29-1B61D9C9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5" y="1296228"/>
            <a:ext cx="9181599" cy="4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2BD6AD-FE93-47CE-B90C-315039CC0E6A}"/>
              </a:ext>
            </a:extLst>
          </p:cNvPr>
          <p:cNvSpPr/>
          <p:nvPr/>
        </p:nvSpPr>
        <p:spPr>
          <a:xfrm>
            <a:off x="6053089" y="381000"/>
            <a:ext cx="6140706" cy="5671909"/>
          </a:xfrm>
          <a:custGeom>
            <a:avLst/>
            <a:gdLst>
              <a:gd name="connsiteX0" fmla="*/ 6574295 w 6572250"/>
              <a:gd name="connsiteY0" fmla="*/ 0 h 6372225"/>
              <a:gd name="connsiteX1" fmla="*/ 1935620 w 6572250"/>
              <a:gd name="connsiteY1" fmla="*/ 1920240 h 6372225"/>
              <a:gd name="connsiteX2" fmla="*/ 957403 w 6572250"/>
              <a:gd name="connsiteY2" fmla="*/ 5436870 h 6372225"/>
              <a:gd name="connsiteX3" fmla="*/ 6573342 w 6572250"/>
              <a:gd name="connsiteY3" fmla="*/ 5918835 h 6372225"/>
              <a:gd name="connsiteX4" fmla="*/ 6573342 w 6572250"/>
              <a:gd name="connsiteY4" fmla="*/ 0 h 6372225"/>
              <a:gd name="connsiteX0" fmla="*/ 7580544 w 7580544"/>
              <a:gd name="connsiteY0" fmla="*/ 0 h 6377804"/>
              <a:gd name="connsiteX1" fmla="*/ 1212219 w 7580544"/>
              <a:gd name="connsiteY1" fmla="*/ 2407229 h 6377804"/>
              <a:gd name="connsiteX2" fmla="*/ 1963652 w 7580544"/>
              <a:gd name="connsiteY2" fmla="*/ 5436870 h 6377804"/>
              <a:gd name="connsiteX3" fmla="*/ 7579591 w 7580544"/>
              <a:gd name="connsiteY3" fmla="*/ 5918835 h 6377804"/>
              <a:gd name="connsiteX4" fmla="*/ 7579591 w 7580544"/>
              <a:gd name="connsiteY4" fmla="*/ 0 h 6377804"/>
              <a:gd name="connsiteX5" fmla="*/ 7580544 w 7580544"/>
              <a:gd name="connsiteY5" fmla="*/ 0 h 6377804"/>
              <a:gd name="connsiteX0" fmla="*/ 6727574 w 6727574"/>
              <a:gd name="connsiteY0" fmla="*/ 0 h 6377804"/>
              <a:gd name="connsiteX1" fmla="*/ 1753045 w 6727574"/>
              <a:gd name="connsiteY1" fmla="*/ 1248531 h 6377804"/>
              <a:gd name="connsiteX2" fmla="*/ 1110682 w 6727574"/>
              <a:gd name="connsiteY2" fmla="*/ 5436870 h 6377804"/>
              <a:gd name="connsiteX3" fmla="*/ 6726621 w 6727574"/>
              <a:gd name="connsiteY3" fmla="*/ 5918835 h 6377804"/>
              <a:gd name="connsiteX4" fmla="*/ 6726621 w 6727574"/>
              <a:gd name="connsiteY4" fmla="*/ 0 h 6377804"/>
              <a:gd name="connsiteX5" fmla="*/ 6727574 w 6727574"/>
              <a:gd name="connsiteY5" fmla="*/ 0 h 6377804"/>
              <a:gd name="connsiteX0" fmla="*/ 6699512 w 6699512"/>
              <a:gd name="connsiteY0" fmla="*/ 0 h 6377804"/>
              <a:gd name="connsiteX1" fmla="*/ 1724983 w 6699512"/>
              <a:gd name="connsiteY1" fmla="*/ 1248531 h 6377804"/>
              <a:gd name="connsiteX2" fmla="*/ 1082620 w 6699512"/>
              <a:gd name="connsiteY2" fmla="*/ 5436870 h 6377804"/>
              <a:gd name="connsiteX3" fmla="*/ 6698559 w 6699512"/>
              <a:gd name="connsiteY3" fmla="*/ 5918835 h 6377804"/>
              <a:gd name="connsiteX4" fmla="*/ 6698559 w 6699512"/>
              <a:gd name="connsiteY4" fmla="*/ 0 h 6377804"/>
              <a:gd name="connsiteX5" fmla="*/ 6699512 w 6699512"/>
              <a:gd name="connsiteY5" fmla="*/ 0 h 6377804"/>
              <a:gd name="connsiteX0" fmla="*/ 7046803 w 7046803"/>
              <a:gd name="connsiteY0" fmla="*/ 0 h 6377804"/>
              <a:gd name="connsiteX1" fmla="*/ 1434151 w 7046803"/>
              <a:gd name="connsiteY1" fmla="*/ 1332495 h 6377804"/>
              <a:gd name="connsiteX2" fmla="*/ 1429911 w 7046803"/>
              <a:gd name="connsiteY2" fmla="*/ 5436870 h 6377804"/>
              <a:gd name="connsiteX3" fmla="*/ 7045850 w 7046803"/>
              <a:gd name="connsiteY3" fmla="*/ 5918835 h 6377804"/>
              <a:gd name="connsiteX4" fmla="*/ 7045850 w 7046803"/>
              <a:gd name="connsiteY4" fmla="*/ 0 h 6377804"/>
              <a:gd name="connsiteX5" fmla="*/ 7046803 w 7046803"/>
              <a:gd name="connsiteY5" fmla="*/ 0 h 6377804"/>
              <a:gd name="connsiteX0" fmla="*/ 6927453 w 6927453"/>
              <a:gd name="connsiteY0" fmla="*/ 0 h 6377804"/>
              <a:gd name="connsiteX1" fmla="*/ 1314801 w 6927453"/>
              <a:gd name="connsiteY1" fmla="*/ 1332495 h 6377804"/>
              <a:gd name="connsiteX2" fmla="*/ 1310561 w 6927453"/>
              <a:gd name="connsiteY2" fmla="*/ 5436870 h 6377804"/>
              <a:gd name="connsiteX3" fmla="*/ 6926500 w 6927453"/>
              <a:gd name="connsiteY3" fmla="*/ 5918835 h 6377804"/>
              <a:gd name="connsiteX4" fmla="*/ 6926500 w 6927453"/>
              <a:gd name="connsiteY4" fmla="*/ 0 h 6377804"/>
              <a:gd name="connsiteX5" fmla="*/ 6927453 w 6927453"/>
              <a:gd name="connsiteY5" fmla="*/ 0 h 6377804"/>
              <a:gd name="connsiteX0" fmla="*/ 6777743 w 6777743"/>
              <a:gd name="connsiteY0" fmla="*/ 0 h 6377804"/>
              <a:gd name="connsiteX1" fmla="*/ 1433774 w 6777743"/>
              <a:gd name="connsiteY1" fmla="*/ 1248531 h 6377804"/>
              <a:gd name="connsiteX2" fmla="*/ 1160851 w 6777743"/>
              <a:gd name="connsiteY2" fmla="*/ 5436870 h 6377804"/>
              <a:gd name="connsiteX3" fmla="*/ 6776790 w 6777743"/>
              <a:gd name="connsiteY3" fmla="*/ 5918835 h 6377804"/>
              <a:gd name="connsiteX4" fmla="*/ 6776790 w 6777743"/>
              <a:gd name="connsiteY4" fmla="*/ 0 h 6377804"/>
              <a:gd name="connsiteX5" fmla="*/ 6777743 w 6777743"/>
              <a:gd name="connsiteY5" fmla="*/ 0 h 6377804"/>
              <a:gd name="connsiteX0" fmla="*/ 6991892 w 6991892"/>
              <a:gd name="connsiteY0" fmla="*/ 0 h 6458114"/>
              <a:gd name="connsiteX1" fmla="*/ 1647923 w 6991892"/>
              <a:gd name="connsiteY1" fmla="*/ 1248531 h 6458114"/>
              <a:gd name="connsiteX2" fmla="*/ 1375000 w 6991892"/>
              <a:gd name="connsiteY2" fmla="*/ 5436870 h 6458114"/>
              <a:gd name="connsiteX3" fmla="*/ 6990939 w 6991892"/>
              <a:gd name="connsiteY3" fmla="*/ 5918835 h 6458114"/>
              <a:gd name="connsiteX4" fmla="*/ 6990939 w 6991892"/>
              <a:gd name="connsiteY4" fmla="*/ 0 h 6458114"/>
              <a:gd name="connsiteX5" fmla="*/ 6991892 w 6991892"/>
              <a:gd name="connsiteY5" fmla="*/ 0 h 645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1892" h="6458114">
                <a:moveTo>
                  <a:pt x="6991892" y="0"/>
                </a:moveTo>
                <a:cubicBezTo>
                  <a:pt x="6166075" y="1071563"/>
                  <a:pt x="4603819" y="3059079"/>
                  <a:pt x="1647923" y="1248531"/>
                </a:cubicBezTo>
                <a:cubicBezTo>
                  <a:pt x="-488889" y="-60311"/>
                  <a:pt x="-513260" y="4217734"/>
                  <a:pt x="1375000" y="5436870"/>
                </a:cubicBezTo>
                <a:cubicBezTo>
                  <a:pt x="3263260" y="6656006"/>
                  <a:pt x="5132612" y="6740843"/>
                  <a:pt x="6990939" y="5918835"/>
                </a:cubicBezTo>
                <a:lnTo>
                  <a:pt x="6990939" y="0"/>
                </a:lnTo>
                <a:lnTo>
                  <a:pt x="69918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828985E-FD07-40B6-A88B-D3F1BA59FEDA}"/>
              </a:ext>
            </a:extLst>
          </p:cNvPr>
          <p:cNvSpPr/>
          <p:nvPr/>
        </p:nvSpPr>
        <p:spPr>
          <a:xfrm>
            <a:off x="140702" y="108147"/>
            <a:ext cx="278368" cy="771996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00FB-32B7-4EF8-891A-9D388FC65F5C}"/>
              </a:ext>
            </a:extLst>
          </p:cNvPr>
          <p:cNvSpPr/>
          <p:nvPr/>
        </p:nvSpPr>
        <p:spPr>
          <a:xfrm>
            <a:off x="4832622" y="22304"/>
            <a:ext cx="2526756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  <a:latin typeface="Ubuntu" panose="020B0504030602030204" pitchFamily="34" charset="0"/>
              </a:rPr>
              <a:t>Modules</a:t>
            </a:r>
            <a:endParaRPr lang="en-US" sz="4800" b="1" i="0" dirty="0">
              <a:solidFill>
                <a:schemeClr val="accent6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F4411-E826-4B44-BF05-1B16EA829484}"/>
              </a:ext>
            </a:extLst>
          </p:cNvPr>
          <p:cNvSpPr txBox="1"/>
          <p:nvPr/>
        </p:nvSpPr>
        <p:spPr>
          <a:xfrm>
            <a:off x="175941" y="801520"/>
            <a:ext cx="79528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Module:</a:t>
            </a:r>
          </a:p>
          <a:p>
            <a:r>
              <a:rPr lang="en-US" dirty="0"/>
              <a:t>           Get Access to courses on programming languages FREE ! </a:t>
            </a:r>
          </a:p>
          <a:p>
            <a:r>
              <a:rPr lang="en-US" dirty="0"/>
              <a:t>           Start Learning Now…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 Module: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available programming courses on our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are listed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Categories module:</a:t>
            </a:r>
            <a:endParaRPr lang="en-IN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Latest technologies or web development?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your favourite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Feedback module: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       Users can share their suggestions and thoughts about the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Search Module:</a:t>
            </a:r>
            <a:r>
              <a:rPr lang="en-IN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Look up for your favourite language in the search bar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Login module: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If you already have an account just use login module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Register module: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If you doesn’t have an account first register and then go to the login page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E7AB901-4AE5-415E-ACB7-4930537B46A1}"/>
              </a:ext>
            </a:extLst>
          </p:cNvPr>
          <p:cNvGrpSpPr/>
          <p:nvPr/>
        </p:nvGrpSpPr>
        <p:grpSpPr>
          <a:xfrm>
            <a:off x="6585105" y="1597446"/>
            <a:ext cx="6140706" cy="4339122"/>
            <a:chOff x="2596313" y="1070518"/>
            <a:chExt cx="6933437" cy="4671316"/>
          </a:xfrm>
          <a:effectLst>
            <a:outerShdw blurRad="8255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0508BE-16FD-4D58-BE83-B9B060E51343}"/>
                </a:ext>
              </a:extLst>
            </p:cNvPr>
            <p:cNvSpPr/>
            <p:nvPr/>
          </p:nvSpPr>
          <p:spPr>
            <a:xfrm>
              <a:off x="2870202" y="318047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1DE1FF-7007-42D6-8392-3C7B1D495556}"/>
                </a:ext>
              </a:extLst>
            </p:cNvPr>
            <p:cNvSpPr/>
            <p:nvPr/>
          </p:nvSpPr>
          <p:spPr>
            <a:xfrm>
              <a:off x="2886686" y="3095516"/>
              <a:ext cx="50720" cy="50720"/>
            </a:xfrm>
            <a:custGeom>
              <a:avLst/>
              <a:gdLst>
                <a:gd name="connsiteX0" fmla="*/ 3804 w 0"/>
                <a:gd name="connsiteY0" fmla="*/ 3804 h 0"/>
                <a:gd name="connsiteX1" fmla="*/ 3804 w 0"/>
                <a:gd name="connsiteY1" fmla="*/ 3804 h 0"/>
                <a:gd name="connsiteX2" fmla="*/ 3804 w 0"/>
                <a:gd name="connsiteY2" fmla="*/ 3804 h 0"/>
                <a:gd name="connsiteX3" fmla="*/ 3804 w 0"/>
                <a:gd name="connsiteY3" fmla="*/ 3804 h 0"/>
                <a:gd name="connsiteX4" fmla="*/ 3804 w 0"/>
                <a:gd name="connsiteY4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3804"/>
                  </a:moveTo>
                  <a:cubicBezTo>
                    <a:pt x="3804" y="3804"/>
                    <a:pt x="3804" y="3804"/>
                    <a:pt x="3804" y="3804"/>
                  </a:cubicBezTo>
                  <a:cubicBezTo>
                    <a:pt x="3804" y="3804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AD9548-4EA1-42FF-9D40-19A20A0EF1E8}"/>
                </a:ext>
              </a:extLst>
            </p:cNvPr>
            <p:cNvSpPr/>
            <p:nvPr/>
          </p:nvSpPr>
          <p:spPr>
            <a:xfrm>
              <a:off x="2890490" y="3134824"/>
              <a:ext cx="50720" cy="50720"/>
            </a:xfrm>
            <a:custGeom>
              <a:avLst/>
              <a:gdLst>
                <a:gd name="connsiteX0" fmla="*/ 0 w 0"/>
                <a:gd name="connsiteY0" fmla="*/ 5072 h 0"/>
                <a:gd name="connsiteX1" fmla="*/ 0 w 0"/>
                <a:gd name="connsiteY1" fmla="*/ 0 h 0"/>
                <a:gd name="connsiteX2" fmla="*/ 0 w 0"/>
                <a:gd name="connsiteY2" fmla="*/ 5072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5072"/>
                  </a:moveTo>
                  <a:cubicBezTo>
                    <a:pt x="0" y="5072"/>
                    <a:pt x="0" y="0"/>
                    <a:pt x="0" y="0"/>
                  </a:cubicBezTo>
                  <a:cubicBezTo>
                    <a:pt x="0" y="5072"/>
                    <a:pt x="0" y="5072"/>
                    <a:pt x="0" y="5072"/>
                  </a:cubicBezTo>
                  <a:cubicBezTo>
                    <a:pt x="0" y="5072"/>
                    <a:pt x="0" y="5072"/>
                    <a:pt x="0" y="5072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0AA71D-FB44-4335-A57E-C908DF4DF7F7}"/>
                </a:ext>
              </a:extLst>
            </p:cNvPr>
            <p:cNvSpPr/>
            <p:nvPr/>
          </p:nvSpPr>
          <p:spPr>
            <a:xfrm>
              <a:off x="2895562" y="312975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B0AFA0-79B2-44A7-BE41-7B803F58E834}"/>
                </a:ext>
              </a:extLst>
            </p:cNvPr>
            <p:cNvSpPr/>
            <p:nvPr/>
          </p:nvSpPr>
          <p:spPr>
            <a:xfrm>
              <a:off x="2895562" y="3119608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750DA8-F8D6-484C-92D2-DC089AF003B0}"/>
                </a:ext>
              </a:extLst>
            </p:cNvPr>
            <p:cNvSpPr/>
            <p:nvPr/>
          </p:nvSpPr>
          <p:spPr>
            <a:xfrm>
              <a:off x="2890490" y="3107209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2254 h 0"/>
                <a:gd name="connsiteX2" fmla="*/ 0 w 0"/>
                <a:gd name="connsiteY2" fmla="*/ 2254 h 0"/>
                <a:gd name="connsiteX3" fmla="*/ 0 w 0"/>
                <a:gd name="connsiteY3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2254"/>
                  </a:moveTo>
                  <a:cubicBezTo>
                    <a:pt x="0" y="2254"/>
                    <a:pt x="0" y="2254"/>
                    <a:pt x="0" y="2254"/>
                  </a:cubicBez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9F3E4-2B56-4D5A-9B68-1113C9822BAA}"/>
                </a:ext>
              </a:extLst>
            </p:cNvPr>
            <p:cNvSpPr/>
            <p:nvPr/>
          </p:nvSpPr>
          <p:spPr>
            <a:xfrm>
              <a:off x="2881614" y="3085372"/>
              <a:ext cx="50720" cy="50720"/>
            </a:xfrm>
            <a:custGeom>
              <a:avLst/>
              <a:gdLst>
                <a:gd name="connsiteX0" fmla="*/ 3804 w 0"/>
                <a:gd name="connsiteY0" fmla="*/ 3804 h 0"/>
                <a:gd name="connsiteX1" fmla="*/ 3804 w 0"/>
                <a:gd name="connsiteY1" fmla="*/ 3804 h 0"/>
                <a:gd name="connsiteX2" fmla="*/ 3804 w 0"/>
                <a:gd name="connsiteY2" fmla="*/ 3804 h 0"/>
                <a:gd name="connsiteX3" fmla="*/ 3804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804" y="3804"/>
                  </a:moveTo>
                  <a:cubicBezTo>
                    <a:pt x="-1268" y="3804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3804"/>
                    <a:pt x="3804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A3521B-1892-4598-930D-F39C21543378}"/>
                </a:ext>
              </a:extLst>
            </p:cNvPr>
            <p:cNvSpPr/>
            <p:nvPr/>
          </p:nvSpPr>
          <p:spPr>
            <a:xfrm>
              <a:off x="2875274" y="3075228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3804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3804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ABED91-9F0E-462C-A27E-35DC3B73EB08}"/>
                </a:ext>
              </a:extLst>
            </p:cNvPr>
            <p:cNvSpPr/>
            <p:nvPr/>
          </p:nvSpPr>
          <p:spPr>
            <a:xfrm>
              <a:off x="2849914" y="3191884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5072" y="-1268"/>
                    <a:pt x="5072" y="-1268"/>
                    <a:pt x="0" y="3804"/>
                  </a:cubicBezTo>
                  <a:cubicBezTo>
                    <a:pt x="5072" y="-1268"/>
                    <a:pt x="5072" y="-1268"/>
                    <a:pt x="0" y="3804"/>
                  </a:cubicBezTo>
                  <a:cubicBezTo>
                    <a:pt x="5072" y="-1268"/>
                    <a:pt x="5072" y="-1268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BE761D-B164-43AD-83A0-DA5DCCEF8758}"/>
                </a:ext>
              </a:extLst>
            </p:cNvPr>
            <p:cNvSpPr/>
            <p:nvPr/>
          </p:nvSpPr>
          <p:spPr>
            <a:xfrm>
              <a:off x="2880346" y="3161452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3804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D1CBBF-5CD4-4EA6-8A68-C70F3623070B}"/>
                </a:ext>
              </a:extLst>
            </p:cNvPr>
            <p:cNvSpPr/>
            <p:nvPr/>
          </p:nvSpPr>
          <p:spPr>
            <a:xfrm>
              <a:off x="2890490" y="3150040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18D7EF-F256-4FA9-BFF5-9D6DDB89927A}"/>
                </a:ext>
              </a:extLst>
            </p:cNvPr>
            <p:cNvSpPr/>
            <p:nvPr/>
          </p:nvSpPr>
          <p:spPr>
            <a:xfrm>
              <a:off x="2621673" y="3281912"/>
              <a:ext cx="304321" cy="253600"/>
            </a:xfrm>
            <a:custGeom>
              <a:avLst/>
              <a:gdLst>
                <a:gd name="connsiteX0" fmla="*/ 309393 w 304320"/>
                <a:gd name="connsiteY0" fmla="*/ 76080 h 253600"/>
                <a:gd name="connsiteX1" fmla="*/ 309393 w 304320"/>
                <a:gd name="connsiteY1" fmla="*/ 76080 h 253600"/>
                <a:gd name="connsiteX2" fmla="*/ 309393 w 304320"/>
                <a:gd name="connsiteY2" fmla="*/ 65936 h 253600"/>
                <a:gd name="connsiteX3" fmla="*/ 309393 w 304320"/>
                <a:gd name="connsiteY3" fmla="*/ 60864 h 253600"/>
                <a:gd name="connsiteX4" fmla="*/ 309393 w 304320"/>
                <a:gd name="connsiteY4" fmla="*/ 55792 h 253600"/>
                <a:gd name="connsiteX5" fmla="*/ 309393 w 304320"/>
                <a:gd name="connsiteY5" fmla="*/ 50720 h 253600"/>
                <a:gd name="connsiteX6" fmla="*/ 304321 w 304320"/>
                <a:gd name="connsiteY6" fmla="*/ 40576 h 253600"/>
                <a:gd name="connsiteX7" fmla="*/ 304321 w 304320"/>
                <a:gd name="connsiteY7" fmla="*/ 40576 h 253600"/>
                <a:gd name="connsiteX8" fmla="*/ 299249 w 304320"/>
                <a:gd name="connsiteY8" fmla="*/ 35504 h 253600"/>
                <a:gd name="connsiteX9" fmla="*/ 299249 w 304320"/>
                <a:gd name="connsiteY9" fmla="*/ 35504 h 253600"/>
                <a:gd name="connsiteX10" fmla="*/ 289105 w 304320"/>
                <a:gd name="connsiteY10" fmla="*/ 25360 h 253600"/>
                <a:gd name="connsiteX11" fmla="*/ 284033 w 304320"/>
                <a:gd name="connsiteY11" fmla="*/ 25360 h 253600"/>
                <a:gd name="connsiteX12" fmla="*/ 268817 w 304320"/>
                <a:gd name="connsiteY12" fmla="*/ 15216 h 253600"/>
                <a:gd name="connsiteX13" fmla="*/ 268817 w 304320"/>
                <a:gd name="connsiteY13" fmla="*/ 15216 h 253600"/>
                <a:gd name="connsiteX14" fmla="*/ 243457 w 304320"/>
                <a:gd name="connsiteY14" fmla="*/ 5072 h 253600"/>
                <a:gd name="connsiteX15" fmla="*/ 238384 w 304320"/>
                <a:gd name="connsiteY15" fmla="*/ 5072 h 253600"/>
                <a:gd name="connsiteX16" fmla="*/ 233312 w 304320"/>
                <a:gd name="connsiteY16" fmla="*/ 5072 h 253600"/>
                <a:gd name="connsiteX17" fmla="*/ 223168 w 304320"/>
                <a:gd name="connsiteY17" fmla="*/ 0 h 253600"/>
                <a:gd name="connsiteX18" fmla="*/ 223168 w 304320"/>
                <a:gd name="connsiteY18" fmla="*/ 0 h 253600"/>
                <a:gd name="connsiteX19" fmla="*/ 223168 w 304320"/>
                <a:gd name="connsiteY19" fmla="*/ 0 h 253600"/>
                <a:gd name="connsiteX20" fmla="*/ 218096 w 304320"/>
                <a:gd name="connsiteY20" fmla="*/ 0 h 253600"/>
                <a:gd name="connsiteX21" fmla="*/ 213024 w 304320"/>
                <a:gd name="connsiteY21" fmla="*/ 0 h 253600"/>
                <a:gd name="connsiteX22" fmla="*/ 213024 w 304320"/>
                <a:gd name="connsiteY22" fmla="*/ 0 h 253600"/>
                <a:gd name="connsiteX23" fmla="*/ 207952 w 304320"/>
                <a:gd name="connsiteY23" fmla="*/ 0 h 253600"/>
                <a:gd name="connsiteX24" fmla="*/ 202880 w 304320"/>
                <a:gd name="connsiteY24" fmla="*/ 0 h 253600"/>
                <a:gd name="connsiteX25" fmla="*/ 197808 w 304320"/>
                <a:gd name="connsiteY25" fmla="*/ 0 h 253600"/>
                <a:gd name="connsiteX26" fmla="*/ 192736 w 304320"/>
                <a:gd name="connsiteY26" fmla="*/ 0 h 253600"/>
                <a:gd name="connsiteX27" fmla="*/ 187664 w 304320"/>
                <a:gd name="connsiteY27" fmla="*/ 0 h 253600"/>
                <a:gd name="connsiteX28" fmla="*/ 187664 w 304320"/>
                <a:gd name="connsiteY28" fmla="*/ 0 h 253600"/>
                <a:gd name="connsiteX29" fmla="*/ 182592 w 304320"/>
                <a:gd name="connsiteY29" fmla="*/ 0 h 253600"/>
                <a:gd name="connsiteX30" fmla="*/ 177520 w 304320"/>
                <a:gd name="connsiteY30" fmla="*/ 0 h 253600"/>
                <a:gd name="connsiteX31" fmla="*/ 172448 w 304320"/>
                <a:gd name="connsiteY31" fmla="*/ 0 h 253600"/>
                <a:gd name="connsiteX32" fmla="*/ 167376 w 304320"/>
                <a:gd name="connsiteY32" fmla="*/ 0 h 253600"/>
                <a:gd name="connsiteX33" fmla="*/ 162304 w 304320"/>
                <a:gd name="connsiteY33" fmla="*/ 0 h 253600"/>
                <a:gd name="connsiteX34" fmla="*/ 162304 w 304320"/>
                <a:gd name="connsiteY34" fmla="*/ 0 h 253600"/>
                <a:gd name="connsiteX35" fmla="*/ 157232 w 304320"/>
                <a:gd name="connsiteY35" fmla="*/ 0 h 253600"/>
                <a:gd name="connsiteX36" fmla="*/ 157232 w 304320"/>
                <a:gd name="connsiteY36" fmla="*/ 0 h 253600"/>
                <a:gd name="connsiteX37" fmla="*/ 152160 w 304320"/>
                <a:gd name="connsiteY37" fmla="*/ 0 h 253600"/>
                <a:gd name="connsiteX38" fmla="*/ 147088 w 304320"/>
                <a:gd name="connsiteY38" fmla="*/ 0 h 253600"/>
                <a:gd name="connsiteX39" fmla="*/ 142016 w 304320"/>
                <a:gd name="connsiteY39" fmla="*/ 0 h 253600"/>
                <a:gd name="connsiteX40" fmla="*/ 131872 w 304320"/>
                <a:gd name="connsiteY40" fmla="*/ 0 h 253600"/>
                <a:gd name="connsiteX41" fmla="*/ 131872 w 304320"/>
                <a:gd name="connsiteY41" fmla="*/ 0 h 253600"/>
                <a:gd name="connsiteX42" fmla="*/ 131872 w 304320"/>
                <a:gd name="connsiteY42" fmla="*/ 0 h 253600"/>
                <a:gd name="connsiteX43" fmla="*/ 131872 w 304320"/>
                <a:gd name="connsiteY43" fmla="*/ 0 h 253600"/>
                <a:gd name="connsiteX44" fmla="*/ 126800 w 304320"/>
                <a:gd name="connsiteY44" fmla="*/ 0 h 253600"/>
                <a:gd name="connsiteX45" fmla="*/ 116656 w 304320"/>
                <a:gd name="connsiteY45" fmla="*/ 0 h 253600"/>
                <a:gd name="connsiteX46" fmla="*/ 111584 w 304320"/>
                <a:gd name="connsiteY46" fmla="*/ 0 h 253600"/>
                <a:gd name="connsiteX47" fmla="*/ 106512 w 304320"/>
                <a:gd name="connsiteY47" fmla="*/ 0 h 253600"/>
                <a:gd name="connsiteX48" fmla="*/ 101440 w 304320"/>
                <a:gd name="connsiteY48" fmla="*/ 0 h 253600"/>
                <a:gd name="connsiteX49" fmla="*/ 101440 w 304320"/>
                <a:gd name="connsiteY49" fmla="*/ 0 h 253600"/>
                <a:gd name="connsiteX50" fmla="*/ 101440 w 304320"/>
                <a:gd name="connsiteY50" fmla="*/ 0 h 253600"/>
                <a:gd name="connsiteX51" fmla="*/ 91296 w 304320"/>
                <a:gd name="connsiteY51" fmla="*/ 5072 h 253600"/>
                <a:gd name="connsiteX52" fmla="*/ 81152 w 304320"/>
                <a:gd name="connsiteY52" fmla="*/ 5072 h 253600"/>
                <a:gd name="connsiteX53" fmla="*/ 76080 w 304320"/>
                <a:gd name="connsiteY53" fmla="*/ 5072 h 253600"/>
                <a:gd name="connsiteX54" fmla="*/ 71008 w 304320"/>
                <a:gd name="connsiteY54" fmla="*/ 5072 h 253600"/>
                <a:gd name="connsiteX55" fmla="*/ 65936 w 304320"/>
                <a:gd name="connsiteY55" fmla="*/ 5072 h 253600"/>
                <a:gd name="connsiteX56" fmla="*/ 40576 w 304320"/>
                <a:gd name="connsiteY56" fmla="*/ 15216 h 253600"/>
                <a:gd name="connsiteX57" fmla="*/ 30432 w 304320"/>
                <a:gd name="connsiteY57" fmla="*/ 20288 h 253600"/>
                <a:gd name="connsiteX58" fmla="*/ 30432 w 304320"/>
                <a:gd name="connsiteY58" fmla="*/ 20288 h 253600"/>
                <a:gd name="connsiteX59" fmla="*/ 30432 w 304320"/>
                <a:gd name="connsiteY59" fmla="*/ 20288 h 253600"/>
                <a:gd name="connsiteX60" fmla="*/ 25360 w 304320"/>
                <a:gd name="connsiteY60" fmla="*/ 20288 h 253600"/>
                <a:gd name="connsiteX61" fmla="*/ 20288 w 304320"/>
                <a:gd name="connsiteY61" fmla="*/ 25360 h 253600"/>
                <a:gd name="connsiteX62" fmla="*/ 20288 w 304320"/>
                <a:gd name="connsiteY62" fmla="*/ 25360 h 253600"/>
                <a:gd name="connsiteX63" fmla="*/ 20288 w 304320"/>
                <a:gd name="connsiteY63" fmla="*/ 25360 h 253600"/>
                <a:gd name="connsiteX64" fmla="*/ 15216 w 304320"/>
                <a:gd name="connsiteY64" fmla="*/ 30432 h 253600"/>
                <a:gd name="connsiteX65" fmla="*/ 10144 w 304320"/>
                <a:gd name="connsiteY65" fmla="*/ 30432 h 253600"/>
                <a:gd name="connsiteX66" fmla="*/ 10144 w 304320"/>
                <a:gd name="connsiteY66" fmla="*/ 30432 h 253600"/>
                <a:gd name="connsiteX67" fmla="*/ 10144 w 304320"/>
                <a:gd name="connsiteY67" fmla="*/ 30432 h 253600"/>
                <a:gd name="connsiteX68" fmla="*/ 10144 w 304320"/>
                <a:gd name="connsiteY68" fmla="*/ 30432 h 253600"/>
                <a:gd name="connsiteX69" fmla="*/ 5072 w 304320"/>
                <a:gd name="connsiteY69" fmla="*/ 35504 h 253600"/>
                <a:gd name="connsiteX70" fmla="*/ 5072 w 304320"/>
                <a:gd name="connsiteY70" fmla="*/ 35504 h 253600"/>
                <a:gd name="connsiteX71" fmla="*/ 5072 w 304320"/>
                <a:gd name="connsiteY71" fmla="*/ 35504 h 253600"/>
                <a:gd name="connsiteX72" fmla="*/ 5072 w 304320"/>
                <a:gd name="connsiteY72" fmla="*/ 35504 h 253600"/>
                <a:gd name="connsiteX73" fmla="*/ 5072 w 304320"/>
                <a:gd name="connsiteY73" fmla="*/ 40576 h 253600"/>
                <a:gd name="connsiteX74" fmla="*/ 0 w 304320"/>
                <a:gd name="connsiteY74" fmla="*/ 45648 h 253600"/>
                <a:gd name="connsiteX75" fmla="*/ 0 w 304320"/>
                <a:gd name="connsiteY75" fmla="*/ 45648 h 253600"/>
                <a:gd name="connsiteX76" fmla="*/ 0 w 304320"/>
                <a:gd name="connsiteY76" fmla="*/ 45648 h 253600"/>
                <a:gd name="connsiteX77" fmla="*/ 0 w 304320"/>
                <a:gd name="connsiteY77" fmla="*/ 50720 h 253600"/>
                <a:gd name="connsiteX78" fmla="*/ 0 w 304320"/>
                <a:gd name="connsiteY78" fmla="*/ 55792 h 253600"/>
                <a:gd name="connsiteX79" fmla="*/ 0 w 304320"/>
                <a:gd name="connsiteY79" fmla="*/ 55792 h 253600"/>
                <a:gd name="connsiteX80" fmla="*/ 0 w 304320"/>
                <a:gd name="connsiteY80" fmla="*/ 60864 h 253600"/>
                <a:gd name="connsiteX81" fmla="*/ 0 w 304320"/>
                <a:gd name="connsiteY81" fmla="*/ 65936 h 253600"/>
                <a:gd name="connsiteX82" fmla="*/ 0 w 304320"/>
                <a:gd name="connsiteY82" fmla="*/ 65936 h 253600"/>
                <a:gd name="connsiteX83" fmla="*/ 0 w 304320"/>
                <a:gd name="connsiteY83" fmla="*/ 65936 h 253600"/>
                <a:gd name="connsiteX84" fmla="*/ 0 w 304320"/>
                <a:gd name="connsiteY84" fmla="*/ 71008 h 253600"/>
                <a:gd name="connsiteX85" fmla="*/ 0 w 304320"/>
                <a:gd name="connsiteY85" fmla="*/ 76080 h 253600"/>
                <a:gd name="connsiteX86" fmla="*/ 0 w 304320"/>
                <a:gd name="connsiteY86" fmla="*/ 76080 h 253600"/>
                <a:gd name="connsiteX87" fmla="*/ 0 w 304320"/>
                <a:gd name="connsiteY87" fmla="*/ 76080 h 253600"/>
                <a:gd name="connsiteX88" fmla="*/ 0 w 304320"/>
                <a:gd name="connsiteY88" fmla="*/ 76080 h 253600"/>
                <a:gd name="connsiteX89" fmla="*/ 0 w 304320"/>
                <a:gd name="connsiteY89" fmla="*/ 131872 h 253600"/>
                <a:gd name="connsiteX90" fmla="*/ 10144 w 304320"/>
                <a:gd name="connsiteY90" fmla="*/ 131872 h 253600"/>
                <a:gd name="connsiteX91" fmla="*/ 10144 w 304320"/>
                <a:gd name="connsiteY91" fmla="*/ 273888 h 253600"/>
                <a:gd name="connsiteX92" fmla="*/ 15216 w 304320"/>
                <a:gd name="connsiteY92" fmla="*/ 268816 h 253600"/>
                <a:gd name="connsiteX93" fmla="*/ 25360 w 304320"/>
                <a:gd name="connsiteY93" fmla="*/ 258672 h 253600"/>
                <a:gd name="connsiteX94" fmla="*/ 45648 w 304320"/>
                <a:gd name="connsiteY94" fmla="*/ 243456 h 253600"/>
                <a:gd name="connsiteX95" fmla="*/ 55792 w 304320"/>
                <a:gd name="connsiteY95" fmla="*/ 238384 h 253600"/>
                <a:gd name="connsiteX96" fmla="*/ 91296 w 304320"/>
                <a:gd name="connsiteY96" fmla="*/ 223168 h 253600"/>
                <a:gd name="connsiteX97" fmla="*/ 91296 w 304320"/>
                <a:gd name="connsiteY97" fmla="*/ 218096 h 253600"/>
                <a:gd name="connsiteX98" fmla="*/ 111584 w 304320"/>
                <a:gd name="connsiteY98" fmla="*/ 213024 h 253600"/>
                <a:gd name="connsiteX99" fmla="*/ 116656 w 304320"/>
                <a:gd name="connsiteY99" fmla="*/ 213024 h 253600"/>
                <a:gd name="connsiteX100" fmla="*/ 86224 w 304320"/>
                <a:gd name="connsiteY100" fmla="*/ 268816 h 253600"/>
                <a:gd name="connsiteX101" fmla="*/ 86224 w 304320"/>
                <a:gd name="connsiteY101" fmla="*/ 268816 h 253600"/>
                <a:gd name="connsiteX102" fmla="*/ 126800 w 304320"/>
                <a:gd name="connsiteY102" fmla="*/ 213024 h 253600"/>
                <a:gd name="connsiteX103" fmla="*/ 131872 w 304320"/>
                <a:gd name="connsiteY103" fmla="*/ 213024 h 253600"/>
                <a:gd name="connsiteX104" fmla="*/ 147088 w 304320"/>
                <a:gd name="connsiteY104" fmla="*/ 213024 h 253600"/>
                <a:gd name="connsiteX105" fmla="*/ 162304 w 304320"/>
                <a:gd name="connsiteY105" fmla="*/ 213024 h 253600"/>
                <a:gd name="connsiteX106" fmla="*/ 172448 w 304320"/>
                <a:gd name="connsiteY106" fmla="*/ 233312 h 253600"/>
                <a:gd name="connsiteX107" fmla="*/ 167376 w 304320"/>
                <a:gd name="connsiteY107" fmla="*/ 223168 h 253600"/>
                <a:gd name="connsiteX108" fmla="*/ 167376 w 304320"/>
                <a:gd name="connsiteY108" fmla="*/ 218096 h 253600"/>
                <a:gd name="connsiteX109" fmla="*/ 167376 w 304320"/>
                <a:gd name="connsiteY109" fmla="*/ 218096 h 253600"/>
                <a:gd name="connsiteX110" fmla="*/ 167376 w 304320"/>
                <a:gd name="connsiteY110" fmla="*/ 213024 h 253600"/>
                <a:gd name="connsiteX111" fmla="*/ 182592 w 304320"/>
                <a:gd name="connsiteY111" fmla="*/ 213024 h 253600"/>
                <a:gd name="connsiteX112" fmla="*/ 197808 w 304320"/>
                <a:gd name="connsiteY112" fmla="*/ 218096 h 253600"/>
                <a:gd name="connsiteX113" fmla="*/ 218096 w 304320"/>
                <a:gd name="connsiteY113" fmla="*/ 223168 h 253600"/>
                <a:gd name="connsiteX114" fmla="*/ 218096 w 304320"/>
                <a:gd name="connsiteY114" fmla="*/ 162304 h 253600"/>
                <a:gd name="connsiteX115" fmla="*/ 223168 w 304320"/>
                <a:gd name="connsiteY115" fmla="*/ 162304 h 253600"/>
                <a:gd name="connsiteX116" fmla="*/ 233312 w 304320"/>
                <a:gd name="connsiteY116" fmla="*/ 157232 h 253600"/>
                <a:gd name="connsiteX117" fmla="*/ 258673 w 304320"/>
                <a:gd name="connsiteY117" fmla="*/ 147088 h 253600"/>
                <a:gd name="connsiteX118" fmla="*/ 273889 w 304320"/>
                <a:gd name="connsiteY118" fmla="*/ 136944 h 253600"/>
                <a:gd name="connsiteX119" fmla="*/ 278961 w 304320"/>
                <a:gd name="connsiteY119" fmla="*/ 131872 h 253600"/>
                <a:gd name="connsiteX120" fmla="*/ 289105 w 304320"/>
                <a:gd name="connsiteY120" fmla="*/ 121728 h 253600"/>
                <a:gd name="connsiteX121" fmla="*/ 289105 w 304320"/>
                <a:gd name="connsiteY121" fmla="*/ 121728 h 253600"/>
                <a:gd name="connsiteX122" fmla="*/ 299249 w 304320"/>
                <a:gd name="connsiteY122" fmla="*/ 116656 h 253600"/>
                <a:gd name="connsiteX123" fmla="*/ 299249 w 304320"/>
                <a:gd name="connsiteY123" fmla="*/ 111584 h 253600"/>
                <a:gd name="connsiteX124" fmla="*/ 304321 w 304320"/>
                <a:gd name="connsiteY124" fmla="*/ 101440 h 253600"/>
                <a:gd name="connsiteX125" fmla="*/ 304321 w 304320"/>
                <a:gd name="connsiteY125" fmla="*/ 101440 h 253600"/>
                <a:gd name="connsiteX126" fmla="*/ 304321 w 304320"/>
                <a:gd name="connsiteY126" fmla="*/ 101440 h 253600"/>
                <a:gd name="connsiteX127" fmla="*/ 304321 w 304320"/>
                <a:gd name="connsiteY127" fmla="*/ 101440 h 253600"/>
                <a:gd name="connsiteX128" fmla="*/ 304321 w 304320"/>
                <a:gd name="connsiteY128" fmla="*/ 96368 h 253600"/>
                <a:gd name="connsiteX129" fmla="*/ 304321 w 304320"/>
                <a:gd name="connsiteY129" fmla="*/ 91296 h 253600"/>
                <a:gd name="connsiteX130" fmla="*/ 304321 w 304320"/>
                <a:gd name="connsiteY130" fmla="*/ 86224 h 253600"/>
                <a:gd name="connsiteX131" fmla="*/ 304321 w 304320"/>
                <a:gd name="connsiteY131" fmla="*/ 81152 h 253600"/>
                <a:gd name="connsiteX132" fmla="*/ 309393 w 304320"/>
                <a:gd name="connsiteY132" fmla="*/ 7608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04320" h="253600">
                  <a:moveTo>
                    <a:pt x="309393" y="76080"/>
                  </a:moveTo>
                  <a:cubicBezTo>
                    <a:pt x="309393" y="76080"/>
                    <a:pt x="309393" y="71008"/>
                    <a:pt x="309393" y="76080"/>
                  </a:cubicBezTo>
                  <a:cubicBezTo>
                    <a:pt x="309393" y="71008"/>
                    <a:pt x="309393" y="71008"/>
                    <a:pt x="309393" y="65936"/>
                  </a:cubicBezTo>
                  <a:cubicBezTo>
                    <a:pt x="309393" y="65936"/>
                    <a:pt x="309393" y="65936"/>
                    <a:pt x="309393" y="60864"/>
                  </a:cubicBezTo>
                  <a:cubicBezTo>
                    <a:pt x="309393" y="60864"/>
                    <a:pt x="309393" y="55792"/>
                    <a:pt x="309393" y="55792"/>
                  </a:cubicBezTo>
                  <a:cubicBezTo>
                    <a:pt x="309393" y="55792"/>
                    <a:pt x="309393" y="55792"/>
                    <a:pt x="309393" y="50720"/>
                  </a:cubicBezTo>
                  <a:cubicBezTo>
                    <a:pt x="309393" y="45648"/>
                    <a:pt x="304321" y="45648"/>
                    <a:pt x="304321" y="40576"/>
                  </a:cubicBezTo>
                  <a:cubicBezTo>
                    <a:pt x="304321" y="40576"/>
                    <a:pt x="304321" y="40576"/>
                    <a:pt x="304321" y="40576"/>
                  </a:cubicBezTo>
                  <a:cubicBezTo>
                    <a:pt x="304321" y="40576"/>
                    <a:pt x="299249" y="35504"/>
                    <a:pt x="299249" y="35504"/>
                  </a:cubicBezTo>
                  <a:cubicBezTo>
                    <a:pt x="299249" y="35504"/>
                    <a:pt x="299249" y="35504"/>
                    <a:pt x="299249" y="35504"/>
                  </a:cubicBezTo>
                  <a:cubicBezTo>
                    <a:pt x="294177" y="30432"/>
                    <a:pt x="294177" y="25360"/>
                    <a:pt x="289105" y="25360"/>
                  </a:cubicBezTo>
                  <a:cubicBezTo>
                    <a:pt x="289105" y="25360"/>
                    <a:pt x="289105" y="25360"/>
                    <a:pt x="284033" y="25360"/>
                  </a:cubicBezTo>
                  <a:cubicBezTo>
                    <a:pt x="278961" y="20288"/>
                    <a:pt x="273889" y="20288"/>
                    <a:pt x="268817" y="15216"/>
                  </a:cubicBezTo>
                  <a:lnTo>
                    <a:pt x="268817" y="15216"/>
                  </a:lnTo>
                  <a:cubicBezTo>
                    <a:pt x="263745" y="10144"/>
                    <a:pt x="253601" y="5072"/>
                    <a:pt x="243457" y="5072"/>
                  </a:cubicBezTo>
                  <a:cubicBezTo>
                    <a:pt x="243457" y="5072"/>
                    <a:pt x="238384" y="5072"/>
                    <a:pt x="238384" y="5072"/>
                  </a:cubicBezTo>
                  <a:cubicBezTo>
                    <a:pt x="238384" y="5072"/>
                    <a:pt x="233312" y="5072"/>
                    <a:pt x="233312" y="5072"/>
                  </a:cubicBezTo>
                  <a:cubicBezTo>
                    <a:pt x="228240" y="5072"/>
                    <a:pt x="223168" y="5072"/>
                    <a:pt x="223168" y="0"/>
                  </a:cubicBezTo>
                  <a:lnTo>
                    <a:pt x="223168" y="0"/>
                  </a:lnTo>
                  <a:cubicBezTo>
                    <a:pt x="223168" y="0"/>
                    <a:pt x="223168" y="0"/>
                    <a:pt x="223168" y="0"/>
                  </a:cubicBezTo>
                  <a:cubicBezTo>
                    <a:pt x="223168" y="0"/>
                    <a:pt x="218096" y="0"/>
                    <a:pt x="218096" y="0"/>
                  </a:cubicBezTo>
                  <a:cubicBezTo>
                    <a:pt x="218096" y="0"/>
                    <a:pt x="218096" y="0"/>
                    <a:pt x="213024" y="0"/>
                  </a:cubicBezTo>
                  <a:cubicBezTo>
                    <a:pt x="213024" y="0"/>
                    <a:pt x="213024" y="0"/>
                    <a:pt x="213024" y="0"/>
                  </a:cubicBezTo>
                  <a:cubicBezTo>
                    <a:pt x="213024" y="0"/>
                    <a:pt x="207952" y="0"/>
                    <a:pt x="207952" y="0"/>
                  </a:cubicBezTo>
                  <a:cubicBezTo>
                    <a:pt x="207952" y="0"/>
                    <a:pt x="207952" y="0"/>
                    <a:pt x="202880" y="0"/>
                  </a:cubicBezTo>
                  <a:cubicBezTo>
                    <a:pt x="202880" y="0"/>
                    <a:pt x="197808" y="0"/>
                    <a:pt x="197808" y="0"/>
                  </a:cubicBezTo>
                  <a:cubicBezTo>
                    <a:pt x="197808" y="0"/>
                    <a:pt x="192736" y="0"/>
                    <a:pt x="192736" y="0"/>
                  </a:cubicBezTo>
                  <a:cubicBezTo>
                    <a:pt x="192736" y="0"/>
                    <a:pt x="192736" y="0"/>
                    <a:pt x="187664" y="0"/>
                  </a:cubicBezTo>
                  <a:cubicBezTo>
                    <a:pt x="187664" y="0"/>
                    <a:pt x="187664" y="0"/>
                    <a:pt x="187664" y="0"/>
                  </a:cubicBezTo>
                  <a:cubicBezTo>
                    <a:pt x="187664" y="0"/>
                    <a:pt x="182592" y="0"/>
                    <a:pt x="182592" y="0"/>
                  </a:cubicBezTo>
                  <a:cubicBezTo>
                    <a:pt x="182592" y="0"/>
                    <a:pt x="177520" y="0"/>
                    <a:pt x="177520" y="0"/>
                  </a:cubicBezTo>
                  <a:cubicBezTo>
                    <a:pt x="177520" y="0"/>
                    <a:pt x="172448" y="0"/>
                    <a:pt x="172448" y="0"/>
                  </a:cubicBezTo>
                  <a:cubicBezTo>
                    <a:pt x="172448" y="0"/>
                    <a:pt x="167376" y="0"/>
                    <a:pt x="167376" y="0"/>
                  </a:cubicBezTo>
                  <a:cubicBezTo>
                    <a:pt x="167376" y="0"/>
                    <a:pt x="162304" y="0"/>
                    <a:pt x="162304" y="0"/>
                  </a:cubicBezTo>
                  <a:cubicBezTo>
                    <a:pt x="162304" y="0"/>
                    <a:pt x="162304" y="0"/>
                    <a:pt x="162304" y="0"/>
                  </a:cubicBezTo>
                  <a:cubicBezTo>
                    <a:pt x="162304" y="0"/>
                    <a:pt x="162304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7232" y="0"/>
                    <a:pt x="152160" y="0"/>
                    <a:pt x="152160" y="0"/>
                  </a:cubicBezTo>
                  <a:cubicBezTo>
                    <a:pt x="152160" y="0"/>
                    <a:pt x="152160" y="0"/>
                    <a:pt x="147088" y="0"/>
                  </a:cubicBezTo>
                  <a:cubicBezTo>
                    <a:pt x="147088" y="0"/>
                    <a:pt x="142016" y="0"/>
                    <a:pt x="142016" y="0"/>
                  </a:cubicBezTo>
                  <a:cubicBezTo>
                    <a:pt x="136944" y="0"/>
                    <a:pt x="136944" y="0"/>
                    <a:pt x="131872" y="0"/>
                  </a:cubicBezTo>
                  <a:cubicBezTo>
                    <a:pt x="131872" y="0"/>
                    <a:pt x="131872" y="0"/>
                    <a:pt x="131872" y="0"/>
                  </a:cubicBezTo>
                  <a:cubicBezTo>
                    <a:pt x="131872" y="0"/>
                    <a:pt x="131872" y="0"/>
                    <a:pt x="131872" y="0"/>
                  </a:cubicBezTo>
                  <a:cubicBezTo>
                    <a:pt x="131872" y="0"/>
                    <a:pt x="131872" y="0"/>
                    <a:pt x="131872" y="0"/>
                  </a:cubicBezTo>
                  <a:cubicBezTo>
                    <a:pt x="131872" y="0"/>
                    <a:pt x="126800" y="0"/>
                    <a:pt x="126800" y="0"/>
                  </a:cubicBezTo>
                  <a:cubicBezTo>
                    <a:pt x="121728" y="0"/>
                    <a:pt x="116656" y="0"/>
                    <a:pt x="116656" y="0"/>
                  </a:cubicBezTo>
                  <a:cubicBezTo>
                    <a:pt x="116656" y="0"/>
                    <a:pt x="116656" y="0"/>
                    <a:pt x="111584" y="0"/>
                  </a:cubicBezTo>
                  <a:cubicBezTo>
                    <a:pt x="111584" y="0"/>
                    <a:pt x="111584" y="0"/>
                    <a:pt x="106512" y="0"/>
                  </a:cubicBezTo>
                  <a:cubicBezTo>
                    <a:pt x="106512" y="0"/>
                    <a:pt x="101440" y="0"/>
                    <a:pt x="101440" y="0"/>
                  </a:cubicBezTo>
                  <a:cubicBezTo>
                    <a:pt x="101440" y="0"/>
                    <a:pt x="101440" y="0"/>
                    <a:pt x="101440" y="0"/>
                  </a:cubicBezTo>
                  <a:cubicBezTo>
                    <a:pt x="101440" y="0"/>
                    <a:pt x="101440" y="0"/>
                    <a:pt x="101440" y="0"/>
                  </a:cubicBezTo>
                  <a:cubicBezTo>
                    <a:pt x="96368" y="0"/>
                    <a:pt x="96368" y="0"/>
                    <a:pt x="91296" y="5072"/>
                  </a:cubicBezTo>
                  <a:cubicBezTo>
                    <a:pt x="86224" y="5072"/>
                    <a:pt x="86224" y="5072"/>
                    <a:pt x="81152" y="5072"/>
                  </a:cubicBezTo>
                  <a:cubicBezTo>
                    <a:pt x="81152" y="5072"/>
                    <a:pt x="76080" y="5072"/>
                    <a:pt x="76080" y="5072"/>
                  </a:cubicBezTo>
                  <a:cubicBezTo>
                    <a:pt x="76080" y="5072"/>
                    <a:pt x="76080" y="5072"/>
                    <a:pt x="71008" y="5072"/>
                  </a:cubicBezTo>
                  <a:cubicBezTo>
                    <a:pt x="71008" y="5072"/>
                    <a:pt x="71008" y="5072"/>
                    <a:pt x="65936" y="5072"/>
                  </a:cubicBezTo>
                  <a:cubicBezTo>
                    <a:pt x="55792" y="10144"/>
                    <a:pt x="50720" y="10144"/>
                    <a:pt x="40576" y="15216"/>
                  </a:cubicBezTo>
                  <a:cubicBezTo>
                    <a:pt x="35504" y="15216"/>
                    <a:pt x="35504" y="20288"/>
                    <a:pt x="30432" y="20288"/>
                  </a:cubicBezTo>
                  <a:cubicBezTo>
                    <a:pt x="30432" y="20288"/>
                    <a:pt x="30432" y="20288"/>
                    <a:pt x="30432" y="20288"/>
                  </a:cubicBezTo>
                  <a:cubicBezTo>
                    <a:pt x="30432" y="20288"/>
                    <a:pt x="30432" y="20288"/>
                    <a:pt x="30432" y="20288"/>
                  </a:cubicBezTo>
                  <a:cubicBezTo>
                    <a:pt x="30432" y="20288"/>
                    <a:pt x="30432" y="20288"/>
                    <a:pt x="25360" y="20288"/>
                  </a:cubicBezTo>
                  <a:cubicBezTo>
                    <a:pt x="25360" y="20288"/>
                    <a:pt x="20288" y="20288"/>
                    <a:pt x="20288" y="25360"/>
                  </a:cubicBezTo>
                  <a:cubicBezTo>
                    <a:pt x="20288" y="25360"/>
                    <a:pt x="20288" y="25360"/>
                    <a:pt x="20288" y="25360"/>
                  </a:cubicBezTo>
                  <a:cubicBezTo>
                    <a:pt x="20288" y="25360"/>
                    <a:pt x="20288" y="25360"/>
                    <a:pt x="20288" y="25360"/>
                  </a:cubicBezTo>
                  <a:cubicBezTo>
                    <a:pt x="20288" y="25360"/>
                    <a:pt x="20288" y="25360"/>
                    <a:pt x="15216" y="30432"/>
                  </a:cubicBezTo>
                  <a:cubicBezTo>
                    <a:pt x="15216" y="30432"/>
                    <a:pt x="15216" y="30432"/>
                    <a:pt x="10144" y="30432"/>
                  </a:cubicBezTo>
                  <a:cubicBezTo>
                    <a:pt x="10144" y="30432"/>
                    <a:pt x="10144" y="30432"/>
                    <a:pt x="10144" y="30432"/>
                  </a:cubicBezTo>
                  <a:cubicBezTo>
                    <a:pt x="10144" y="30432"/>
                    <a:pt x="10144" y="30432"/>
                    <a:pt x="10144" y="30432"/>
                  </a:cubicBezTo>
                  <a:cubicBezTo>
                    <a:pt x="10144" y="30432"/>
                    <a:pt x="10144" y="30432"/>
                    <a:pt x="10144" y="30432"/>
                  </a:cubicBezTo>
                  <a:cubicBezTo>
                    <a:pt x="10144" y="30432"/>
                    <a:pt x="10144" y="30432"/>
                    <a:pt x="5072" y="35504"/>
                  </a:cubicBezTo>
                  <a:cubicBezTo>
                    <a:pt x="5072" y="35504"/>
                    <a:pt x="5072" y="35504"/>
                    <a:pt x="5072" y="35504"/>
                  </a:cubicBezTo>
                  <a:cubicBezTo>
                    <a:pt x="5072" y="35504"/>
                    <a:pt x="5072" y="35504"/>
                    <a:pt x="5072" y="35504"/>
                  </a:cubicBezTo>
                  <a:cubicBezTo>
                    <a:pt x="5072" y="35504"/>
                    <a:pt x="5072" y="35504"/>
                    <a:pt x="5072" y="35504"/>
                  </a:cubicBezTo>
                  <a:cubicBezTo>
                    <a:pt x="5072" y="35504"/>
                    <a:pt x="5072" y="35504"/>
                    <a:pt x="5072" y="40576"/>
                  </a:cubicBezTo>
                  <a:cubicBezTo>
                    <a:pt x="5072" y="40576"/>
                    <a:pt x="5072" y="45648"/>
                    <a:pt x="0" y="45648"/>
                  </a:cubicBezTo>
                  <a:cubicBezTo>
                    <a:pt x="0" y="45648"/>
                    <a:pt x="0" y="45648"/>
                    <a:pt x="0" y="45648"/>
                  </a:cubicBezTo>
                  <a:cubicBezTo>
                    <a:pt x="0" y="45648"/>
                    <a:pt x="0" y="45648"/>
                    <a:pt x="0" y="45648"/>
                  </a:cubicBezTo>
                  <a:cubicBezTo>
                    <a:pt x="0" y="45648"/>
                    <a:pt x="0" y="45648"/>
                    <a:pt x="0" y="50720"/>
                  </a:cubicBezTo>
                  <a:cubicBezTo>
                    <a:pt x="0" y="50720"/>
                    <a:pt x="0" y="50720"/>
                    <a:pt x="0" y="55792"/>
                  </a:cubicBezTo>
                  <a:cubicBezTo>
                    <a:pt x="0" y="55792"/>
                    <a:pt x="0" y="55792"/>
                    <a:pt x="0" y="55792"/>
                  </a:cubicBezTo>
                  <a:cubicBezTo>
                    <a:pt x="0" y="55792"/>
                    <a:pt x="0" y="55792"/>
                    <a:pt x="0" y="60864"/>
                  </a:cubicBezTo>
                  <a:cubicBezTo>
                    <a:pt x="0" y="60864"/>
                    <a:pt x="0" y="60864"/>
                    <a:pt x="0" y="65936"/>
                  </a:cubicBezTo>
                  <a:cubicBezTo>
                    <a:pt x="0" y="65936"/>
                    <a:pt x="0" y="65936"/>
                    <a:pt x="0" y="65936"/>
                  </a:cubicBezTo>
                  <a:cubicBezTo>
                    <a:pt x="0" y="65936"/>
                    <a:pt x="0" y="65936"/>
                    <a:pt x="0" y="65936"/>
                  </a:cubicBezTo>
                  <a:cubicBezTo>
                    <a:pt x="0" y="65936"/>
                    <a:pt x="0" y="65936"/>
                    <a:pt x="0" y="71008"/>
                  </a:cubicBezTo>
                  <a:cubicBezTo>
                    <a:pt x="0" y="71008"/>
                    <a:pt x="0" y="71008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lnTo>
                    <a:pt x="0" y="131872"/>
                  </a:lnTo>
                  <a:lnTo>
                    <a:pt x="10144" y="131872"/>
                  </a:lnTo>
                  <a:lnTo>
                    <a:pt x="10144" y="273888"/>
                  </a:lnTo>
                  <a:cubicBezTo>
                    <a:pt x="10144" y="273888"/>
                    <a:pt x="10144" y="268816"/>
                    <a:pt x="15216" y="268816"/>
                  </a:cubicBezTo>
                  <a:cubicBezTo>
                    <a:pt x="20288" y="263744"/>
                    <a:pt x="20288" y="263744"/>
                    <a:pt x="25360" y="258672"/>
                  </a:cubicBezTo>
                  <a:cubicBezTo>
                    <a:pt x="30432" y="253600"/>
                    <a:pt x="35504" y="248528"/>
                    <a:pt x="45648" y="243456"/>
                  </a:cubicBezTo>
                  <a:cubicBezTo>
                    <a:pt x="50720" y="243456"/>
                    <a:pt x="50720" y="238384"/>
                    <a:pt x="55792" y="238384"/>
                  </a:cubicBezTo>
                  <a:cubicBezTo>
                    <a:pt x="65936" y="233312"/>
                    <a:pt x="81152" y="228240"/>
                    <a:pt x="91296" y="223168"/>
                  </a:cubicBezTo>
                  <a:cubicBezTo>
                    <a:pt x="71008" y="223168"/>
                    <a:pt x="81152" y="223168"/>
                    <a:pt x="91296" y="218096"/>
                  </a:cubicBezTo>
                  <a:cubicBezTo>
                    <a:pt x="96368" y="218096"/>
                    <a:pt x="106512" y="218096"/>
                    <a:pt x="111584" y="213024"/>
                  </a:cubicBezTo>
                  <a:cubicBezTo>
                    <a:pt x="111584" y="213024"/>
                    <a:pt x="116656" y="213024"/>
                    <a:pt x="116656" y="213024"/>
                  </a:cubicBezTo>
                  <a:cubicBezTo>
                    <a:pt x="111584" y="233312"/>
                    <a:pt x="101440" y="253600"/>
                    <a:pt x="86224" y="268816"/>
                  </a:cubicBezTo>
                  <a:cubicBezTo>
                    <a:pt x="86224" y="268816"/>
                    <a:pt x="86224" y="268816"/>
                    <a:pt x="86224" y="268816"/>
                  </a:cubicBezTo>
                  <a:cubicBezTo>
                    <a:pt x="101440" y="263744"/>
                    <a:pt x="116656" y="253600"/>
                    <a:pt x="126800" y="213024"/>
                  </a:cubicBezTo>
                  <a:cubicBezTo>
                    <a:pt x="126800" y="213024"/>
                    <a:pt x="131872" y="213024"/>
                    <a:pt x="131872" y="213024"/>
                  </a:cubicBezTo>
                  <a:cubicBezTo>
                    <a:pt x="136944" y="213024"/>
                    <a:pt x="142016" y="213024"/>
                    <a:pt x="147088" y="213024"/>
                  </a:cubicBezTo>
                  <a:cubicBezTo>
                    <a:pt x="152160" y="213024"/>
                    <a:pt x="157232" y="213024"/>
                    <a:pt x="162304" y="213024"/>
                  </a:cubicBezTo>
                  <a:cubicBezTo>
                    <a:pt x="167376" y="223168"/>
                    <a:pt x="167376" y="228240"/>
                    <a:pt x="172448" y="233312"/>
                  </a:cubicBezTo>
                  <a:cubicBezTo>
                    <a:pt x="172448" y="228240"/>
                    <a:pt x="172448" y="228240"/>
                    <a:pt x="167376" y="223168"/>
                  </a:cubicBezTo>
                  <a:lnTo>
                    <a:pt x="167376" y="218096"/>
                  </a:lnTo>
                  <a:cubicBezTo>
                    <a:pt x="167376" y="218096"/>
                    <a:pt x="167376" y="218096"/>
                    <a:pt x="167376" y="218096"/>
                  </a:cubicBezTo>
                  <a:cubicBezTo>
                    <a:pt x="167376" y="218096"/>
                    <a:pt x="167376" y="213024"/>
                    <a:pt x="167376" y="213024"/>
                  </a:cubicBezTo>
                  <a:cubicBezTo>
                    <a:pt x="172448" y="213024"/>
                    <a:pt x="177520" y="213024"/>
                    <a:pt x="182592" y="213024"/>
                  </a:cubicBezTo>
                  <a:cubicBezTo>
                    <a:pt x="187664" y="213024"/>
                    <a:pt x="192736" y="213024"/>
                    <a:pt x="197808" y="218096"/>
                  </a:cubicBezTo>
                  <a:cubicBezTo>
                    <a:pt x="202880" y="223168"/>
                    <a:pt x="207952" y="223168"/>
                    <a:pt x="218096" y="223168"/>
                  </a:cubicBezTo>
                  <a:lnTo>
                    <a:pt x="218096" y="162304"/>
                  </a:lnTo>
                  <a:cubicBezTo>
                    <a:pt x="218096" y="162304"/>
                    <a:pt x="223168" y="162304"/>
                    <a:pt x="223168" y="162304"/>
                  </a:cubicBezTo>
                  <a:cubicBezTo>
                    <a:pt x="228240" y="162304"/>
                    <a:pt x="228240" y="162304"/>
                    <a:pt x="233312" y="157232"/>
                  </a:cubicBezTo>
                  <a:cubicBezTo>
                    <a:pt x="243457" y="152160"/>
                    <a:pt x="253601" y="152160"/>
                    <a:pt x="258673" y="147088"/>
                  </a:cubicBezTo>
                  <a:cubicBezTo>
                    <a:pt x="263745" y="142016"/>
                    <a:pt x="268817" y="142016"/>
                    <a:pt x="273889" y="136944"/>
                  </a:cubicBezTo>
                  <a:cubicBezTo>
                    <a:pt x="273889" y="136944"/>
                    <a:pt x="273889" y="136944"/>
                    <a:pt x="278961" y="131872"/>
                  </a:cubicBezTo>
                  <a:cubicBezTo>
                    <a:pt x="284033" y="126800"/>
                    <a:pt x="289105" y="126800"/>
                    <a:pt x="289105" y="121728"/>
                  </a:cubicBezTo>
                  <a:cubicBezTo>
                    <a:pt x="289105" y="121728"/>
                    <a:pt x="289105" y="121728"/>
                    <a:pt x="289105" y="121728"/>
                  </a:cubicBezTo>
                  <a:cubicBezTo>
                    <a:pt x="294177" y="121728"/>
                    <a:pt x="294177" y="121728"/>
                    <a:pt x="299249" y="116656"/>
                  </a:cubicBezTo>
                  <a:cubicBezTo>
                    <a:pt x="299249" y="116656"/>
                    <a:pt x="299249" y="116656"/>
                    <a:pt x="299249" y="111584"/>
                  </a:cubicBezTo>
                  <a:cubicBezTo>
                    <a:pt x="299249" y="106512"/>
                    <a:pt x="304321" y="106512"/>
                    <a:pt x="304321" y="101440"/>
                  </a:cubicBezTo>
                  <a:cubicBezTo>
                    <a:pt x="304321" y="101440"/>
                    <a:pt x="304321" y="101440"/>
                    <a:pt x="304321" y="101440"/>
                  </a:cubicBezTo>
                  <a:cubicBezTo>
                    <a:pt x="304321" y="101440"/>
                    <a:pt x="304321" y="101440"/>
                    <a:pt x="304321" y="101440"/>
                  </a:cubicBezTo>
                  <a:cubicBezTo>
                    <a:pt x="304321" y="101440"/>
                    <a:pt x="304321" y="101440"/>
                    <a:pt x="304321" y="101440"/>
                  </a:cubicBezTo>
                  <a:cubicBezTo>
                    <a:pt x="304321" y="101440"/>
                    <a:pt x="304321" y="96368"/>
                    <a:pt x="304321" y="96368"/>
                  </a:cubicBezTo>
                  <a:cubicBezTo>
                    <a:pt x="304321" y="96368"/>
                    <a:pt x="304321" y="96368"/>
                    <a:pt x="304321" y="91296"/>
                  </a:cubicBezTo>
                  <a:cubicBezTo>
                    <a:pt x="304321" y="91296"/>
                    <a:pt x="304321" y="86224"/>
                    <a:pt x="304321" y="86224"/>
                  </a:cubicBezTo>
                  <a:cubicBezTo>
                    <a:pt x="304321" y="86224"/>
                    <a:pt x="304321" y="86224"/>
                    <a:pt x="304321" y="81152"/>
                  </a:cubicBezTo>
                  <a:cubicBezTo>
                    <a:pt x="309393" y="76080"/>
                    <a:pt x="309393" y="76080"/>
                    <a:pt x="309393" y="76080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A3C8BA-3117-44DC-86AB-6DCC704D00A4}"/>
                </a:ext>
              </a:extLst>
            </p:cNvPr>
            <p:cNvSpPr/>
            <p:nvPr/>
          </p:nvSpPr>
          <p:spPr>
            <a:xfrm>
              <a:off x="2738329" y="3205832"/>
              <a:ext cx="50720" cy="253600"/>
            </a:xfrm>
            <a:custGeom>
              <a:avLst/>
              <a:gdLst>
                <a:gd name="connsiteX0" fmla="*/ 0 w 50720"/>
                <a:gd name="connsiteY0" fmla="*/ 0 h 253600"/>
                <a:gd name="connsiteX1" fmla="*/ 60864 w 50720"/>
                <a:gd name="connsiteY1" fmla="*/ 0 h 253600"/>
                <a:gd name="connsiteX2" fmla="*/ 60864 w 50720"/>
                <a:gd name="connsiteY2" fmla="*/ 278960 h 253600"/>
                <a:gd name="connsiteX3" fmla="*/ 0 w 50720"/>
                <a:gd name="connsiteY3" fmla="*/ 27896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253600">
                  <a:moveTo>
                    <a:pt x="0" y="0"/>
                  </a:moveTo>
                  <a:lnTo>
                    <a:pt x="60864" y="0"/>
                  </a:lnTo>
                  <a:lnTo>
                    <a:pt x="60864" y="278960"/>
                  </a:lnTo>
                  <a:lnTo>
                    <a:pt x="0" y="27896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A1A3E6-64DA-4C9A-AC1A-A7712C22CBCC}"/>
                </a:ext>
              </a:extLst>
            </p:cNvPr>
            <p:cNvSpPr/>
            <p:nvPr/>
          </p:nvSpPr>
          <p:spPr>
            <a:xfrm>
              <a:off x="2643094" y="2485607"/>
              <a:ext cx="304321" cy="811521"/>
            </a:xfrm>
            <a:custGeom>
              <a:avLst/>
              <a:gdLst>
                <a:gd name="connsiteX0" fmla="*/ 125668 w 304320"/>
                <a:gd name="connsiteY0" fmla="*/ 0 h 811520"/>
                <a:gd name="connsiteX1" fmla="*/ 90164 w 304320"/>
                <a:gd name="connsiteY1" fmla="*/ 30432 h 811520"/>
                <a:gd name="connsiteX2" fmla="*/ 64804 w 304320"/>
                <a:gd name="connsiteY2" fmla="*/ 248528 h 811520"/>
                <a:gd name="connsiteX3" fmla="*/ 69876 w 304320"/>
                <a:gd name="connsiteY3" fmla="*/ 309392 h 811520"/>
                <a:gd name="connsiteX4" fmla="*/ 29299 w 304320"/>
                <a:gd name="connsiteY4" fmla="*/ 446336 h 811520"/>
                <a:gd name="connsiteX5" fmla="*/ 24227 w 304320"/>
                <a:gd name="connsiteY5" fmla="*/ 684721 h 811520"/>
                <a:gd name="connsiteX6" fmla="*/ 135812 w 304320"/>
                <a:gd name="connsiteY6" fmla="*/ 811521 h 811520"/>
                <a:gd name="connsiteX7" fmla="*/ 303188 w 304320"/>
                <a:gd name="connsiteY7" fmla="*/ 623857 h 811520"/>
                <a:gd name="connsiteX8" fmla="*/ 298116 w 304320"/>
                <a:gd name="connsiteY8" fmla="*/ 481841 h 811520"/>
                <a:gd name="connsiteX9" fmla="*/ 272756 w 304320"/>
                <a:gd name="connsiteY9" fmla="*/ 410832 h 811520"/>
                <a:gd name="connsiteX10" fmla="*/ 272756 w 304320"/>
                <a:gd name="connsiteY10" fmla="*/ 355040 h 811520"/>
                <a:gd name="connsiteX11" fmla="*/ 242324 w 304320"/>
                <a:gd name="connsiteY11" fmla="*/ 131872 h 811520"/>
                <a:gd name="connsiteX12" fmla="*/ 191604 w 304320"/>
                <a:gd name="connsiteY12" fmla="*/ 60864 h 811520"/>
                <a:gd name="connsiteX13" fmla="*/ 145956 w 304320"/>
                <a:gd name="connsiteY13" fmla="*/ 5072 h 811520"/>
                <a:gd name="connsiteX14" fmla="*/ 125668 w 304320"/>
                <a:gd name="connsiteY14" fmla="*/ 0 h 81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320" h="811520">
                  <a:moveTo>
                    <a:pt x="125668" y="0"/>
                  </a:moveTo>
                  <a:cubicBezTo>
                    <a:pt x="110452" y="0"/>
                    <a:pt x="95236" y="15216"/>
                    <a:pt x="90164" y="30432"/>
                  </a:cubicBezTo>
                  <a:cubicBezTo>
                    <a:pt x="54660" y="96368"/>
                    <a:pt x="54660" y="177520"/>
                    <a:pt x="64804" y="248528"/>
                  </a:cubicBezTo>
                  <a:cubicBezTo>
                    <a:pt x="69876" y="268816"/>
                    <a:pt x="69876" y="289104"/>
                    <a:pt x="69876" y="309392"/>
                  </a:cubicBezTo>
                  <a:cubicBezTo>
                    <a:pt x="69876" y="355040"/>
                    <a:pt x="44515" y="400688"/>
                    <a:pt x="29299" y="446336"/>
                  </a:cubicBezTo>
                  <a:cubicBezTo>
                    <a:pt x="-6205" y="527488"/>
                    <a:pt x="-11277" y="598497"/>
                    <a:pt x="24227" y="684721"/>
                  </a:cubicBezTo>
                  <a:cubicBezTo>
                    <a:pt x="39443" y="720225"/>
                    <a:pt x="80020" y="821665"/>
                    <a:pt x="135812" y="811521"/>
                  </a:cubicBezTo>
                  <a:cubicBezTo>
                    <a:pt x="206820" y="801377"/>
                    <a:pt x="293044" y="694865"/>
                    <a:pt x="303188" y="623857"/>
                  </a:cubicBezTo>
                  <a:cubicBezTo>
                    <a:pt x="313332" y="578209"/>
                    <a:pt x="313332" y="527488"/>
                    <a:pt x="298116" y="481841"/>
                  </a:cubicBezTo>
                  <a:cubicBezTo>
                    <a:pt x="287972" y="456480"/>
                    <a:pt x="277828" y="436192"/>
                    <a:pt x="272756" y="410832"/>
                  </a:cubicBezTo>
                  <a:cubicBezTo>
                    <a:pt x="267684" y="390544"/>
                    <a:pt x="267684" y="375328"/>
                    <a:pt x="272756" y="355040"/>
                  </a:cubicBezTo>
                  <a:cubicBezTo>
                    <a:pt x="272756" y="278960"/>
                    <a:pt x="272756" y="202880"/>
                    <a:pt x="242324" y="131872"/>
                  </a:cubicBezTo>
                  <a:cubicBezTo>
                    <a:pt x="222036" y="106512"/>
                    <a:pt x="206820" y="81152"/>
                    <a:pt x="191604" y="60864"/>
                  </a:cubicBezTo>
                  <a:cubicBezTo>
                    <a:pt x="176388" y="40576"/>
                    <a:pt x="166244" y="15216"/>
                    <a:pt x="145956" y="5072"/>
                  </a:cubicBezTo>
                  <a:cubicBezTo>
                    <a:pt x="140884" y="0"/>
                    <a:pt x="135812" y="0"/>
                    <a:pt x="125668" y="0"/>
                  </a:cubicBezTo>
                  <a:close/>
                </a:path>
              </a:pathLst>
            </a:custGeom>
            <a:solidFill>
              <a:srgbClr val="30D84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215754-71E4-4C0E-84D5-DDDDA1A5E420}"/>
                </a:ext>
              </a:extLst>
            </p:cNvPr>
            <p:cNvSpPr/>
            <p:nvPr/>
          </p:nvSpPr>
          <p:spPr>
            <a:xfrm>
              <a:off x="2767493" y="2500823"/>
              <a:ext cx="50720" cy="760801"/>
            </a:xfrm>
            <a:custGeom>
              <a:avLst/>
              <a:gdLst>
                <a:gd name="connsiteX0" fmla="*/ 1268 w 0"/>
                <a:gd name="connsiteY0" fmla="*/ 0 h 760800"/>
                <a:gd name="connsiteX1" fmla="*/ 6340 w 0"/>
                <a:gd name="connsiteY1" fmla="*/ 197808 h 760800"/>
                <a:gd name="connsiteX2" fmla="*/ 6340 w 0"/>
                <a:gd name="connsiteY2" fmla="*/ 395616 h 760800"/>
                <a:gd name="connsiteX3" fmla="*/ 6340 w 0"/>
                <a:gd name="connsiteY3" fmla="*/ 593425 h 760800"/>
                <a:gd name="connsiteX4" fmla="*/ 6340 w 0"/>
                <a:gd name="connsiteY4" fmla="*/ 689793 h 760800"/>
                <a:gd name="connsiteX5" fmla="*/ 6340 w 0"/>
                <a:gd name="connsiteY5" fmla="*/ 786161 h 760800"/>
                <a:gd name="connsiteX6" fmla="*/ 6340 w 0"/>
                <a:gd name="connsiteY6" fmla="*/ 689793 h 760800"/>
                <a:gd name="connsiteX7" fmla="*/ 6340 w 0"/>
                <a:gd name="connsiteY7" fmla="*/ 593425 h 760800"/>
                <a:gd name="connsiteX8" fmla="*/ 6340 w 0"/>
                <a:gd name="connsiteY8" fmla="*/ 395616 h 760800"/>
                <a:gd name="connsiteX9" fmla="*/ 6340 w 0"/>
                <a:gd name="connsiteY9" fmla="*/ 197808 h 760800"/>
                <a:gd name="connsiteX10" fmla="*/ 1268 w 0"/>
                <a:gd name="connsiteY10" fmla="*/ 0 h 7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h="760800">
                  <a:moveTo>
                    <a:pt x="1268" y="0"/>
                  </a:moveTo>
                  <a:cubicBezTo>
                    <a:pt x="1268" y="65936"/>
                    <a:pt x="6340" y="131872"/>
                    <a:pt x="6340" y="197808"/>
                  </a:cubicBezTo>
                  <a:lnTo>
                    <a:pt x="6340" y="395616"/>
                  </a:lnTo>
                  <a:lnTo>
                    <a:pt x="6340" y="593425"/>
                  </a:lnTo>
                  <a:lnTo>
                    <a:pt x="6340" y="689793"/>
                  </a:lnTo>
                  <a:lnTo>
                    <a:pt x="6340" y="786161"/>
                  </a:lnTo>
                  <a:lnTo>
                    <a:pt x="6340" y="689793"/>
                  </a:lnTo>
                  <a:lnTo>
                    <a:pt x="6340" y="593425"/>
                  </a:lnTo>
                  <a:lnTo>
                    <a:pt x="6340" y="395616"/>
                  </a:lnTo>
                  <a:lnTo>
                    <a:pt x="6340" y="197808"/>
                  </a:lnTo>
                  <a:cubicBezTo>
                    <a:pt x="-3804" y="131872"/>
                    <a:pt x="1268" y="65936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9F2796-42F7-4060-AA29-1F65172A94E9}"/>
                </a:ext>
              </a:extLst>
            </p:cNvPr>
            <p:cNvSpPr/>
            <p:nvPr/>
          </p:nvSpPr>
          <p:spPr>
            <a:xfrm>
              <a:off x="2723113" y="2815288"/>
              <a:ext cx="50720" cy="101440"/>
            </a:xfrm>
            <a:custGeom>
              <a:avLst/>
              <a:gdLst>
                <a:gd name="connsiteX0" fmla="*/ 0 w 0"/>
                <a:gd name="connsiteY0" fmla="*/ 0 h 101440"/>
                <a:gd name="connsiteX1" fmla="*/ 25360 w 0"/>
                <a:gd name="connsiteY1" fmla="*/ 55792 h 101440"/>
                <a:gd name="connsiteX2" fmla="*/ 45648 w 0"/>
                <a:gd name="connsiteY2" fmla="*/ 116656 h 101440"/>
                <a:gd name="connsiteX3" fmla="*/ 20288 w 0"/>
                <a:gd name="connsiteY3" fmla="*/ 60864 h 101440"/>
                <a:gd name="connsiteX4" fmla="*/ 0 w 0"/>
                <a:gd name="connsiteY4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01440">
                  <a:moveTo>
                    <a:pt x="0" y="0"/>
                  </a:moveTo>
                  <a:cubicBezTo>
                    <a:pt x="10144" y="20288"/>
                    <a:pt x="15216" y="35504"/>
                    <a:pt x="25360" y="55792"/>
                  </a:cubicBezTo>
                  <a:cubicBezTo>
                    <a:pt x="30432" y="76080"/>
                    <a:pt x="40576" y="96368"/>
                    <a:pt x="45648" y="116656"/>
                  </a:cubicBezTo>
                  <a:cubicBezTo>
                    <a:pt x="35504" y="96368"/>
                    <a:pt x="30432" y="81152"/>
                    <a:pt x="20288" y="60864"/>
                  </a:cubicBezTo>
                  <a:cubicBezTo>
                    <a:pt x="15216" y="40576"/>
                    <a:pt x="5072" y="2028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B9E9C-9E3C-417A-943B-D67D1D80206B}"/>
                </a:ext>
              </a:extLst>
            </p:cNvPr>
            <p:cNvSpPr/>
            <p:nvPr/>
          </p:nvSpPr>
          <p:spPr>
            <a:xfrm>
              <a:off x="2702825" y="3028312"/>
              <a:ext cx="50720" cy="152160"/>
            </a:xfrm>
            <a:custGeom>
              <a:avLst/>
              <a:gdLst>
                <a:gd name="connsiteX0" fmla="*/ 0 w 50720"/>
                <a:gd name="connsiteY0" fmla="*/ 0 h 152160"/>
                <a:gd name="connsiteX1" fmla="*/ 35504 w 50720"/>
                <a:gd name="connsiteY1" fmla="*/ 81152 h 152160"/>
                <a:gd name="connsiteX2" fmla="*/ 65936 w 50720"/>
                <a:gd name="connsiteY2" fmla="*/ 172448 h 152160"/>
                <a:gd name="connsiteX3" fmla="*/ 30432 w 50720"/>
                <a:gd name="connsiteY3" fmla="*/ 86224 h 152160"/>
                <a:gd name="connsiteX4" fmla="*/ 0 w 50720"/>
                <a:gd name="connsiteY4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0"/>
                  </a:moveTo>
                  <a:cubicBezTo>
                    <a:pt x="15216" y="20288"/>
                    <a:pt x="25360" y="55792"/>
                    <a:pt x="35504" y="81152"/>
                  </a:cubicBezTo>
                  <a:cubicBezTo>
                    <a:pt x="45648" y="111584"/>
                    <a:pt x="55792" y="142016"/>
                    <a:pt x="65936" y="172448"/>
                  </a:cubicBezTo>
                  <a:cubicBezTo>
                    <a:pt x="50720" y="142016"/>
                    <a:pt x="40576" y="116656"/>
                    <a:pt x="30432" y="86224"/>
                  </a:cubicBezTo>
                  <a:cubicBezTo>
                    <a:pt x="20288" y="55792"/>
                    <a:pt x="10144" y="304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3E5511-7FF9-48BB-AFE5-4FFC05A8F5DA}"/>
                </a:ext>
              </a:extLst>
            </p:cNvPr>
            <p:cNvSpPr/>
            <p:nvPr/>
          </p:nvSpPr>
          <p:spPr>
            <a:xfrm>
              <a:off x="2768761" y="2891368"/>
              <a:ext cx="50720" cy="152160"/>
            </a:xfrm>
            <a:custGeom>
              <a:avLst/>
              <a:gdLst>
                <a:gd name="connsiteX0" fmla="*/ 0 w 50720"/>
                <a:gd name="connsiteY0" fmla="*/ 152160 h 152160"/>
                <a:gd name="connsiteX1" fmla="*/ 40576 w 50720"/>
                <a:gd name="connsiteY1" fmla="*/ 76080 h 152160"/>
                <a:gd name="connsiteX2" fmla="*/ 91296 w 50720"/>
                <a:gd name="connsiteY2" fmla="*/ 0 h 152160"/>
                <a:gd name="connsiteX3" fmla="*/ 50720 w 50720"/>
                <a:gd name="connsiteY3" fmla="*/ 76080 h 152160"/>
                <a:gd name="connsiteX4" fmla="*/ 0 w 50720"/>
                <a:gd name="connsiteY4" fmla="*/ 15216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152160"/>
                  </a:moveTo>
                  <a:cubicBezTo>
                    <a:pt x="10144" y="126800"/>
                    <a:pt x="25360" y="101440"/>
                    <a:pt x="40576" y="76080"/>
                  </a:cubicBezTo>
                  <a:cubicBezTo>
                    <a:pt x="55792" y="50720"/>
                    <a:pt x="71008" y="25360"/>
                    <a:pt x="91296" y="0"/>
                  </a:cubicBezTo>
                  <a:cubicBezTo>
                    <a:pt x="81152" y="25360"/>
                    <a:pt x="65936" y="50720"/>
                    <a:pt x="50720" y="76080"/>
                  </a:cubicBezTo>
                  <a:cubicBezTo>
                    <a:pt x="35504" y="101440"/>
                    <a:pt x="20288" y="126800"/>
                    <a:pt x="0" y="15216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BA5221C-F2B1-4D79-A97D-6B8959DCB696}"/>
                </a:ext>
              </a:extLst>
            </p:cNvPr>
            <p:cNvSpPr/>
            <p:nvPr/>
          </p:nvSpPr>
          <p:spPr>
            <a:xfrm>
              <a:off x="2768761" y="3084104"/>
              <a:ext cx="50720" cy="152160"/>
            </a:xfrm>
            <a:custGeom>
              <a:avLst/>
              <a:gdLst>
                <a:gd name="connsiteX0" fmla="*/ 0 w 50720"/>
                <a:gd name="connsiteY0" fmla="*/ 152160 h 152160"/>
                <a:gd name="connsiteX1" fmla="*/ 40576 w 50720"/>
                <a:gd name="connsiteY1" fmla="*/ 76080 h 152160"/>
                <a:gd name="connsiteX2" fmla="*/ 91296 w 50720"/>
                <a:gd name="connsiteY2" fmla="*/ 0 h 152160"/>
                <a:gd name="connsiteX3" fmla="*/ 50720 w 50720"/>
                <a:gd name="connsiteY3" fmla="*/ 76080 h 152160"/>
                <a:gd name="connsiteX4" fmla="*/ 0 w 50720"/>
                <a:gd name="connsiteY4" fmla="*/ 15216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152160"/>
                  </a:moveTo>
                  <a:cubicBezTo>
                    <a:pt x="10144" y="126800"/>
                    <a:pt x="25360" y="101440"/>
                    <a:pt x="40576" y="76080"/>
                  </a:cubicBezTo>
                  <a:cubicBezTo>
                    <a:pt x="55792" y="50720"/>
                    <a:pt x="71008" y="25360"/>
                    <a:pt x="91296" y="0"/>
                  </a:cubicBezTo>
                  <a:cubicBezTo>
                    <a:pt x="81152" y="25360"/>
                    <a:pt x="65936" y="50720"/>
                    <a:pt x="50720" y="76080"/>
                  </a:cubicBezTo>
                  <a:cubicBezTo>
                    <a:pt x="35504" y="106512"/>
                    <a:pt x="20288" y="131872"/>
                    <a:pt x="0" y="15216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C5B0224-B294-4EF3-9697-62E60DA3517A}"/>
                </a:ext>
              </a:extLst>
            </p:cNvPr>
            <p:cNvSpPr/>
            <p:nvPr/>
          </p:nvSpPr>
          <p:spPr>
            <a:xfrm>
              <a:off x="2768761" y="2642839"/>
              <a:ext cx="50720" cy="50720"/>
            </a:xfrm>
            <a:custGeom>
              <a:avLst/>
              <a:gdLst>
                <a:gd name="connsiteX0" fmla="*/ 0 w 50720"/>
                <a:gd name="connsiteY0" fmla="*/ 86224 h 50720"/>
                <a:gd name="connsiteX1" fmla="*/ 20288 w 50720"/>
                <a:gd name="connsiteY1" fmla="*/ 40576 h 50720"/>
                <a:gd name="connsiteX2" fmla="*/ 50720 w 50720"/>
                <a:gd name="connsiteY2" fmla="*/ 0 h 50720"/>
                <a:gd name="connsiteX3" fmla="*/ 30432 w 50720"/>
                <a:gd name="connsiteY3" fmla="*/ 45648 h 50720"/>
                <a:gd name="connsiteX4" fmla="*/ 0 w 50720"/>
                <a:gd name="connsiteY4" fmla="*/ 8622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0" y="86224"/>
                  </a:moveTo>
                  <a:cubicBezTo>
                    <a:pt x="5072" y="71008"/>
                    <a:pt x="10144" y="55792"/>
                    <a:pt x="20288" y="40576"/>
                  </a:cubicBezTo>
                  <a:cubicBezTo>
                    <a:pt x="30432" y="25360"/>
                    <a:pt x="35504" y="10144"/>
                    <a:pt x="50720" y="0"/>
                  </a:cubicBezTo>
                  <a:cubicBezTo>
                    <a:pt x="45648" y="15216"/>
                    <a:pt x="40576" y="30432"/>
                    <a:pt x="30432" y="45648"/>
                  </a:cubicBezTo>
                  <a:cubicBezTo>
                    <a:pt x="20288" y="60864"/>
                    <a:pt x="10144" y="71008"/>
                    <a:pt x="0" y="86224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512C14-C1D3-4EC4-992B-AD081F3E0F9E}"/>
                </a:ext>
              </a:extLst>
            </p:cNvPr>
            <p:cNvSpPr/>
            <p:nvPr/>
          </p:nvSpPr>
          <p:spPr>
            <a:xfrm>
              <a:off x="2596313" y="3347848"/>
              <a:ext cx="304321" cy="304320"/>
            </a:xfrm>
            <a:custGeom>
              <a:avLst/>
              <a:gdLst>
                <a:gd name="connsiteX0" fmla="*/ 329681 w 304320"/>
                <a:gd name="connsiteY0" fmla="*/ 20288 h 304320"/>
                <a:gd name="connsiteX1" fmla="*/ 324609 w 304320"/>
                <a:gd name="connsiteY1" fmla="*/ 30432 h 304320"/>
                <a:gd name="connsiteX2" fmla="*/ 319537 w 304320"/>
                <a:gd name="connsiteY2" fmla="*/ 40576 h 304320"/>
                <a:gd name="connsiteX3" fmla="*/ 309393 w 304320"/>
                <a:gd name="connsiteY3" fmla="*/ 50720 h 304320"/>
                <a:gd name="connsiteX4" fmla="*/ 289105 w 304320"/>
                <a:gd name="connsiteY4" fmla="*/ 65936 h 304320"/>
                <a:gd name="connsiteX5" fmla="*/ 278961 w 304320"/>
                <a:gd name="connsiteY5" fmla="*/ 71008 h 304320"/>
                <a:gd name="connsiteX6" fmla="*/ 243457 w 304320"/>
                <a:gd name="connsiteY6" fmla="*/ 86224 h 304320"/>
                <a:gd name="connsiteX7" fmla="*/ 213024 w 304320"/>
                <a:gd name="connsiteY7" fmla="*/ 91296 h 304320"/>
                <a:gd name="connsiteX8" fmla="*/ 192736 w 304320"/>
                <a:gd name="connsiteY8" fmla="*/ 96368 h 304320"/>
                <a:gd name="connsiteX9" fmla="*/ 172448 w 304320"/>
                <a:gd name="connsiteY9" fmla="*/ 96368 h 304320"/>
                <a:gd name="connsiteX10" fmla="*/ 157232 w 304320"/>
                <a:gd name="connsiteY10" fmla="*/ 96368 h 304320"/>
                <a:gd name="connsiteX11" fmla="*/ 142016 w 304320"/>
                <a:gd name="connsiteY11" fmla="*/ 96368 h 304320"/>
                <a:gd name="connsiteX12" fmla="*/ 126800 w 304320"/>
                <a:gd name="connsiteY12" fmla="*/ 96368 h 304320"/>
                <a:gd name="connsiteX13" fmla="*/ 111584 w 304320"/>
                <a:gd name="connsiteY13" fmla="*/ 91296 h 304320"/>
                <a:gd name="connsiteX14" fmla="*/ 96368 w 304320"/>
                <a:gd name="connsiteY14" fmla="*/ 86224 h 304320"/>
                <a:gd name="connsiteX15" fmla="*/ 76080 w 304320"/>
                <a:gd name="connsiteY15" fmla="*/ 81152 h 304320"/>
                <a:gd name="connsiteX16" fmla="*/ 50720 w 304320"/>
                <a:gd name="connsiteY16" fmla="*/ 65936 h 304320"/>
                <a:gd name="connsiteX17" fmla="*/ 0 w 304320"/>
                <a:gd name="connsiteY17" fmla="*/ 0 h 304320"/>
                <a:gd name="connsiteX18" fmla="*/ 0 w 304320"/>
                <a:gd name="connsiteY18" fmla="*/ 233312 h 304320"/>
                <a:gd name="connsiteX19" fmla="*/ 45648 w 304320"/>
                <a:gd name="connsiteY19" fmla="*/ 299248 h 304320"/>
                <a:gd name="connsiteX20" fmla="*/ 71008 w 304320"/>
                <a:gd name="connsiteY20" fmla="*/ 314464 h 304320"/>
                <a:gd name="connsiteX21" fmla="*/ 91296 w 304320"/>
                <a:gd name="connsiteY21" fmla="*/ 319536 h 304320"/>
                <a:gd name="connsiteX22" fmla="*/ 106512 w 304320"/>
                <a:gd name="connsiteY22" fmla="*/ 324608 h 304320"/>
                <a:gd name="connsiteX23" fmla="*/ 121728 w 304320"/>
                <a:gd name="connsiteY23" fmla="*/ 329680 h 304320"/>
                <a:gd name="connsiteX24" fmla="*/ 136944 w 304320"/>
                <a:gd name="connsiteY24" fmla="*/ 329680 h 304320"/>
                <a:gd name="connsiteX25" fmla="*/ 152160 w 304320"/>
                <a:gd name="connsiteY25" fmla="*/ 329680 h 304320"/>
                <a:gd name="connsiteX26" fmla="*/ 167376 w 304320"/>
                <a:gd name="connsiteY26" fmla="*/ 329680 h 304320"/>
                <a:gd name="connsiteX27" fmla="*/ 187664 w 304320"/>
                <a:gd name="connsiteY27" fmla="*/ 329680 h 304320"/>
                <a:gd name="connsiteX28" fmla="*/ 207952 w 304320"/>
                <a:gd name="connsiteY28" fmla="*/ 324608 h 304320"/>
                <a:gd name="connsiteX29" fmla="*/ 238384 w 304320"/>
                <a:gd name="connsiteY29" fmla="*/ 319536 h 304320"/>
                <a:gd name="connsiteX30" fmla="*/ 273889 w 304320"/>
                <a:gd name="connsiteY30" fmla="*/ 304320 h 304320"/>
                <a:gd name="connsiteX31" fmla="*/ 284033 w 304320"/>
                <a:gd name="connsiteY31" fmla="*/ 299248 h 304320"/>
                <a:gd name="connsiteX32" fmla="*/ 304321 w 304320"/>
                <a:gd name="connsiteY32" fmla="*/ 284032 h 304320"/>
                <a:gd name="connsiteX33" fmla="*/ 314465 w 304320"/>
                <a:gd name="connsiteY33" fmla="*/ 273888 h 304320"/>
                <a:gd name="connsiteX34" fmla="*/ 319537 w 304320"/>
                <a:gd name="connsiteY34" fmla="*/ 263744 h 304320"/>
                <a:gd name="connsiteX35" fmla="*/ 324609 w 304320"/>
                <a:gd name="connsiteY35" fmla="*/ 253600 h 304320"/>
                <a:gd name="connsiteX36" fmla="*/ 329681 w 304320"/>
                <a:gd name="connsiteY36" fmla="*/ 243456 h 304320"/>
                <a:gd name="connsiteX37" fmla="*/ 329681 w 304320"/>
                <a:gd name="connsiteY37" fmla="*/ 10144 h 304320"/>
                <a:gd name="connsiteX38" fmla="*/ 329681 w 304320"/>
                <a:gd name="connsiteY38" fmla="*/ 20288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04320" h="304320">
                  <a:moveTo>
                    <a:pt x="329681" y="20288"/>
                  </a:moveTo>
                  <a:cubicBezTo>
                    <a:pt x="329681" y="25360"/>
                    <a:pt x="324609" y="25360"/>
                    <a:pt x="324609" y="30432"/>
                  </a:cubicBezTo>
                  <a:cubicBezTo>
                    <a:pt x="324609" y="35504"/>
                    <a:pt x="319537" y="35504"/>
                    <a:pt x="319537" y="40576"/>
                  </a:cubicBezTo>
                  <a:cubicBezTo>
                    <a:pt x="314465" y="45648"/>
                    <a:pt x="314465" y="45648"/>
                    <a:pt x="309393" y="50720"/>
                  </a:cubicBezTo>
                  <a:cubicBezTo>
                    <a:pt x="304321" y="55792"/>
                    <a:pt x="299249" y="60864"/>
                    <a:pt x="289105" y="65936"/>
                  </a:cubicBezTo>
                  <a:cubicBezTo>
                    <a:pt x="284033" y="65936"/>
                    <a:pt x="284033" y="71008"/>
                    <a:pt x="278961" y="71008"/>
                  </a:cubicBezTo>
                  <a:cubicBezTo>
                    <a:pt x="268817" y="76080"/>
                    <a:pt x="253601" y="81152"/>
                    <a:pt x="243457" y="86224"/>
                  </a:cubicBezTo>
                  <a:cubicBezTo>
                    <a:pt x="233312" y="91296"/>
                    <a:pt x="223168" y="91296"/>
                    <a:pt x="213024" y="91296"/>
                  </a:cubicBezTo>
                  <a:cubicBezTo>
                    <a:pt x="207952" y="91296"/>
                    <a:pt x="197808" y="91296"/>
                    <a:pt x="192736" y="96368"/>
                  </a:cubicBezTo>
                  <a:cubicBezTo>
                    <a:pt x="187664" y="96368"/>
                    <a:pt x="182592" y="96368"/>
                    <a:pt x="172448" y="96368"/>
                  </a:cubicBezTo>
                  <a:cubicBezTo>
                    <a:pt x="167376" y="96368"/>
                    <a:pt x="162304" y="96368"/>
                    <a:pt x="157232" y="96368"/>
                  </a:cubicBezTo>
                  <a:cubicBezTo>
                    <a:pt x="152160" y="96368"/>
                    <a:pt x="147088" y="96368"/>
                    <a:pt x="142016" y="96368"/>
                  </a:cubicBezTo>
                  <a:cubicBezTo>
                    <a:pt x="136944" y="96368"/>
                    <a:pt x="131872" y="96368"/>
                    <a:pt x="126800" y="96368"/>
                  </a:cubicBezTo>
                  <a:cubicBezTo>
                    <a:pt x="121728" y="96368"/>
                    <a:pt x="116656" y="96368"/>
                    <a:pt x="111584" y="91296"/>
                  </a:cubicBezTo>
                  <a:cubicBezTo>
                    <a:pt x="106512" y="91296"/>
                    <a:pt x="101440" y="86224"/>
                    <a:pt x="96368" y="86224"/>
                  </a:cubicBezTo>
                  <a:cubicBezTo>
                    <a:pt x="91296" y="86224"/>
                    <a:pt x="81152" y="81152"/>
                    <a:pt x="76080" y="81152"/>
                  </a:cubicBezTo>
                  <a:cubicBezTo>
                    <a:pt x="65936" y="76080"/>
                    <a:pt x="55792" y="71008"/>
                    <a:pt x="50720" y="65936"/>
                  </a:cubicBezTo>
                  <a:cubicBezTo>
                    <a:pt x="15216" y="45648"/>
                    <a:pt x="0" y="25360"/>
                    <a:pt x="0" y="0"/>
                  </a:cubicBezTo>
                  <a:lnTo>
                    <a:pt x="0" y="233312"/>
                  </a:lnTo>
                  <a:cubicBezTo>
                    <a:pt x="0" y="258672"/>
                    <a:pt x="15216" y="284032"/>
                    <a:pt x="45648" y="299248"/>
                  </a:cubicBezTo>
                  <a:cubicBezTo>
                    <a:pt x="55792" y="304320"/>
                    <a:pt x="60864" y="309392"/>
                    <a:pt x="71008" y="314464"/>
                  </a:cubicBezTo>
                  <a:cubicBezTo>
                    <a:pt x="76080" y="314464"/>
                    <a:pt x="86224" y="319536"/>
                    <a:pt x="91296" y="319536"/>
                  </a:cubicBezTo>
                  <a:cubicBezTo>
                    <a:pt x="96368" y="319536"/>
                    <a:pt x="101440" y="324608"/>
                    <a:pt x="106512" y="324608"/>
                  </a:cubicBezTo>
                  <a:cubicBezTo>
                    <a:pt x="111584" y="324608"/>
                    <a:pt x="116656" y="324608"/>
                    <a:pt x="121728" y="329680"/>
                  </a:cubicBezTo>
                  <a:cubicBezTo>
                    <a:pt x="126800" y="329680"/>
                    <a:pt x="131872" y="329680"/>
                    <a:pt x="136944" y="329680"/>
                  </a:cubicBezTo>
                  <a:cubicBezTo>
                    <a:pt x="142016" y="329680"/>
                    <a:pt x="147088" y="329680"/>
                    <a:pt x="152160" y="329680"/>
                  </a:cubicBezTo>
                  <a:cubicBezTo>
                    <a:pt x="157232" y="329680"/>
                    <a:pt x="162304" y="329680"/>
                    <a:pt x="167376" y="329680"/>
                  </a:cubicBezTo>
                  <a:cubicBezTo>
                    <a:pt x="172448" y="329680"/>
                    <a:pt x="177520" y="329680"/>
                    <a:pt x="187664" y="329680"/>
                  </a:cubicBezTo>
                  <a:cubicBezTo>
                    <a:pt x="192736" y="329680"/>
                    <a:pt x="202880" y="329680"/>
                    <a:pt x="207952" y="324608"/>
                  </a:cubicBezTo>
                  <a:cubicBezTo>
                    <a:pt x="218096" y="324608"/>
                    <a:pt x="228240" y="319536"/>
                    <a:pt x="238384" y="319536"/>
                  </a:cubicBezTo>
                  <a:cubicBezTo>
                    <a:pt x="253601" y="314464"/>
                    <a:pt x="263745" y="309392"/>
                    <a:pt x="273889" y="304320"/>
                  </a:cubicBezTo>
                  <a:cubicBezTo>
                    <a:pt x="278961" y="304320"/>
                    <a:pt x="278961" y="299248"/>
                    <a:pt x="284033" y="299248"/>
                  </a:cubicBezTo>
                  <a:cubicBezTo>
                    <a:pt x="289105" y="294176"/>
                    <a:pt x="299249" y="289104"/>
                    <a:pt x="304321" y="284032"/>
                  </a:cubicBezTo>
                  <a:cubicBezTo>
                    <a:pt x="309393" y="278960"/>
                    <a:pt x="309393" y="278960"/>
                    <a:pt x="314465" y="273888"/>
                  </a:cubicBezTo>
                  <a:cubicBezTo>
                    <a:pt x="314465" y="268816"/>
                    <a:pt x="319537" y="268816"/>
                    <a:pt x="319537" y="263744"/>
                  </a:cubicBezTo>
                  <a:cubicBezTo>
                    <a:pt x="319537" y="258672"/>
                    <a:pt x="324609" y="258672"/>
                    <a:pt x="324609" y="253600"/>
                  </a:cubicBezTo>
                  <a:cubicBezTo>
                    <a:pt x="324609" y="248528"/>
                    <a:pt x="324609" y="248528"/>
                    <a:pt x="329681" y="243456"/>
                  </a:cubicBezTo>
                  <a:lnTo>
                    <a:pt x="329681" y="10144"/>
                  </a:lnTo>
                  <a:cubicBezTo>
                    <a:pt x="334753" y="10144"/>
                    <a:pt x="334753" y="15216"/>
                    <a:pt x="329681" y="20288"/>
                  </a:cubicBezTo>
                  <a:close/>
                </a:path>
              </a:pathLst>
            </a:custGeom>
            <a:solidFill>
              <a:srgbClr val="1B49A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0FDB19-66EB-4580-BF83-932A31948764}"/>
                </a:ext>
              </a:extLst>
            </p:cNvPr>
            <p:cNvSpPr/>
            <p:nvPr/>
          </p:nvSpPr>
          <p:spPr>
            <a:xfrm>
              <a:off x="2753545" y="2485607"/>
              <a:ext cx="152160" cy="811521"/>
            </a:xfrm>
            <a:custGeom>
              <a:avLst/>
              <a:gdLst>
                <a:gd name="connsiteX0" fmla="*/ 177520 w 152160"/>
                <a:gd name="connsiteY0" fmla="*/ 481841 h 811520"/>
                <a:gd name="connsiteX1" fmla="*/ 152160 w 152160"/>
                <a:gd name="connsiteY1" fmla="*/ 410832 h 811520"/>
                <a:gd name="connsiteX2" fmla="*/ 152160 w 152160"/>
                <a:gd name="connsiteY2" fmla="*/ 355040 h 811520"/>
                <a:gd name="connsiteX3" fmla="*/ 121728 w 152160"/>
                <a:gd name="connsiteY3" fmla="*/ 131872 h 811520"/>
                <a:gd name="connsiteX4" fmla="*/ 81152 w 152160"/>
                <a:gd name="connsiteY4" fmla="*/ 60864 h 811520"/>
                <a:gd name="connsiteX5" fmla="*/ 35504 w 152160"/>
                <a:gd name="connsiteY5" fmla="*/ 5072 h 811520"/>
                <a:gd name="connsiteX6" fmla="*/ 15216 w 152160"/>
                <a:gd name="connsiteY6" fmla="*/ 0 h 811520"/>
                <a:gd name="connsiteX7" fmla="*/ 15216 w 152160"/>
                <a:gd name="connsiteY7" fmla="*/ 0 h 811520"/>
                <a:gd name="connsiteX8" fmla="*/ 25360 w 152160"/>
                <a:gd name="connsiteY8" fmla="*/ 5072 h 811520"/>
                <a:gd name="connsiteX9" fmla="*/ 71008 w 152160"/>
                <a:gd name="connsiteY9" fmla="*/ 60864 h 811520"/>
                <a:gd name="connsiteX10" fmla="*/ 106512 w 152160"/>
                <a:gd name="connsiteY10" fmla="*/ 131872 h 811520"/>
                <a:gd name="connsiteX11" fmla="*/ 136944 w 152160"/>
                <a:gd name="connsiteY11" fmla="*/ 355040 h 811520"/>
                <a:gd name="connsiteX12" fmla="*/ 136944 w 152160"/>
                <a:gd name="connsiteY12" fmla="*/ 410832 h 811520"/>
                <a:gd name="connsiteX13" fmla="*/ 162304 w 152160"/>
                <a:gd name="connsiteY13" fmla="*/ 481841 h 811520"/>
                <a:gd name="connsiteX14" fmla="*/ 167376 w 152160"/>
                <a:gd name="connsiteY14" fmla="*/ 623857 h 811520"/>
                <a:gd name="connsiteX15" fmla="*/ 0 w 152160"/>
                <a:gd name="connsiteY15" fmla="*/ 811521 h 811520"/>
                <a:gd name="connsiteX16" fmla="*/ 0 w 152160"/>
                <a:gd name="connsiteY16" fmla="*/ 811521 h 811520"/>
                <a:gd name="connsiteX17" fmla="*/ 10144 w 152160"/>
                <a:gd name="connsiteY17" fmla="*/ 811521 h 811520"/>
                <a:gd name="connsiteX18" fmla="*/ 177520 w 152160"/>
                <a:gd name="connsiteY18" fmla="*/ 623857 h 811520"/>
                <a:gd name="connsiteX19" fmla="*/ 177520 w 152160"/>
                <a:gd name="connsiteY19" fmla="*/ 481841 h 81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60" h="811520">
                  <a:moveTo>
                    <a:pt x="177520" y="481841"/>
                  </a:moveTo>
                  <a:cubicBezTo>
                    <a:pt x="167376" y="456480"/>
                    <a:pt x="157232" y="436192"/>
                    <a:pt x="152160" y="410832"/>
                  </a:cubicBezTo>
                  <a:cubicBezTo>
                    <a:pt x="147088" y="390544"/>
                    <a:pt x="147088" y="375328"/>
                    <a:pt x="152160" y="355040"/>
                  </a:cubicBezTo>
                  <a:cubicBezTo>
                    <a:pt x="152160" y="278960"/>
                    <a:pt x="152160" y="202880"/>
                    <a:pt x="121728" y="131872"/>
                  </a:cubicBezTo>
                  <a:cubicBezTo>
                    <a:pt x="111584" y="106512"/>
                    <a:pt x="96368" y="81152"/>
                    <a:pt x="81152" y="60864"/>
                  </a:cubicBezTo>
                  <a:cubicBezTo>
                    <a:pt x="65936" y="40576"/>
                    <a:pt x="55792" y="15216"/>
                    <a:pt x="35504" y="5072"/>
                  </a:cubicBezTo>
                  <a:cubicBezTo>
                    <a:pt x="30432" y="0"/>
                    <a:pt x="20288" y="0"/>
                    <a:pt x="15216" y="0"/>
                  </a:cubicBezTo>
                  <a:cubicBezTo>
                    <a:pt x="15216" y="0"/>
                    <a:pt x="15216" y="0"/>
                    <a:pt x="15216" y="0"/>
                  </a:cubicBezTo>
                  <a:cubicBezTo>
                    <a:pt x="20288" y="0"/>
                    <a:pt x="20288" y="0"/>
                    <a:pt x="25360" y="5072"/>
                  </a:cubicBezTo>
                  <a:cubicBezTo>
                    <a:pt x="45648" y="20288"/>
                    <a:pt x="55792" y="40576"/>
                    <a:pt x="71008" y="60864"/>
                  </a:cubicBezTo>
                  <a:cubicBezTo>
                    <a:pt x="86224" y="81152"/>
                    <a:pt x="96368" y="106512"/>
                    <a:pt x="106512" y="131872"/>
                  </a:cubicBezTo>
                  <a:cubicBezTo>
                    <a:pt x="136944" y="202880"/>
                    <a:pt x="136944" y="278960"/>
                    <a:pt x="136944" y="355040"/>
                  </a:cubicBezTo>
                  <a:cubicBezTo>
                    <a:pt x="136944" y="375328"/>
                    <a:pt x="136944" y="395616"/>
                    <a:pt x="136944" y="410832"/>
                  </a:cubicBezTo>
                  <a:cubicBezTo>
                    <a:pt x="142016" y="436192"/>
                    <a:pt x="157232" y="456480"/>
                    <a:pt x="162304" y="481841"/>
                  </a:cubicBezTo>
                  <a:cubicBezTo>
                    <a:pt x="177520" y="527488"/>
                    <a:pt x="177520" y="578209"/>
                    <a:pt x="167376" y="623857"/>
                  </a:cubicBezTo>
                  <a:cubicBezTo>
                    <a:pt x="157232" y="694865"/>
                    <a:pt x="71008" y="801377"/>
                    <a:pt x="0" y="811521"/>
                  </a:cubicBezTo>
                  <a:cubicBezTo>
                    <a:pt x="0" y="811521"/>
                    <a:pt x="0" y="811521"/>
                    <a:pt x="0" y="811521"/>
                  </a:cubicBezTo>
                  <a:cubicBezTo>
                    <a:pt x="5072" y="811521"/>
                    <a:pt x="10144" y="811521"/>
                    <a:pt x="10144" y="811521"/>
                  </a:cubicBezTo>
                  <a:cubicBezTo>
                    <a:pt x="81152" y="801377"/>
                    <a:pt x="167376" y="694865"/>
                    <a:pt x="177520" y="623857"/>
                  </a:cubicBezTo>
                  <a:cubicBezTo>
                    <a:pt x="192736" y="578209"/>
                    <a:pt x="197808" y="527488"/>
                    <a:pt x="177520" y="481841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76A52D-4275-402F-BA3E-05C6421ED8F4}"/>
                </a:ext>
              </a:extLst>
            </p:cNvPr>
            <p:cNvSpPr/>
            <p:nvPr/>
          </p:nvSpPr>
          <p:spPr>
            <a:xfrm>
              <a:off x="2596313" y="3347848"/>
              <a:ext cx="304321" cy="202880"/>
            </a:xfrm>
            <a:custGeom>
              <a:avLst/>
              <a:gdLst>
                <a:gd name="connsiteX0" fmla="*/ 45648 w 304320"/>
                <a:gd name="connsiteY0" fmla="*/ 71008 h 202880"/>
                <a:gd name="connsiteX1" fmla="*/ 71008 w 304320"/>
                <a:gd name="connsiteY1" fmla="*/ 86224 h 202880"/>
                <a:gd name="connsiteX2" fmla="*/ 91296 w 304320"/>
                <a:gd name="connsiteY2" fmla="*/ 91296 h 202880"/>
                <a:gd name="connsiteX3" fmla="*/ 106512 w 304320"/>
                <a:gd name="connsiteY3" fmla="*/ 96368 h 202880"/>
                <a:gd name="connsiteX4" fmla="*/ 121728 w 304320"/>
                <a:gd name="connsiteY4" fmla="*/ 101440 h 202880"/>
                <a:gd name="connsiteX5" fmla="*/ 136944 w 304320"/>
                <a:gd name="connsiteY5" fmla="*/ 101440 h 202880"/>
                <a:gd name="connsiteX6" fmla="*/ 152160 w 304320"/>
                <a:gd name="connsiteY6" fmla="*/ 101440 h 202880"/>
                <a:gd name="connsiteX7" fmla="*/ 167376 w 304320"/>
                <a:gd name="connsiteY7" fmla="*/ 101440 h 202880"/>
                <a:gd name="connsiteX8" fmla="*/ 187664 w 304320"/>
                <a:gd name="connsiteY8" fmla="*/ 101440 h 202880"/>
                <a:gd name="connsiteX9" fmla="*/ 207952 w 304320"/>
                <a:gd name="connsiteY9" fmla="*/ 96368 h 202880"/>
                <a:gd name="connsiteX10" fmla="*/ 238384 w 304320"/>
                <a:gd name="connsiteY10" fmla="*/ 91296 h 202880"/>
                <a:gd name="connsiteX11" fmla="*/ 273889 w 304320"/>
                <a:gd name="connsiteY11" fmla="*/ 76080 h 202880"/>
                <a:gd name="connsiteX12" fmla="*/ 284033 w 304320"/>
                <a:gd name="connsiteY12" fmla="*/ 71008 h 202880"/>
                <a:gd name="connsiteX13" fmla="*/ 309393 w 304320"/>
                <a:gd name="connsiteY13" fmla="*/ 50720 h 202880"/>
                <a:gd name="connsiteX14" fmla="*/ 319537 w 304320"/>
                <a:gd name="connsiteY14" fmla="*/ 40576 h 202880"/>
                <a:gd name="connsiteX15" fmla="*/ 324609 w 304320"/>
                <a:gd name="connsiteY15" fmla="*/ 30432 h 202880"/>
                <a:gd name="connsiteX16" fmla="*/ 329681 w 304320"/>
                <a:gd name="connsiteY16" fmla="*/ 20288 h 202880"/>
                <a:gd name="connsiteX17" fmla="*/ 334753 w 304320"/>
                <a:gd name="connsiteY17" fmla="*/ 10144 h 202880"/>
                <a:gd name="connsiteX18" fmla="*/ 334753 w 304320"/>
                <a:gd name="connsiteY18" fmla="*/ 238384 h 202880"/>
                <a:gd name="connsiteX19" fmla="*/ 334753 w 304320"/>
                <a:gd name="connsiteY19" fmla="*/ 238384 h 202880"/>
                <a:gd name="connsiteX20" fmla="*/ 334753 w 304320"/>
                <a:gd name="connsiteY20" fmla="*/ 5072 h 202880"/>
                <a:gd name="connsiteX21" fmla="*/ 329681 w 304320"/>
                <a:gd name="connsiteY21" fmla="*/ 15216 h 202880"/>
                <a:gd name="connsiteX22" fmla="*/ 324609 w 304320"/>
                <a:gd name="connsiteY22" fmla="*/ 25360 h 202880"/>
                <a:gd name="connsiteX23" fmla="*/ 319537 w 304320"/>
                <a:gd name="connsiteY23" fmla="*/ 35504 h 202880"/>
                <a:gd name="connsiteX24" fmla="*/ 309393 w 304320"/>
                <a:gd name="connsiteY24" fmla="*/ 45648 h 202880"/>
                <a:gd name="connsiteX25" fmla="*/ 294177 w 304320"/>
                <a:gd name="connsiteY25" fmla="*/ 65936 h 202880"/>
                <a:gd name="connsiteX26" fmla="*/ 284033 w 304320"/>
                <a:gd name="connsiteY26" fmla="*/ 71008 h 202880"/>
                <a:gd name="connsiteX27" fmla="*/ 248529 w 304320"/>
                <a:gd name="connsiteY27" fmla="*/ 86224 h 202880"/>
                <a:gd name="connsiteX28" fmla="*/ 218096 w 304320"/>
                <a:gd name="connsiteY28" fmla="*/ 91296 h 202880"/>
                <a:gd name="connsiteX29" fmla="*/ 197808 w 304320"/>
                <a:gd name="connsiteY29" fmla="*/ 96368 h 202880"/>
                <a:gd name="connsiteX30" fmla="*/ 177520 w 304320"/>
                <a:gd name="connsiteY30" fmla="*/ 96368 h 202880"/>
                <a:gd name="connsiteX31" fmla="*/ 162304 w 304320"/>
                <a:gd name="connsiteY31" fmla="*/ 96368 h 202880"/>
                <a:gd name="connsiteX32" fmla="*/ 147088 w 304320"/>
                <a:gd name="connsiteY32" fmla="*/ 96368 h 202880"/>
                <a:gd name="connsiteX33" fmla="*/ 131872 w 304320"/>
                <a:gd name="connsiteY33" fmla="*/ 96368 h 202880"/>
                <a:gd name="connsiteX34" fmla="*/ 116656 w 304320"/>
                <a:gd name="connsiteY34" fmla="*/ 91296 h 202880"/>
                <a:gd name="connsiteX35" fmla="*/ 101440 w 304320"/>
                <a:gd name="connsiteY35" fmla="*/ 86224 h 202880"/>
                <a:gd name="connsiteX36" fmla="*/ 81152 w 304320"/>
                <a:gd name="connsiteY36" fmla="*/ 81152 h 202880"/>
                <a:gd name="connsiteX37" fmla="*/ 45648 w 304320"/>
                <a:gd name="connsiteY37" fmla="*/ 71008 h 202880"/>
                <a:gd name="connsiteX38" fmla="*/ 0 w 304320"/>
                <a:gd name="connsiteY38" fmla="*/ 0 h 202880"/>
                <a:gd name="connsiteX39" fmla="*/ 0 w 304320"/>
                <a:gd name="connsiteY39" fmla="*/ 5072 h 202880"/>
                <a:gd name="connsiteX40" fmla="*/ 45648 w 304320"/>
                <a:gd name="connsiteY40" fmla="*/ 7100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4320" h="202880">
                  <a:moveTo>
                    <a:pt x="45648" y="71008"/>
                  </a:moveTo>
                  <a:cubicBezTo>
                    <a:pt x="55792" y="76080"/>
                    <a:pt x="60864" y="81152"/>
                    <a:pt x="71008" y="86224"/>
                  </a:cubicBezTo>
                  <a:cubicBezTo>
                    <a:pt x="76080" y="86224"/>
                    <a:pt x="86224" y="91296"/>
                    <a:pt x="91296" y="91296"/>
                  </a:cubicBezTo>
                  <a:cubicBezTo>
                    <a:pt x="96368" y="91296"/>
                    <a:pt x="101440" y="96368"/>
                    <a:pt x="106512" y="96368"/>
                  </a:cubicBezTo>
                  <a:cubicBezTo>
                    <a:pt x="111584" y="96368"/>
                    <a:pt x="116656" y="96368"/>
                    <a:pt x="121728" y="101440"/>
                  </a:cubicBezTo>
                  <a:cubicBezTo>
                    <a:pt x="126800" y="101440"/>
                    <a:pt x="131872" y="101440"/>
                    <a:pt x="136944" y="101440"/>
                  </a:cubicBezTo>
                  <a:cubicBezTo>
                    <a:pt x="142016" y="101440"/>
                    <a:pt x="147088" y="101440"/>
                    <a:pt x="152160" y="101440"/>
                  </a:cubicBezTo>
                  <a:cubicBezTo>
                    <a:pt x="157232" y="101440"/>
                    <a:pt x="162304" y="101440"/>
                    <a:pt x="167376" y="101440"/>
                  </a:cubicBezTo>
                  <a:cubicBezTo>
                    <a:pt x="172448" y="101440"/>
                    <a:pt x="177520" y="101440"/>
                    <a:pt x="187664" y="101440"/>
                  </a:cubicBezTo>
                  <a:cubicBezTo>
                    <a:pt x="192736" y="101440"/>
                    <a:pt x="202880" y="101440"/>
                    <a:pt x="207952" y="96368"/>
                  </a:cubicBezTo>
                  <a:cubicBezTo>
                    <a:pt x="218096" y="96368"/>
                    <a:pt x="228240" y="91296"/>
                    <a:pt x="238384" y="91296"/>
                  </a:cubicBezTo>
                  <a:cubicBezTo>
                    <a:pt x="253601" y="86224"/>
                    <a:pt x="263745" y="81152"/>
                    <a:pt x="273889" y="76080"/>
                  </a:cubicBezTo>
                  <a:cubicBezTo>
                    <a:pt x="278961" y="76080"/>
                    <a:pt x="278961" y="71008"/>
                    <a:pt x="284033" y="71008"/>
                  </a:cubicBezTo>
                  <a:cubicBezTo>
                    <a:pt x="299249" y="60864"/>
                    <a:pt x="304321" y="55792"/>
                    <a:pt x="309393" y="50720"/>
                  </a:cubicBezTo>
                  <a:cubicBezTo>
                    <a:pt x="314465" y="45648"/>
                    <a:pt x="314465" y="45648"/>
                    <a:pt x="319537" y="40576"/>
                  </a:cubicBezTo>
                  <a:cubicBezTo>
                    <a:pt x="319537" y="35504"/>
                    <a:pt x="324609" y="35504"/>
                    <a:pt x="324609" y="30432"/>
                  </a:cubicBezTo>
                  <a:cubicBezTo>
                    <a:pt x="324609" y="25360"/>
                    <a:pt x="329681" y="25360"/>
                    <a:pt x="329681" y="20288"/>
                  </a:cubicBezTo>
                  <a:cubicBezTo>
                    <a:pt x="329681" y="15216"/>
                    <a:pt x="329681" y="15216"/>
                    <a:pt x="334753" y="10144"/>
                  </a:cubicBezTo>
                  <a:lnTo>
                    <a:pt x="334753" y="238384"/>
                  </a:lnTo>
                  <a:cubicBezTo>
                    <a:pt x="334753" y="238384"/>
                    <a:pt x="334753" y="238384"/>
                    <a:pt x="334753" y="238384"/>
                  </a:cubicBezTo>
                  <a:lnTo>
                    <a:pt x="334753" y="5072"/>
                  </a:lnTo>
                  <a:cubicBezTo>
                    <a:pt x="334753" y="10144"/>
                    <a:pt x="334753" y="10144"/>
                    <a:pt x="329681" y="15216"/>
                  </a:cubicBezTo>
                  <a:cubicBezTo>
                    <a:pt x="329681" y="20288"/>
                    <a:pt x="324609" y="20288"/>
                    <a:pt x="324609" y="25360"/>
                  </a:cubicBezTo>
                  <a:cubicBezTo>
                    <a:pt x="324609" y="30432"/>
                    <a:pt x="319537" y="30432"/>
                    <a:pt x="319537" y="35504"/>
                  </a:cubicBezTo>
                  <a:cubicBezTo>
                    <a:pt x="314465" y="40576"/>
                    <a:pt x="314465" y="40576"/>
                    <a:pt x="309393" y="45648"/>
                  </a:cubicBezTo>
                  <a:cubicBezTo>
                    <a:pt x="304321" y="55792"/>
                    <a:pt x="299249" y="60864"/>
                    <a:pt x="294177" y="65936"/>
                  </a:cubicBezTo>
                  <a:cubicBezTo>
                    <a:pt x="289105" y="65936"/>
                    <a:pt x="289105" y="71008"/>
                    <a:pt x="284033" y="71008"/>
                  </a:cubicBezTo>
                  <a:cubicBezTo>
                    <a:pt x="273889" y="76080"/>
                    <a:pt x="258673" y="81152"/>
                    <a:pt x="248529" y="86224"/>
                  </a:cubicBezTo>
                  <a:cubicBezTo>
                    <a:pt x="238384" y="91296"/>
                    <a:pt x="228240" y="91296"/>
                    <a:pt x="218096" y="91296"/>
                  </a:cubicBezTo>
                  <a:cubicBezTo>
                    <a:pt x="213024" y="91296"/>
                    <a:pt x="202880" y="91296"/>
                    <a:pt x="197808" y="96368"/>
                  </a:cubicBezTo>
                  <a:cubicBezTo>
                    <a:pt x="192736" y="96368"/>
                    <a:pt x="187664" y="96368"/>
                    <a:pt x="177520" y="96368"/>
                  </a:cubicBezTo>
                  <a:cubicBezTo>
                    <a:pt x="172448" y="96368"/>
                    <a:pt x="167376" y="96368"/>
                    <a:pt x="162304" y="96368"/>
                  </a:cubicBezTo>
                  <a:cubicBezTo>
                    <a:pt x="157232" y="96368"/>
                    <a:pt x="152160" y="96368"/>
                    <a:pt x="147088" y="96368"/>
                  </a:cubicBezTo>
                  <a:cubicBezTo>
                    <a:pt x="142016" y="96368"/>
                    <a:pt x="136944" y="96368"/>
                    <a:pt x="131872" y="96368"/>
                  </a:cubicBezTo>
                  <a:cubicBezTo>
                    <a:pt x="126800" y="96368"/>
                    <a:pt x="121728" y="96368"/>
                    <a:pt x="116656" y="91296"/>
                  </a:cubicBezTo>
                  <a:cubicBezTo>
                    <a:pt x="111584" y="91296"/>
                    <a:pt x="106512" y="86224"/>
                    <a:pt x="101440" y="86224"/>
                  </a:cubicBezTo>
                  <a:cubicBezTo>
                    <a:pt x="96368" y="86224"/>
                    <a:pt x="86224" y="81152"/>
                    <a:pt x="81152" y="81152"/>
                  </a:cubicBezTo>
                  <a:cubicBezTo>
                    <a:pt x="65936" y="76080"/>
                    <a:pt x="55792" y="71008"/>
                    <a:pt x="45648" y="71008"/>
                  </a:cubicBezTo>
                  <a:cubicBezTo>
                    <a:pt x="15216" y="45648"/>
                    <a:pt x="0" y="25360"/>
                    <a:pt x="0" y="0"/>
                  </a:cubicBezTo>
                  <a:lnTo>
                    <a:pt x="0" y="5072"/>
                  </a:lnTo>
                  <a:cubicBezTo>
                    <a:pt x="0" y="25360"/>
                    <a:pt x="15216" y="50720"/>
                    <a:pt x="45648" y="71008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801657E-9F2A-46D4-A511-6B4EF9DDFAAF}"/>
                </a:ext>
              </a:extLst>
            </p:cNvPr>
            <p:cNvSpPr/>
            <p:nvPr/>
          </p:nvSpPr>
          <p:spPr>
            <a:xfrm>
              <a:off x="3818667" y="3286984"/>
              <a:ext cx="760802" cy="355040"/>
            </a:xfrm>
            <a:custGeom>
              <a:avLst/>
              <a:gdLst>
                <a:gd name="connsiteX0" fmla="*/ 770946 w 760801"/>
                <a:gd name="connsiteY0" fmla="*/ 177520 h 355040"/>
                <a:gd name="connsiteX1" fmla="*/ 385473 w 760801"/>
                <a:gd name="connsiteY1" fmla="*/ 355040 h 355040"/>
                <a:gd name="connsiteX2" fmla="*/ 0 w 760801"/>
                <a:gd name="connsiteY2" fmla="*/ 177520 h 355040"/>
                <a:gd name="connsiteX3" fmla="*/ 385473 w 760801"/>
                <a:gd name="connsiteY3" fmla="*/ 0 h 355040"/>
                <a:gd name="connsiteX4" fmla="*/ 770946 w 760801"/>
                <a:gd name="connsiteY4" fmla="*/ 17752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01" h="355040">
                  <a:moveTo>
                    <a:pt x="770946" y="177520"/>
                  </a:moveTo>
                  <a:cubicBezTo>
                    <a:pt x="770946" y="275562"/>
                    <a:pt x="598363" y="355040"/>
                    <a:pt x="385473" y="355040"/>
                  </a:cubicBezTo>
                  <a:cubicBezTo>
                    <a:pt x="172582" y="355040"/>
                    <a:pt x="0" y="275562"/>
                    <a:pt x="0" y="177520"/>
                  </a:cubicBezTo>
                  <a:cubicBezTo>
                    <a:pt x="0" y="79479"/>
                    <a:pt x="172582" y="0"/>
                    <a:pt x="385473" y="0"/>
                  </a:cubicBezTo>
                  <a:cubicBezTo>
                    <a:pt x="598363" y="0"/>
                    <a:pt x="770946" y="79479"/>
                    <a:pt x="770946" y="177520"/>
                  </a:cubicBezTo>
                  <a:close/>
                </a:path>
              </a:pathLst>
            </a:custGeom>
            <a:solidFill>
              <a:srgbClr val="D8485E">
                <a:alpha val="3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DC194D4-3BF3-431C-8891-5651A073351C}"/>
                </a:ext>
              </a:extLst>
            </p:cNvPr>
            <p:cNvSpPr/>
            <p:nvPr/>
          </p:nvSpPr>
          <p:spPr>
            <a:xfrm>
              <a:off x="3889676" y="3236264"/>
              <a:ext cx="760802" cy="355040"/>
            </a:xfrm>
            <a:custGeom>
              <a:avLst/>
              <a:gdLst>
                <a:gd name="connsiteX0" fmla="*/ 770946 w 760801"/>
                <a:gd name="connsiteY0" fmla="*/ 177520 h 355040"/>
                <a:gd name="connsiteX1" fmla="*/ 385473 w 760801"/>
                <a:gd name="connsiteY1" fmla="*/ 355040 h 355040"/>
                <a:gd name="connsiteX2" fmla="*/ 0 w 760801"/>
                <a:gd name="connsiteY2" fmla="*/ 177520 h 355040"/>
                <a:gd name="connsiteX3" fmla="*/ 385473 w 760801"/>
                <a:gd name="connsiteY3" fmla="*/ 0 h 355040"/>
                <a:gd name="connsiteX4" fmla="*/ 770946 w 760801"/>
                <a:gd name="connsiteY4" fmla="*/ 17752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801" h="355040">
                  <a:moveTo>
                    <a:pt x="770946" y="177520"/>
                  </a:moveTo>
                  <a:cubicBezTo>
                    <a:pt x="770946" y="275562"/>
                    <a:pt x="598363" y="355040"/>
                    <a:pt x="385473" y="355040"/>
                  </a:cubicBezTo>
                  <a:cubicBezTo>
                    <a:pt x="172582" y="355040"/>
                    <a:pt x="0" y="275562"/>
                    <a:pt x="0" y="177520"/>
                  </a:cubicBezTo>
                  <a:cubicBezTo>
                    <a:pt x="0" y="79479"/>
                    <a:pt x="172582" y="0"/>
                    <a:pt x="385473" y="0"/>
                  </a:cubicBezTo>
                  <a:cubicBezTo>
                    <a:pt x="598364" y="0"/>
                    <a:pt x="770946" y="79479"/>
                    <a:pt x="770946" y="177520"/>
                  </a:cubicBezTo>
                  <a:close/>
                </a:path>
              </a:pathLst>
            </a:custGeom>
            <a:solidFill>
              <a:srgbClr val="D8485E">
                <a:alpha val="3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15C6A6E-9F2C-4CD9-BC2A-5D6ECA3D32AF}"/>
                </a:ext>
              </a:extLst>
            </p:cNvPr>
            <p:cNvSpPr/>
            <p:nvPr/>
          </p:nvSpPr>
          <p:spPr>
            <a:xfrm>
              <a:off x="8505205" y="2351288"/>
              <a:ext cx="202880" cy="202880"/>
            </a:xfrm>
            <a:custGeom>
              <a:avLst/>
              <a:gdLst>
                <a:gd name="connsiteX0" fmla="*/ 202880 w 202880"/>
                <a:gd name="connsiteY0" fmla="*/ 185039 h 202880"/>
                <a:gd name="connsiteX1" fmla="*/ 101440 w 202880"/>
                <a:gd name="connsiteY1" fmla="*/ 225615 h 202880"/>
                <a:gd name="connsiteX2" fmla="*/ 0 w 202880"/>
                <a:gd name="connsiteY2" fmla="*/ 58239 h 202880"/>
                <a:gd name="connsiteX3" fmla="*/ 101440 w 202880"/>
                <a:gd name="connsiteY3" fmla="*/ 17663 h 202880"/>
                <a:gd name="connsiteX4" fmla="*/ 202880 w 202880"/>
                <a:gd name="connsiteY4" fmla="*/ 185039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80" h="202880">
                  <a:moveTo>
                    <a:pt x="202880" y="185039"/>
                  </a:moveTo>
                  <a:cubicBezTo>
                    <a:pt x="202880" y="240831"/>
                    <a:pt x="157232" y="261119"/>
                    <a:pt x="101440" y="225615"/>
                  </a:cubicBezTo>
                  <a:cubicBezTo>
                    <a:pt x="45648" y="190111"/>
                    <a:pt x="0" y="114031"/>
                    <a:pt x="0" y="58239"/>
                  </a:cubicBezTo>
                  <a:cubicBezTo>
                    <a:pt x="0" y="2447"/>
                    <a:pt x="45648" y="-17841"/>
                    <a:pt x="101440" y="17663"/>
                  </a:cubicBezTo>
                  <a:cubicBezTo>
                    <a:pt x="157232" y="53167"/>
                    <a:pt x="202880" y="129247"/>
                    <a:pt x="202880" y="18503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C5F72AF-205D-4FCD-8214-F0AFC1BFD5C9}"/>
                </a:ext>
              </a:extLst>
            </p:cNvPr>
            <p:cNvSpPr/>
            <p:nvPr/>
          </p:nvSpPr>
          <p:spPr>
            <a:xfrm>
              <a:off x="8424053" y="2560891"/>
              <a:ext cx="355041" cy="405760"/>
            </a:xfrm>
            <a:custGeom>
              <a:avLst/>
              <a:gdLst>
                <a:gd name="connsiteX0" fmla="*/ 360113 w 355040"/>
                <a:gd name="connsiteY0" fmla="*/ 421773 h 405760"/>
                <a:gd name="connsiteX1" fmla="*/ 0 w 355040"/>
                <a:gd name="connsiteY1" fmla="*/ 203677 h 405760"/>
                <a:gd name="connsiteX2" fmla="*/ 0 w 355040"/>
                <a:gd name="connsiteY2" fmla="*/ 102237 h 405760"/>
                <a:gd name="connsiteX3" fmla="*/ 182592 w 355040"/>
                <a:gd name="connsiteY3" fmla="*/ 31229 h 405760"/>
                <a:gd name="connsiteX4" fmla="*/ 182592 w 355040"/>
                <a:gd name="connsiteY4" fmla="*/ 31229 h 405760"/>
                <a:gd name="connsiteX5" fmla="*/ 365185 w 355040"/>
                <a:gd name="connsiteY5" fmla="*/ 320333 h 405760"/>
                <a:gd name="connsiteX6" fmla="*/ 365185 w 355040"/>
                <a:gd name="connsiteY6" fmla="*/ 421773 h 4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5040" h="405760">
                  <a:moveTo>
                    <a:pt x="360113" y="421773"/>
                  </a:moveTo>
                  <a:lnTo>
                    <a:pt x="0" y="203677"/>
                  </a:lnTo>
                  <a:lnTo>
                    <a:pt x="0" y="102237"/>
                  </a:lnTo>
                  <a:cubicBezTo>
                    <a:pt x="0" y="797"/>
                    <a:pt x="81152" y="-29636"/>
                    <a:pt x="182592" y="31229"/>
                  </a:cubicBezTo>
                  <a:lnTo>
                    <a:pt x="182592" y="31229"/>
                  </a:lnTo>
                  <a:cubicBezTo>
                    <a:pt x="284033" y="92093"/>
                    <a:pt x="365185" y="223965"/>
                    <a:pt x="365185" y="320333"/>
                  </a:cubicBezTo>
                  <a:lnTo>
                    <a:pt x="365185" y="42177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22CB9A-6AEE-49ED-BD22-299B41D784E5}"/>
                </a:ext>
              </a:extLst>
            </p:cNvPr>
            <p:cNvSpPr/>
            <p:nvPr/>
          </p:nvSpPr>
          <p:spPr>
            <a:xfrm>
              <a:off x="8921109" y="2729063"/>
              <a:ext cx="608641" cy="456480"/>
            </a:xfrm>
            <a:custGeom>
              <a:avLst/>
              <a:gdLst>
                <a:gd name="connsiteX0" fmla="*/ 618785 w 608641"/>
                <a:gd name="connsiteY0" fmla="*/ 471696 h 456480"/>
                <a:gd name="connsiteX1" fmla="*/ 35504 w 608641"/>
                <a:gd name="connsiteY1" fmla="*/ 116656 h 456480"/>
                <a:gd name="connsiteX2" fmla="*/ 0 w 608641"/>
                <a:gd name="connsiteY2" fmla="*/ 55792 h 456480"/>
                <a:gd name="connsiteX3" fmla="*/ 0 w 608641"/>
                <a:gd name="connsiteY3" fmla="*/ 20288 h 456480"/>
                <a:gd name="connsiteX4" fmla="*/ 35504 w 608641"/>
                <a:gd name="connsiteY4" fmla="*/ 5072 h 456480"/>
                <a:gd name="connsiteX5" fmla="*/ 618785 w 608641"/>
                <a:gd name="connsiteY5" fmla="*/ 360112 h 456480"/>
                <a:gd name="connsiteX6" fmla="*/ 654290 w 608641"/>
                <a:gd name="connsiteY6" fmla="*/ 420976 h 456480"/>
                <a:gd name="connsiteX7" fmla="*/ 654290 w 608641"/>
                <a:gd name="connsiteY7" fmla="*/ 456480 h 456480"/>
                <a:gd name="connsiteX8" fmla="*/ 618785 w 608641"/>
                <a:gd name="connsiteY8" fmla="*/ 471696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641" h="456480">
                  <a:moveTo>
                    <a:pt x="618785" y="471696"/>
                  </a:moveTo>
                  <a:lnTo>
                    <a:pt x="35504" y="116656"/>
                  </a:lnTo>
                  <a:cubicBezTo>
                    <a:pt x="15216" y="106512"/>
                    <a:pt x="0" y="76080"/>
                    <a:pt x="0" y="55792"/>
                  </a:cubicBezTo>
                  <a:lnTo>
                    <a:pt x="0" y="20288"/>
                  </a:lnTo>
                  <a:cubicBezTo>
                    <a:pt x="0" y="0"/>
                    <a:pt x="15216" y="-5072"/>
                    <a:pt x="35504" y="5072"/>
                  </a:cubicBezTo>
                  <a:lnTo>
                    <a:pt x="618785" y="360112"/>
                  </a:lnTo>
                  <a:cubicBezTo>
                    <a:pt x="639074" y="370256"/>
                    <a:pt x="654290" y="400688"/>
                    <a:pt x="654290" y="420976"/>
                  </a:cubicBezTo>
                  <a:lnTo>
                    <a:pt x="654290" y="456480"/>
                  </a:lnTo>
                  <a:cubicBezTo>
                    <a:pt x="654290" y="476768"/>
                    <a:pt x="639074" y="481841"/>
                    <a:pt x="618785" y="471696"/>
                  </a:cubicBez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124B4C-2E6C-4062-9B30-A08FC8B4401F}"/>
                </a:ext>
              </a:extLst>
            </p:cNvPr>
            <p:cNvSpPr/>
            <p:nvPr/>
          </p:nvSpPr>
          <p:spPr>
            <a:xfrm>
              <a:off x="8921109" y="2952232"/>
              <a:ext cx="608641" cy="456480"/>
            </a:xfrm>
            <a:custGeom>
              <a:avLst/>
              <a:gdLst>
                <a:gd name="connsiteX0" fmla="*/ 618785 w 608641"/>
                <a:gd name="connsiteY0" fmla="*/ 471696 h 456480"/>
                <a:gd name="connsiteX1" fmla="*/ 35504 w 608641"/>
                <a:gd name="connsiteY1" fmla="*/ 116656 h 456480"/>
                <a:gd name="connsiteX2" fmla="*/ 0 w 608641"/>
                <a:gd name="connsiteY2" fmla="*/ 55792 h 456480"/>
                <a:gd name="connsiteX3" fmla="*/ 0 w 608641"/>
                <a:gd name="connsiteY3" fmla="*/ 20288 h 456480"/>
                <a:gd name="connsiteX4" fmla="*/ 35504 w 608641"/>
                <a:gd name="connsiteY4" fmla="*/ 5072 h 456480"/>
                <a:gd name="connsiteX5" fmla="*/ 618785 w 608641"/>
                <a:gd name="connsiteY5" fmla="*/ 360112 h 456480"/>
                <a:gd name="connsiteX6" fmla="*/ 654290 w 608641"/>
                <a:gd name="connsiteY6" fmla="*/ 420976 h 456480"/>
                <a:gd name="connsiteX7" fmla="*/ 654290 w 608641"/>
                <a:gd name="connsiteY7" fmla="*/ 456480 h 456480"/>
                <a:gd name="connsiteX8" fmla="*/ 618785 w 608641"/>
                <a:gd name="connsiteY8" fmla="*/ 471696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641" h="456480">
                  <a:moveTo>
                    <a:pt x="618785" y="471696"/>
                  </a:moveTo>
                  <a:lnTo>
                    <a:pt x="35504" y="116656"/>
                  </a:lnTo>
                  <a:cubicBezTo>
                    <a:pt x="15216" y="106512"/>
                    <a:pt x="0" y="76080"/>
                    <a:pt x="0" y="55792"/>
                  </a:cubicBezTo>
                  <a:lnTo>
                    <a:pt x="0" y="20288"/>
                  </a:lnTo>
                  <a:cubicBezTo>
                    <a:pt x="0" y="0"/>
                    <a:pt x="15216" y="-5072"/>
                    <a:pt x="35504" y="5072"/>
                  </a:cubicBezTo>
                  <a:lnTo>
                    <a:pt x="618785" y="360112"/>
                  </a:lnTo>
                  <a:cubicBezTo>
                    <a:pt x="639074" y="370256"/>
                    <a:pt x="654290" y="400688"/>
                    <a:pt x="654290" y="420976"/>
                  </a:cubicBezTo>
                  <a:lnTo>
                    <a:pt x="654290" y="456480"/>
                  </a:lnTo>
                  <a:cubicBezTo>
                    <a:pt x="654290" y="481840"/>
                    <a:pt x="639074" y="486912"/>
                    <a:pt x="618785" y="471696"/>
                  </a:cubicBez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16E28A3-A829-4E0B-8AFC-B9C7656D03AD}"/>
                </a:ext>
              </a:extLst>
            </p:cNvPr>
            <p:cNvSpPr/>
            <p:nvPr/>
          </p:nvSpPr>
          <p:spPr>
            <a:xfrm>
              <a:off x="8543472" y="2819388"/>
              <a:ext cx="50720" cy="50720"/>
            </a:xfrm>
            <a:custGeom>
              <a:avLst/>
              <a:gdLst>
                <a:gd name="connsiteX0" fmla="*/ 37813 w 50720"/>
                <a:gd name="connsiteY0" fmla="*/ 61836 h 50720"/>
                <a:gd name="connsiteX1" fmla="*/ 37813 w 50720"/>
                <a:gd name="connsiteY1" fmla="*/ 61836 h 50720"/>
                <a:gd name="connsiteX2" fmla="*/ 47957 w 50720"/>
                <a:gd name="connsiteY2" fmla="*/ 56764 h 50720"/>
                <a:gd name="connsiteX3" fmla="*/ 73317 w 50720"/>
                <a:gd name="connsiteY3" fmla="*/ 31404 h 50720"/>
                <a:gd name="connsiteX4" fmla="*/ 73317 w 50720"/>
                <a:gd name="connsiteY4" fmla="*/ 16188 h 50720"/>
                <a:gd name="connsiteX5" fmla="*/ 68245 w 50720"/>
                <a:gd name="connsiteY5" fmla="*/ 6044 h 50720"/>
                <a:gd name="connsiteX6" fmla="*/ 53030 w 50720"/>
                <a:gd name="connsiteY6" fmla="*/ 6044 h 50720"/>
                <a:gd name="connsiteX7" fmla="*/ 37813 w 50720"/>
                <a:gd name="connsiteY7" fmla="*/ 21260 h 50720"/>
                <a:gd name="connsiteX8" fmla="*/ 32742 w 50720"/>
                <a:gd name="connsiteY8" fmla="*/ 21260 h 50720"/>
                <a:gd name="connsiteX9" fmla="*/ 37813 w 50720"/>
                <a:gd name="connsiteY9" fmla="*/ 972 h 50720"/>
                <a:gd name="connsiteX10" fmla="*/ 37813 w 50720"/>
                <a:gd name="connsiteY10" fmla="*/ 972 h 50720"/>
                <a:gd name="connsiteX11" fmla="*/ 12453 w 50720"/>
                <a:gd name="connsiteY11" fmla="*/ 36476 h 50720"/>
                <a:gd name="connsiteX12" fmla="*/ 12453 w 50720"/>
                <a:gd name="connsiteY12" fmla="*/ 41548 h 50720"/>
                <a:gd name="connsiteX13" fmla="*/ 2310 w 50720"/>
                <a:gd name="connsiteY13" fmla="*/ 56764 h 50720"/>
                <a:gd name="connsiteX14" fmla="*/ 37813 w 50720"/>
                <a:gd name="connsiteY14" fmla="*/ 618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20" h="50720">
                  <a:moveTo>
                    <a:pt x="37813" y="61836"/>
                  </a:moveTo>
                  <a:cubicBezTo>
                    <a:pt x="37813" y="56764"/>
                    <a:pt x="37813" y="56764"/>
                    <a:pt x="37813" y="61836"/>
                  </a:cubicBezTo>
                  <a:cubicBezTo>
                    <a:pt x="42885" y="56764"/>
                    <a:pt x="47957" y="56764"/>
                    <a:pt x="47957" y="56764"/>
                  </a:cubicBezTo>
                  <a:cubicBezTo>
                    <a:pt x="58102" y="51692"/>
                    <a:pt x="68245" y="41548"/>
                    <a:pt x="73317" y="31404"/>
                  </a:cubicBezTo>
                  <a:cubicBezTo>
                    <a:pt x="73317" y="26332"/>
                    <a:pt x="78390" y="21260"/>
                    <a:pt x="73317" y="16188"/>
                  </a:cubicBezTo>
                  <a:cubicBezTo>
                    <a:pt x="73317" y="11116"/>
                    <a:pt x="68245" y="6044"/>
                    <a:pt x="68245" y="6044"/>
                  </a:cubicBezTo>
                  <a:cubicBezTo>
                    <a:pt x="63174" y="972"/>
                    <a:pt x="58102" y="972"/>
                    <a:pt x="53030" y="6044"/>
                  </a:cubicBezTo>
                  <a:cubicBezTo>
                    <a:pt x="47957" y="11116"/>
                    <a:pt x="42885" y="21260"/>
                    <a:pt x="37813" y="21260"/>
                  </a:cubicBezTo>
                  <a:cubicBezTo>
                    <a:pt x="37813" y="21260"/>
                    <a:pt x="32742" y="26332"/>
                    <a:pt x="32742" y="21260"/>
                  </a:cubicBezTo>
                  <a:cubicBezTo>
                    <a:pt x="27670" y="16188"/>
                    <a:pt x="37813" y="6044"/>
                    <a:pt x="37813" y="972"/>
                  </a:cubicBezTo>
                  <a:cubicBezTo>
                    <a:pt x="37813" y="972"/>
                    <a:pt x="37813" y="972"/>
                    <a:pt x="37813" y="972"/>
                  </a:cubicBezTo>
                  <a:cubicBezTo>
                    <a:pt x="32742" y="-4100"/>
                    <a:pt x="17525" y="11116"/>
                    <a:pt x="12453" y="36476"/>
                  </a:cubicBezTo>
                  <a:cubicBezTo>
                    <a:pt x="12453" y="36476"/>
                    <a:pt x="12453" y="41548"/>
                    <a:pt x="12453" y="41548"/>
                  </a:cubicBezTo>
                  <a:cubicBezTo>
                    <a:pt x="12453" y="51692"/>
                    <a:pt x="2310" y="51692"/>
                    <a:pt x="2310" y="56764"/>
                  </a:cubicBezTo>
                  <a:cubicBezTo>
                    <a:pt x="-7835" y="87196"/>
                    <a:pt x="17525" y="97340"/>
                    <a:pt x="37813" y="61836"/>
                  </a:cubicBez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F1096BD-01E9-4940-AFB8-E21485A5F22D}"/>
                </a:ext>
              </a:extLst>
            </p:cNvPr>
            <p:cNvSpPr/>
            <p:nvPr/>
          </p:nvSpPr>
          <p:spPr>
            <a:xfrm>
              <a:off x="8141288" y="3611919"/>
              <a:ext cx="101440" cy="50720"/>
            </a:xfrm>
            <a:custGeom>
              <a:avLst/>
              <a:gdLst>
                <a:gd name="connsiteX0" fmla="*/ 64668 w 101440"/>
                <a:gd name="connsiteY0" fmla="*/ 4745 h 0"/>
                <a:gd name="connsiteX1" fmla="*/ 110316 w 101440"/>
                <a:gd name="connsiteY1" fmla="*/ 25033 h 0"/>
                <a:gd name="connsiteX2" fmla="*/ 34236 w 101440"/>
                <a:gd name="connsiteY2" fmla="*/ 45321 h 0"/>
                <a:gd name="connsiteX3" fmla="*/ 34236 w 101440"/>
                <a:gd name="connsiteY3" fmla="*/ 45321 h 0"/>
                <a:gd name="connsiteX4" fmla="*/ 3804 w 101440"/>
                <a:gd name="connsiteY4" fmla="*/ 45321 h 0"/>
                <a:gd name="connsiteX5" fmla="*/ 3804 w 101440"/>
                <a:gd name="connsiteY5" fmla="*/ 4745 h 0"/>
                <a:gd name="connsiteX6" fmla="*/ 64668 w 101440"/>
                <a:gd name="connsiteY6" fmla="*/ 4745 h 0"/>
                <a:gd name="connsiteX7" fmla="*/ 64668 w 101440"/>
                <a:gd name="connsiteY7" fmla="*/ 474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0">
                  <a:moveTo>
                    <a:pt x="64668" y="4745"/>
                  </a:moveTo>
                  <a:cubicBezTo>
                    <a:pt x="115388" y="-10471"/>
                    <a:pt x="115388" y="14889"/>
                    <a:pt x="110316" y="25033"/>
                  </a:cubicBezTo>
                  <a:cubicBezTo>
                    <a:pt x="79884" y="55465"/>
                    <a:pt x="34236" y="40249"/>
                    <a:pt x="34236" y="45321"/>
                  </a:cubicBezTo>
                  <a:cubicBezTo>
                    <a:pt x="34236" y="45321"/>
                    <a:pt x="34236" y="45321"/>
                    <a:pt x="34236" y="45321"/>
                  </a:cubicBezTo>
                  <a:cubicBezTo>
                    <a:pt x="34236" y="50393"/>
                    <a:pt x="8876" y="45321"/>
                    <a:pt x="3804" y="45321"/>
                  </a:cubicBezTo>
                  <a:cubicBezTo>
                    <a:pt x="-1268" y="40249"/>
                    <a:pt x="-1268" y="9817"/>
                    <a:pt x="3804" y="4745"/>
                  </a:cubicBezTo>
                  <a:cubicBezTo>
                    <a:pt x="24092" y="9817"/>
                    <a:pt x="44380" y="9817"/>
                    <a:pt x="64668" y="4745"/>
                  </a:cubicBezTo>
                  <a:lnTo>
                    <a:pt x="64668" y="4745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ECF7D1A-C9CE-4DF9-BB99-89D25FFAF27F}"/>
                </a:ext>
              </a:extLst>
            </p:cNvPr>
            <p:cNvSpPr/>
            <p:nvPr/>
          </p:nvSpPr>
          <p:spPr>
            <a:xfrm>
              <a:off x="8145092" y="3626808"/>
              <a:ext cx="101440" cy="50720"/>
            </a:xfrm>
            <a:custGeom>
              <a:avLst/>
              <a:gdLst>
                <a:gd name="connsiteX0" fmla="*/ 0 w 101440"/>
                <a:gd name="connsiteY0" fmla="*/ 25360 h 0"/>
                <a:gd name="connsiteX1" fmla="*/ 0 w 101440"/>
                <a:gd name="connsiteY1" fmla="*/ 30432 h 0"/>
                <a:gd name="connsiteX2" fmla="*/ 30432 w 101440"/>
                <a:gd name="connsiteY2" fmla="*/ 30432 h 0"/>
                <a:gd name="connsiteX3" fmla="*/ 30432 w 101440"/>
                <a:gd name="connsiteY3" fmla="*/ 25360 h 0"/>
                <a:gd name="connsiteX4" fmla="*/ 101440 w 101440"/>
                <a:gd name="connsiteY4" fmla="*/ 5072 h 0"/>
                <a:gd name="connsiteX5" fmla="*/ 101440 w 101440"/>
                <a:gd name="connsiteY5" fmla="*/ 0 h 0"/>
                <a:gd name="connsiteX6" fmla="*/ 40576 w 101440"/>
                <a:gd name="connsiteY6" fmla="*/ 20288 h 0"/>
                <a:gd name="connsiteX7" fmla="*/ 20288 w 101440"/>
                <a:gd name="connsiteY7" fmla="*/ 20288 h 0"/>
                <a:gd name="connsiteX8" fmla="*/ 20288 w 101440"/>
                <a:gd name="connsiteY8" fmla="*/ 25360 h 0"/>
                <a:gd name="connsiteX9" fmla="*/ 0 w 101440"/>
                <a:gd name="connsiteY9" fmla="*/ 25360 h 0"/>
                <a:gd name="connsiteX10" fmla="*/ 0 w 101440"/>
                <a:gd name="connsiteY10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>
                  <a:moveTo>
                    <a:pt x="0" y="25360"/>
                  </a:moveTo>
                  <a:cubicBezTo>
                    <a:pt x="0" y="25360"/>
                    <a:pt x="0" y="30432"/>
                    <a:pt x="0" y="30432"/>
                  </a:cubicBezTo>
                  <a:cubicBezTo>
                    <a:pt x="5072" y="35504"/>
                    <a:pt x="20288" y="35504"/>
                    <a:pt x="30432" y="30432"/>
                  </a:cubicBezTo>
                  <a:cubicBezTo>
                    <a:pt x="30432" y="30432"/>
                    <a:pt x="30432" y="25360"/>
                    <a:pt x="30432" y="25360"/>
                  </a:cubicBezTo>
                  <a:cubicBezTo>
                    <a:pt x="35504" y="25360"/>
                    <a:pt x="86224" y="30432"/>
                    <a:pt x="101440" y="5072"/>
                  </a:cubicBezTo>
                  <a:cubicBezTo>
                    <a:pt x="101440" y="5072"/>
                    <a:pt x="101440" y="0"/>
                    <a:pt x="101440" y="0"/>
                  </a:cubicBezTo>
                  <a:cubicBezTo>
                    <a:pt x="86224" y="15216"/>
                    <a:pt x="60864" y="20288"/>
                    <a:pt x="40576" y="20288"/>
                  </a:cubicBezTo>
                  <a:cubicBezTo>
                    <a:pt x="35504" y="20288"/>
                    <a:pt x="25360" y="20288"/>
                    <a:pt x="20288" y="20288"/>
                  </a:cubicBezTo>
                  <a:cubicBezTo>
                    <a:pt x="20288" y="20288"/>
                    <a:pt x="20288" y="25360"/>
                    <a:pt x="20288" y="25360"/>
                  </a:cubicBezTo>
                  <a:cubicBezTo>
                    <a:pt x="25360" y="30432"/>
                    <a:pt x="10144" y="30432"/>
                    <a:pt x="0" y="25360"/>
                  </a:cubicBezTo>
                  <a:lnTo>
                    <a:pt x="0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181701-70A6-4079-9466-E7E15AA3163D}"/>
                </a:ext>
              </a:extLst>
            </p:cNvPr>
            <p:cNvSpPr/>
            <p:nvPr/>
          </p:nvSpPr>
          <p:spPr>
            <a:xfrm>
              <a:off x="8216100" y="2800071"/>
              <a:ext cx="50720" cy="50720"/>
            </a:xfrm>
            <a:custGeom>
              <a:avLst/>
              <a:gdLst>
                <a:gd name="connsiteX0" fmla="*/ 0 w 50720"/>
                <a:gd name="connsiteY0" fmla="*/ 40576 h 50720"/>
                <a:gd name="connsiteX1" fmla="*/ 81152 w 50720"/>
                <a:gd name="connsiteY1" fmla="*/ 60864 h 50720"/>
                <a:gd name="connsiteX2" fmla="*/ 71008 w 50720"/>
                <a:gd name="connsiteY2" fmla="*/ 20288 h 50720"/>
                <a:gd name="connsiteX3" fmla="*/ 30432 w 50720"/>
                <a:gd name="connsiteY3" fmla="*/ 0 h 50720"/>
                <a:gd name="connsiteX4" fmla="*/ 0 w 50720"/>
                <a:gd name="connsiteY4" fmla="*/ 15216 h 50720"/>
                <a:gd name="connsiteX5" fmla="*/ 0 w 50720"/>
                <a:gd name="connsiteY5" fmla="*/ 40576 h 50720"/>
                <a:gd name="connsiteX6" fmla="*/ 0 w 50720"/>
                <a:gd name="connsiteY6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50720">
                  <a:moveTo>
                    <a:pt x="0" y="40576"/>
                  </a:moveTo>
                  <a:cubicBezTo>
                    <a:pt x="45648" y="81152"/>
                    <a:pt x="60864" y="55792"/>
                    <a:pt x="81152" y="60864"/>
                  </a:cubicBezTo>
                  <a:cubicBezTo>
                    <a:pt x="71008" y="55792"/>
                    <a:pt x="65936" y="30432"/>
                    <a:pt x="71008" y="20288"/>
                  </a:cubicBezTo>
                  <a:lnTo>
                    <a:pt x="30432" y="0"/>
                  </a:lnTo>
                  <a:lnTo>
                    <a:pt x="0" y="15216"/>
                  </a:lnTo>
                  <a:cubicBezTo>
                    <a:pt x="5072" y="25360"/>
                    <a:pt x="5072" y="35504"/>
                    <a:pt x="0" y="40576"/>
                  </a:cubicBezTo>
                  <a:lnTo>
                    <a:pt x="0" y="40576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F4714B6-5EB0-4ED1-9700-F4DE16EF0391}"/>
                </a:ext>
              </a:extLst>
            </p:cNvPr>
            <p:cNvSpPr/>
            <p:nvPr/>
          </p:nvSpPr>
          <p:spPr>
            <a:xfrm>
              <a:off x="8241460" y="2708775"/>
              <a:ext cx="50720" cy="101440"/>
            </a:xfrm>
            <a:custGeom>
              <a:avLst/>
              <a:gdLst>
                <a:gd name="connsiteX0" fmla="*/ 96368 w 50720"/>
                <a:gd name="connsiteY0" fmla="*/ 0 h 101440"/>
                <a:gd name="connsiteX1" fmla="*/ 86224 w 50720"/>
                <a:gd name="connsiteY1" fmla="*/ 40576 h 101440"/>
                <a:gd name="connsiteX2" fmla="*/ 0 w 50720"/>
                <a:gd name="connsiteY2" fmla="*/ 96368 h 101440"/>
                <a:gd name="connsiteX3" fmla="*/ 30432 w 50720"/>
                <a:gd name="connsiteY3" fmla="*/ 35504 h 101440"/>
                <a:gd name="connsiteX4" fmla="*/ 96368 w 50720"/>
                <a:gd name="connsiteY4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01440">
                  <a:moveTo>
                    <a:pt x="96368" y="0"/>
                  </a:moveTo>
                  <a:cubicBezTo>
                    <a:pt x="86224" y="15216"/>
                    <a:pt x="86224" y="25360"/>
                    <a:pt x="86224" y="40576"/>
                  </a:cubicBezTo>
                  <a:cubicBezTo>
                    <a:pt x="86224" y="116656"/>
                    <a:pt x="30432" y="136944"/>
                    <a:pt x="0" y="96368"/>
                  </a:cubicBezTo>
                  <a:lnTo>
                    <a:pt x="30432" y="35504"/>
                  </a:lnTo>
                  <a:lnTo>
                    <a:pt x="96368" y="0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EE7FF4-54A7-4F6E-892A-098B6C690C1C}"/>
                </a:ext>
              </a:extLst>
            </p:cNvPr>
            <p:cNvSpPr/>
            <p:nvPr/>
          </p:nvSpPr>
          <p:spPr>
            <a:xfrm>
              <a:off x="8183591" y="2653060"/>
              <a:ext cx="152160" cy="152160"/>
            </a:xfrm>
            <a:custGeom>
              <a:avLst/>
              <a:gdLst>
                <a:gd name="connsiteX0" fmla="*/ 27437 w 152160"/>
                <a:gd name="connsiteY0" fmla="*/ 162228 h 152160"/>
                <a:gd name="connsiteX1" fmla="*/ 62941 w 152160"/>
                <a:gd name="connsiteY1" fmla="*/ 167300 h 152160"/>
                <a:gd name="connsiteX2" fmla="*/ 68013 w 152160"/>
                <a:gd name="connsiteY2" fmla="*/ 162228 h 152160"/>
                <a:gd name="connsiteX3" fmla="*/ 83230 w 152160"/>
                <a:gd name="connsiteY3" fmla="*/ 141940 h 152160"/>
                <a:gd name="connsiteX4" fmla="*/ 88301 w 152160"/>
                <a:gd name="connsiteY4" fmla="*/ 111508 h 152160"/>
                <a:gd name="connsiteX5" fmla="*/ 103517 w 152160"/>
                <a:gd name="connsiteY5" fmla="*/ 116580 h 152160"/>
                <a:gd name="connsiteX6" fmla="*/ 154237 w 152160"/>
                <a:gd name="connsiteY6" fmla="*/ 55716 h 152160"/>
                <a:gd name="connsiteX7" fmla="*/ 159310 w 152160"/>
                <a:gd name="connsiteY7" fmla="*/ 40500 h 152160"/>
                <a:gd name="connsiteX8" fmla="*/ 123805 w 152160"/>
                <a:gd name="connsiteY8" fmla="*/ 4996 h 152160"/>
                <a:gd name="connsiteX9" fmla="*/ 7149 w 152160"/>
                <a:gd name="connsiteY9" fmla="*/ 55716 h 152160"/>
                <a:gd name="connsiteX10" fmla="*/ 27437 w 152160"/>
                <a:gd name="connsiteY10" fmla="*/ 162228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160" h="152160">
                  <a:moveTo>
                    <a:pt x="27437" y="162228"/>
                  </a:moveTo>
                  <a:cubicBezTo>
                    <a:pt x="37581" y="172372"/>
                    <a:pt x="52797" y="177444"/>
                    <a:pt x="62941" y="167300"/>
                  </a:cubicBezTo>
                  <a:cubicBezTo>
                    <a:pt x="62941" y="167300"/>
                    <a:pt x="68013" y="162228"/>
                    <a:pt x="68013" y="162228"/>
                  </a:cubicBezTo>
                  <a:cubicBezTo>
                    <a:pt x="73085" y="152084"/>
                    <a:pt x="78157" y="147012"/>
                    <a:pt x="83230" y="141940"/>
                  </a:cubicBezTo>
                  <a:cubicBezTo>
                    <a:pt x="83230" y="141940"/>
                    <a:pt x="73085" y="121652"/>
                    <a:pt x="88301" y="111508"/>
                  </a:cubicBezTo>
                  <a:cubicBezTo>
                    <a:pt x="93373" y="106436"/>
                    <a:pt x="103517" y="111508"/>
                    <a:pt x="103517" y="116580"/>
                  </a:cubicBezTo>
                  <a:cubicBezTo>
                    <a:pt x="123805" y="106436"/>
                    <a:pt x="133950" y="55716"/>
                    <a:pt x="154237" y="55716"/>
                  </a:cubicBezTo>
                  <a:cubicBezTo>
                    <a:pt x="159310" y="55716"/>
                    <a:pt x="159310" y="40500"/>
                    <a:pt x="159310" y="40500"/>
                  </a:cubicBezTo>
                  <a:cubicBezTo>
                    <a:pt x="159310" y="25284"/>
                    <a:pt x="139022" y="10068"/>
                    <a:pt x="123805" y="4996"/>
                  </a:cubicBezTo>
                  <a:cubicBezTo>
                    <a:pt x="78157" y="-10220"/>
                    <a:pt x="22365" y="10068"/>
                    <a:pt x="7149" y="55716"/>
                  </a:cubicBezTo>
                  <a:cubicBezTo>
                    <a:pt x="-8067" y="91220"/>
                    <a:pt x="2077" y="131796"/>
                    <a:pt x="27437" y="162228"/>
                  </a:cubicBezTo>
                  <a:close/>
                </a:path>
              </a:pathLst>
            </a:custGeom>
            <a:solidFill>
              <a:srgbClr val="28282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DA93A54-B30B-4742-95EF-92B4453A5421}"/>
                </a:ext>
              </a:extLst>
            </p:cNvPr>
            <p:cNvSpPr/>
            <p:nvPr/>
          </p:nvSpPr>
          <p:spPr>
            <a:xfrm>
              <a:off x="8261748" y="2698631"/>
              <a:ext cx="50720" cy="50720"/>
            </a:xfrm>
            <a:custGeom>
              <a:avLst/>
              <a:gdLst>
                <a:gd name="connsiteX0" fmla="*/ 60864 w 50720"/>
                <a:gd name="connsiteY0" fmla="*/ 35504 h 50720"/>
                <a:gd name="connsiteX1" fmla="*/ 25360 w 50720"/>
                <a:gd name="connsiteY1" fmla="*/ 71008 h 50720"/>
                <a:gd name="connsiteX2" fmla="*/ 25360 w 50720"/>
                <a:gd name="connsiteY2" fmla="*/ 65936 h 50720"/>
                <a:gd name="connsiteX3" fmla="*/ 15216 w 50720"/>
                <a:gd name="connsiteY3" fmla="*/ 65936 h 50720"/>
                <a:gd name="connsiteX4" fmla="*/ 5072 w 50720"/>
                <a:gd name="connsiteY4" fmla="*/ 91296 h 50720"/>
                <a:gd name="connsiteX5" fmla="*/ 0 w 50720"/>
                <a:gd name="connsiteY5" fmla="*/ 71008 h 50720"/>
                <a:gd name="connsiteX6" fmla="*/ 10144 w 50720"/>
                <a:gd name="connsiteY6" fmla="*/ 55792 h 50720"/>
                <a:gd name="connsiteX7" fmla="*/ 40576 w 50720"/>
                <a:gd name="connsiteY7" fmla="*/ 45648 h 50720"/>
                <a:gd name="connsiteX8" fmla="*/ 50720 w 50720"/>
                <a:gd name="connsiteY8" fmla="*/ 20288 h 50720"/>
                <a:gd name="connsiteX9" fmla="*/ 76080 w 50720"/>
                <a:gd name="connsiteY9" fmla="*/ 0 h 50720"/>
                <a:gd name="connsiteX10" fmla="*/ 71008 w 50720"/>
                <a:gd name="connsiteY10" fmla="*/ 10144 h 50720"/>
                <a:gd name="connsiteX11" fmla="*/ 65936 w 50720"/>
                <a:gd name="connsiteY11" fmla="*/ 20288 h 50720"/>
                <a:gd name="connsiteX12" fmla="*/ 60864 w 50720"/>
                <a:gd name="connsiteY12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720" h="50720">
                  <a:moveTo>
                    <a:pt x="60864" y="35504"/>
                  </a:moveTo>
                  <a:cubicBezTo>
                    <a:pt x="50720" y="50720"/>
                    <a:pt x="35504" y="71008"/>
                    <a:pt x="25360" y="71008"/>
                  </a:cubicBezTo>
                  <a:cubicBezTo>
                    <a:pt x="25360" y="71008"/>
                    <a:pt x="25360" y="65936"/>
                    <a:pt x="25360" y="65936"/>
                  </a:cubicBezTo>
                  <a:cubicBezTo>
                    <a:pt x="25360" y="65936"/>
                    <a:pt x="20288" y="60864"/>
                    <a:pt x="15216" y="65936"/>
                  </a:cubicBezTo>
                  <a:cubicBezTo>
                    <a:pt x="0" y="71008"/>
                    <a:pt x="5072" y="91296"/>
                    <a:pt x="5072" y="91296"/>
                  </a:cubicBezTo>
                  <a:cubicBezTo>
                    <a:pt x="0" y="86224"/>
                    <a:pt x="0" y="81152"/>
                    <a:pt x="0" y="71008"/>
                  </a:cubicBezTo>
                  <a:cubicBezTo>
                    <a:pt x="0" y="65936"/>
                    <a:pt x="5072" y="60864"/>
                    <a:pt x="10144" y="55792"/>
                  </a:cubicBezTo>
                  <a:cubicBezTo>
                    <a:pt x="20288" y="50720"/>
                    <a:pt x="35504" y="50720"/>
                    <a:pt x="40576" y="45648"/>
                  </a:cubicBezTo>
                  <a:cubicBezTo>
                    <a:pt x="45648" y="40576"/>
                    <a:pt x="45648" y="25360"/>
                    <a:pt x="50720" y="20288"/>
                  </a:cubicBezTo>
                  <a:cubicBezTo>
                    <a:pt x="55792" y="15216"/>
                    <a:pt x="71008" y="5072"/>
                    <a:pt x="76080" y="0"/>
                  </a:cubicBezTo>
                  <a:cubicBezTo>
                    <a:pt x="76080" y="5072"/>
                    <a:pt x="71008" y="5072"/>
                    <a:pt x="71008" y="10144"/>
                  </a:cubicBezTo>
                  <a:cubicBezTo>
                    <a:pt x="71008" y="15216"/>
                    <a:pt x="65936" y="20288"/>
                    <a:pt x="65936" y="20288"/>
                  </a:cubicBezTo>
                  <a:cubicBezTo>
                    <a:pt x="65936" y="30432"/>
                    <a:pt x="65936" y="30432"/>
                    <a:pt x="60864" y="35504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BD4A83-3D28-445A-A5B6-B005A6703551}"/>
                </a:ext>
              </a:extLst>
            </p:cNvPr>
            <p:cNvSpPr/>
            <p:nvPr/>
          </p:nvSpPr>
          <p:spPr>
            <a:xfrm>
              <a:off x="8242728" y="3667384"/>
              <a:ext cx="101440" cy="50720"/>
            </a:xfrm>
            <a:custGeom>
              <a:avLst/>
              <a:gdLst>
                <a:gd name="connsiteX0" fmla="*/ 69740 w 101440"/>
                <a:gd name="connsiteY0" fmla="*/ 0 h 50720"/>
                <a:gd name="connsiteX1" fmla="*/ 120460 w 101440"/>
                <a:gd name="connsiteY1" fmla="*/ 10144 h 50720"/>
                <a:gd name="connsiteX2" fmla="*/ 34236 w 101440"/>
                <a:gd name="connsiteY2" fmla="*/ 50720 h 50720"/>
                <a:gd name="connsiteX3" fmla="*/ 34236 w 101440"/>
                <a:gd name="connsiteY3" fmla="*/ 50720 h 50720"/>
                <a:gd name="connsiteX4" fmla="*/ 34236 w 101440"/>
                <a:gd name="connsiteY4" fmla="*/ 50720 h 50720"/>
                <a:gd name="connsiteX5" fmla="*/ 34236 w 101440"/>
                <a:gd name="connsiteY5" fmla="*/ 50720 h 50720"/>
                <a:gd name="connsiteX6" fmla="*/ 3804 w 101440"/>
                <a:gd name="connsiteY6" fmla="*/ 50720 h 50720"/>
                <a:gd name="connsiteX7" fmla="*/ 3804 w 101440"/>
                <a:gd name="connsiteY7" fmla="*/ 5072 h 50720"/>
                <a:gd name="connsiteX8" fmla="*/ 69740 w 101440"/>
                <a:gd name="connsiteY8" fmla="*/ 0 h 50720"/>
                <a:gd name="connsiteX9" fmla="*/ 69740 w 101440"/>
                <a:gd name="connsiteY9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50720">
                  <a:moveTo>
                    <a:pt x="69740" y="0"/>
                  </a:moveTo>
                  <a:cubicBezTo>
                    <a:pt x="69740" y="10144"/>
                    <a:pt x="115388" y="5072"/>
                    <a:pt x="120460" y="10144"/>
                  </a:cubicBezTo>
                  <a:cubicBezTo>
                    <a:pt x="135676" y="25360"/>
                    <a:pt x="100172" y="55792"/>
                    <a:pt x="34236" y="50720"/>
                  </a:cubicBezTo>
                  <a:cubicBezTo>
                    <a:pt x="34236" y="50720"/>
                    <a:pt x="34236" y="50720"/>
                    <a:pt x="34236" y="50720"/>
                  </a:cubicBezTo>
                  <a:cubicBezTo>
                    <a:pt x="34236" y="50720"/>
                    <a:pt x="34236" y="50720"/>
                    <a:pt x="34236" y="50720"/>
                  </a:cubicBezTo>
                  <a:cubicBezTo>
                    <a:pt x="34236" y="50720"/>
                    <a:pt x="34236" y="50720"/>
                    <a:pt x="34236" y="50720"/>
                  </a:cubicBezTo>
                  <a:cubicBezTo>
                    <a:pt x="24092" y="50720"/>
                    <a:pt x="3804" y="45648"/>
                    <a:pt x="3804" y="50720"/>
                  </a:cubicBezTo>
                  <a:cubicBezTo>
                    <a:pt x="-1268" y="35504"/>
                    <a:pt x="-1268" y="20288"/>
                    <a:pt x="3804" y="5072"/>
                  </a:cubicBezTo>
                  <a:cubicBezTo>
                    <a:pt x="24092" y="15216"/>
                    <a:pt x="49452" y="15216"/>
                    <a:pt x="69740" y="0"/>
                  </a:cubicBezTo>
                  <a:lnTo>
                    <a:pt x="69740" y="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06B05BC-5429-4F3F-99BA-F701BF1F738D}"/>
                </a:ext>
              </a:extLst>
            </p:cNvPr>
            <p:cNvSpPr/>
            <p:nvPr/>
          </p:nvSpPr>
          <p:spPr>
            <a:xfrm>
              <a:off x="8241460" y="3687672"/>
              <a:ext cx="101440" cy="50720"/>
            </a:xfrm>
            <a:custGeom>
              <a:avLst/>
              <a:gdLst>
                <a:gd name="connsiteX0" fmla="*/ 0 w 101440"/>
                <a:gd name="connsiteY0" fmla="*/ 25360 h 0"/>
                <a:gd name="connsiteX1" fmla="*/ 0 w 101440"/>
                <a:gd name="connsiteY1" fmla="*/ 30432 h 0"/>
                <a:gd name="connsiteX2" fmla="*/ 30432 w 101440"/>
                <a:gd name="connsiteY2" fmla="*/ 30432 h 0"/>
                <a:gd name="connsiteX3" fmla="*/ 30432 w 101440"/>
                <a:gd name="connsiteY3" fmla="*/ 30432 h 0"/>
                <a:gd name="connsiteX4" fmla="*/ 91296 w 101440"/>
                <a:gd name="connsiteY4" fmla="*/ 25360 h 0"/>
                <a:gd name="connsiteX5" fmla="*/ 121728 w 101440"/>
                <a:gd name="connsiteY5" fmla="*/ 0 h 0"/>
                <a:gd name="connsiteX6" fmla="*/ 30432 w 101440"/>
                <a:gd name="connsiteY6" fmla="*/ 30432 h 0"/>
                <a:gd name="connsiteX7" fmla="*/ 25360 w 101440"/>
                <a:gd name="connsiteY7" fmla="*/ 30432 h 0"/>
                <a:gd name="connsiteX8" fmla="*/ 0 w 101440"/>
                <a:gd name="connsiteY8" fmla="*/ 25360 h 0"/>
                <a:gd name="connsiteX9" fmla="*/ 0 w 101440"/>
                <a:gd name="connsiteY9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>
                  <a:moveTo>
                    <a:pt x="0" y="25360"/>
                  </a:moveTo>
                  <a:cubicBezTo>
                    <a:pt x="0" y="25360"/>
                    <a:pt x="0" y="30432"/>
                    <a:pt x="0" y="30432"/>
                  </a:cubicBezTo>
                  <a:cubicBezTo>
                    <a:pt x="10144" y="30432"/>
                    <a:pt x="25360" y="35504"/>
                    <a:pt x="30432" y="30432"/>
                  </a:cubicBezTo>
                  <a:cubicBezTo>
                    <a:pt x="30432" y="30432"/>
                    <a:pt x="30432" y="30432"/>
                    <a:pt x="30432" y="30432"/>
                  </a:cubicBezTo>
                  <a:cubicBezTo>
                    <a:pt x="30432" y="30432"/>
                    <a:pt x="60864" y="35504"/>
                    <a:pt x="91296" y="25360"/>
                  </a:cubicBezTo>
                  <a:cubicBezTo>
                    <a:pt x="96368" y="25360"/>
                    <a:pt x="121728" y="15216"/>
                    <a:pt x="121728" y="0"/>
                  </a:cubicBezTo>
                  <a:cubicBezTo>
                    <a:pt x="111584" y="25360"/>
                    <a:pt x="60864" y="30432"/>
                    <a:pt x="30432" y="30432"/>
                  </a:cubicBezTo>
                  <a:cubicBezTo>
                    <a:pt x="30432" y="30432"/>
                    <a:pt x="30432" y="30432"/>
                    <a:pt x="25360" y="30432"/>
                  </a:cubicBezTo>
                  <a:cubicBezTo>
                    <a:pt x="15216" y="30432"/>
                    <a:pt x="10144" y="25360"/>
                    <a:pt x="0" y="25360"/>
                  </a:cubicBezTo>
                  <a:lnTo>
                    <a:pt x="0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C45AF8E-1833-477B-8B2C-74F45E54F748}"/>
                </a:ext>
              </a:extLst>
            </p:cNvPr>
            <p:cNvSpPr/>
            <p:nvPr/>
          </p:nvSpPr>
          <p:spPr>
            <a:xfrm>
              <a:off x="8134361" y="3129752"/>
              <a:ext cx="101440" cy="456480"/>
            </a:xfrm>
            <a:custGeom>
              <a:avLst/>
              <a:gdLst>
                <a:gd name="connsiteX0" fmla="*/ 5659 w 101440"/>
                <a:gd name="connsiteY0" fmla="*/ 0 h 456480"/>
                <a:gd name="connsiteX1" fmla="*/ 10731 w 101440"/>
                <a:gd name="connsiteY1" fmla="*/ 258672 h 456480"/>
                <a:gd name="connsiteX2" fmla="*/ 10731 w 101440"/>
                <a:gd name="connsiteY2" fmla="*/ 491984 h 456480"/>
                <a:gd name="connsiteX3" fmla="*/ 66523 w 101440"/>
                <a:gd name="connsiteY3" fmla="*/ 491984 h 456480"/>
                <a:gd name="connsiteX4" fmla="*/ 71595 w 101440"/>
                <a:gd name="connsiteY4" fmla="*/ 486913 h 456480"/>
                <a:gd name="connsiteX5" fmla="*/ 71595 w 101440"/>
                <a:gd name="connsiteY5" fmla="*/ 370256 h 456480"/>
                <a:gd name="connsiteX6" fmla="*/ 102027 w 101440"/>
                <a:gd name="connsiteY6" fmla="*/ 131872 h 456480"/>
                <a:gd name="connsiteX7" fmla="*/ 102027 w 101440"/>
                <a:gd name="connsiteY7" fmla="*/ 91296 h 456480"/>
                <a:gd name="connsiteX8" fmla="*/ 66523 w 101440"/>
                <a:gd name="connsiteY8" fmla="*/ 45648 h 456480"/>
                <a:gd name="connsiteX9" fmla="*/ 5659 w 101440"/>
                <a:gd name="connsiteY9" fmla="*/ 0 h 456480"/>
                <a:gd name="connsiteX10" fmla="*/ 5659 w 101440"/>
                <a:gd name="connsiteY10" fmla="*/ 0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 h="456480">
                  <a:moveTo>
                    <a:pt x="5659" y="0"/>
                  </a:moveTo>
                  <a:cubicBezTo>
                    <a:pt x="-9557" y="71008"/>
                    <a:pt x="10731" y="192736"/>
                    <a:pt x="10731" y="258672"/>
                  </a:cubicBezTo>
                  <a:cubicBezTo>
                    <a:pt x="5659" y="324608"/>
                    <a:pt x="587" y="471697"/>
                    <a:pt x="10731" y="491984"/>
                  </a:cubicBezTo>
                  <a:cubicBezTo>
                    <a:pt x="15803" y="497057"/>
                    <a:pt x="46235" y="502129"/>
                    <a:pt x="66523" y="491984"/>
                  </a:cubicBezTo>
                  <a:cubicBezTo>
                    <a:pt x="71595" y="491984"/>
                    <a:pt x="71595" y="486913"/>
                    <a:pt x="71595" y="486913"/>
                  </a:cubicBezTo>
                  <a:cubicBezTo>
                    <a:pt x="71595" y="466624"/>
                    <a:pt x="71595" y="415904"/>
                    <a:pt x="71595" y="370256"/>
                  </a:cubicBezTo>
                  <a:cubicBezTo>
                    <a:pt x="71595" y="278960"/>
                    <a:pt x="102027" y="238384"/>
                    <a:pt x="102027" y="131872"/>
                  </a:cubicBezTo>
                  <a:cubicBezTo>
                    <a:pt x="102027" y="116656"/>
                    <a:pt x="107099" y="106512"/>
                    <a:pt x="102027" y="91296"/>
                  </a:cubicBezTo>
                  <a:cubicBezTo>
                    <a:pt x="96955" y="71008"/>
                    <a:pt x="81739" y="60864"/>
                    <a:pt x="66523" y="45648"/>
                  </a:cubicBezTo>
                  <a:cubicBezTo>
                    <a:pt x="46235" y="35504"/>
                    <a:pt x="20875" y="15216"/>
                    <a:pt x="5659" y="0"/>
                  </a:cubicBezTo>
                  <a:lnTo>
                    <a:pt x="5659" y="0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7175F7-7968-471E-9E67-4543EA9811F6}"/>
                </a:ext>
              </a:extLst>
            </p:cNvPr>
            <p:cNvSpPr/>
            <p:nvPr/>
          </p:nvSpPr>
          <p:spPr>
            <a:xfrm>
              <a:off x="8140020" y="3119608"/>
              <a:ext cx="152160" cy="557920"/>
            </a:xfrm>
            <a:custGeom>
              <a:avLst/>
              <a:gdLst>
                <a:gd name="connsiteX0" fmla="*/ 182592 w 152160"/>
                <a:gd name="connsiteY0" fmla="*/ 50720 h 557920"/>
                <a:gd name="connsiteX1" fmla="*/ 192736 w 152160"/>
                <a:gd name="connsiteY1" fmla="*/ 299248 h 557920"/>
                <a:gd name="connsiteX2" fmla="*/ 172448 w 152160"/>
                <a:gd name="connsiteY2" fmla="*/ 547776 h 557920"/>
                <a:gd name="connsiteX3" fmla="*/ 106512 w 152160"/>
                <a:gd name="connsiteY3" fmla="*/ 547776 h 557920"/>
                <a:gd name="connsiteX4" fmla="*/ 106512 w 152160"/>
                <a:gd name="connsiteY4" fmla="*/ 532560 h 557920"/>
                <a:gd name="connsiteX5" fmla="*/ 116656 w 152160"/>
                <a:gd name="connsiteY5" fmla="*/ 289104 h 557920"/>
                <a:gd name="connsiteX6" fmla="*/ 86224 w 152160"/>
                <a:gd name="connsiteY6" fmla="*/ 101440 h 557920"/>
                <a:gd name="connsiteX7" fmla="*/ 0 w 152160"/>
                <a:gd name="connsiteY7" fmla="*/ 0 h 557920"/>
                <a:gd name="connsiteX8" fmla="*/ 182592 w 152160"/>
                <a:gd name="connsiteY8" fmla="*/ 50720 h 557920"/>
                <a:gd name="connsiteX9" fmla="*/ 182592 w 152160"/>
                <a:gd name="connsiteY9" fmla="*/ 50720 h 5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160" h="557920">
                  <a:moveTo>
                    <a:pt x="182592" y="50720"/>
                  </a:moveTo>
                  <a:cubicBezTo>
                    <a:pt x="202880" y="136944"/>
                    <a:pt x="202880" y="218096"/>
                    <a:pt x="192736" y="299248"/>
                  </a:cubicBezTo>
                  <a:cubicBezTo>
                    <a:pt x="192736" y="319536"/>
                    <a:pt x="167376" y="491984"/>
                    <a:pt x="172448" y="547776"/>
                  </a:cubicBezTo>
                  <a:cubicBezTo>
                    <a:pt x="162304" y="562992"/>
                    <a:pt x="116656" y="568064"/>
                    <a:pt x="106512" y="547776"/>
                  </a:cubicBezTo>
                  <a:cubicBezTo>
                    <a:pt x="106512" y="542704"/>
                    <a:pt x="106512" y="537632"/>
                    <a:pt x="106512" y="532560"/>
                  </a:cubicBezTo>
                  <a:cubicBezTo>
                    <a:pt x="96368" y="431120"/>
                    <a:pt x="116656" y="329680"/>
                    <a:pt x="116656" y="289104"/>
                  </a:cubicBezTo>
                  <a:cubicBezTo>
                    <a:pt x="116656" y="228240"/>
                    <a:pt x="76080" y="152160"/>
                    <a:pt x="86224" y="101440"/>
                  </a:cubicBezTo>
                  <a:cubicBezTo>
                    <a:pt x="25360" y="76080"/>
                    <a:pt x="0" y="35504"/>
                    <a:pt x="0" y="0"/>
                  </a:cubicBezTo>
                  <a:cubicBezTo>
                    <a:pt x="50720" y="50720"/>
                    <a:pt x="116656" y="60864"/>
                    <a:pt x="182592" y="50720"/>
                  </a:cubicBezTo>
                  <a:lnTo>
                    <a:pt x="182592" y="50720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E6136FA-D0EA-4080-ACF1-92F3B63B4C4C}"/>
                </a:ext>
              </a:extLst>
            </p:cNvPr>
            <p:cNvSpPr/>
            <p:nvPr/>
          </p:nvSpPr>
          <p:spPr>
            <a:xfrm>
              <a:off x="8134948" y="3119608"/>
              <a:ext cx="152160" cy="50720"/>
            </a:xfrm>
            <a:custGeom>
              <a:avLst/>
              <a:gdLst>
                <a:gd name="connsiteX0" fmla="*/ 192737 w 152160"/>
                <a:gd name="connsiteY0" fmla="*/ 50720 h 50720"/>
                <a:gd name="connsiteX1" fmla="*/ 192737 w 152160"/>
                <a:gd name="connsiteY1" fmla="*/ 55792 h 50720"/>
                <a:gd name="connsiteX2" fmla="*/ 192737 w 152160"/>
                <a:gd name="connsiteY2" fmla="*/ 55792 h 50720"/>
                <a:gd name="connsiteX3" fmla="*/ 192737 w 152160"/>
                <a:gd name="connsiteY3" fmla="*/ 60864 h 50720"/>
                <a:gd name="connsiteX4" fmla="*/ 10144 w 152160"/>
                <a:gd name="connsiteY4" fmla="*/ 20288 h 50720"/>
                <a:gd name="connsiteX5" fmla="*/ 0 w 152160"/>
                <a:gd name="connsiteY5" fmla="*/ 0 h 50720"/>
                <a:gd name="connsiteX6" fmla="*/ 192737 w 152160"/>
                <a:gd name="connsiteY6" fmla="*/ 5072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60" h="50720">
                  <a:moveTo>
                    <a:pt x="192737" y="50720"/>
                  </a:moveTo>
                  <a:cubicBezTo>
                    <a:pt x="192737" y="50720"/>
                    <a:pt x="192737" y="55792"/>
                    <a:pt x="192737" y="55792"/>
                  </a:cubicBezTo>
                  <a:lnTo>
                    <a:pt x="192737" y="55792"/>
                  </a:lnTo>
                  <a:cubicBezTo>
                    <a:pt x="192737" y="55792"/>
                    <a:pt x="192737" y="55792"/>
                    <a:pt x="192737" y="60864"/>
                  </a:cubicBezTo>
                  <a:cubicBezTo>
                    <a:pt x="131873" y="76080"/>
                    <a:pt x="55792" y="60864"/>
                    <a:pt x="10144" y="20288"/>
                  </a:cubicBezTo>
                  <a:cubicBezTo>
                    <a:pt x="5072" y="15216"/>
                    <a:pt x="0" y="10144"/>
                    <a:pt x="0" y="0"/>
                  </a:cubicBezTo>
                  <a:cubicBezTo>
                    <a:pt x="0" y="5072"/>
                    <a:pt x="192737" y="50720"/>
                    <a:pt x="192737" y="50720"/>
                  </a:cubicBezTo>
                  <a:close/>
                </a:path>
              </a:pathLst>
            </a:custGeom>
            <a:solidFill>
              <a:srgbClr val="189E98">
                <a:alpha val="20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A1C460F-491B-4B0C-BFBF-A5CBC0F3F695}"/>
                </a:ext>
              </a:extLst>
            </p:cNvPr>
            <p:cNvSpPr/>
            <p:nvPr/>
          </p:nvSpPr>
          <p:spPr>
            <a:xfrm>
              <a:off x="8129065" y="2830504"/>
              <a:ext cx="50720" cy="152160"/>
            </a:xfrm>
            <a:custGeom>
              <a:avLst/>
              <a:gdLst>
                <a:gd name="connsiteX0" fmla="*/ 26172 w 50720"/>
                <a:gd name="connsiteY0" fmla="*/ 116656 h 152160"/>
                <a:gd name="connsiteX1" fmla="*/ 87036 w 50720"/>
                <a:gd name="connsiteY1" fmla="*/ 5072 h 152160"/>
                <a:gd name="connsiteX2" fmla="*/ 61676 w 50720"/>
                <a:gd name="connsiteY2" fmla="*/ 0 h 152160"/>
                <a:gd name="connsiteX3" fmla="*/ 10956 w 50720"/>
                <a:gd name="connsiteY3" fmla="*/ 25360 h 152160"/>
                <a:gd name="connsiteX4" fmla="*/ 811 w 50720"/>
                <a:gd name="connsiteY4" fmla="*/ 91296 h 152160"/>
                <a:gd name="connsiteX5" fmla="*/ 41388 w 50720"/>
                <a:gd name="connsiteY5" fmla="*/ 167376 h 152160"/>
                <a:gd name="connsiteX6" fmla="*/ 26172 w 50720"/>
                <a:gd name="connsiteY6" fmla="*/ 116656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152160">
                  <a:moveTo>
                    <a:pt x="26172" y="116656"/>
                  </a:moveTo>
                  <a:cubicBezTo>
                    <a:pt x="21100" y="71008"/>
                    <a:pt x="51532" y="30432"/>
                    <a:pt x="87036" y="5072"/>
                  </a:cubicBezTo>
                  <a:cubicBezTo>
                    <a:pt x="87036" y="5072"/>
                    <a:pt x="76892" y="0"/>
                    <a:pt x="61676" y="0"/>
                  </a:cubicBezTo>
                  <a:cubicBezTo>
                    <a:pt x="41388" y="0"/>
                    <a:pt x="21100" y="5072"/>
                    <a:pt x="10956" y="25360"/>
                  </a:cubicBezTo>
                  <a:cubicBezTo>
                    <a:pt x="-4260" y="45648"/>
                    <a:pt x="811" y="71008"/>
                    <a:pt x="811" y="91296"/>
                  </a:cubicBezTo>
                  <a:cubicBezTo>
                    <a:pt x="5883" y="111584"/>
                    <a:pt x="26172" y="147088"/>
                    <a:pt x="41388" y="167376"/>
                  </a:cubicBezTo>
                  <a:cubicBezTo>
                    <a:pt x="36316" y="142016"/>
                    <a:pt x="26172" y="142016"/>
                    <a:pt x="26172" y="116656"/>
                  </a:cubicBezTo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4502A6-822F-4224-94A0-45D43186AABE}"/>
                </a:ext>
              </a:extLst>
            </p:cNvPr>
            <p:cNvSpPr/>
            <p:nvPr/>
          </p:nvSpPr>
          <p:spPr>
            <a:xfrm>
              <a:off x="8124234" y="2834422"/>
              <a:ext cx="202880" cy="355040"/>
            </a:xfrm>
            <a:custGeom>
              <a:avLst/>
              <a:gdLst>
                <a:gd name="connsiteX0" fmla="*/ 570 w 202880"/>
                <a:gd name="connsiteY0" fmla="*/ 366338 h 355040"/>
                <a:gd name="connsiteX1" fmla="*/ 25930 w 202880"/>
                <a:gd name="connsiteY1" fmla="*/ 198962 h 355040"/>
                <a:gd name="connsiteX2" fmla="*/ 15786 w 202880"/>
                <a:gd name="connsiteY2" fmla="*/ 62018 h 355040"/>
                <a:gd name="connsiteX3" fmla="*/ 91867 w 202880"/>
                <a:gd name="connsiteY3" fmla="*/ 1154 h 355040"/>
                <a:gd name="connsiteX4" fmla="*/ 167947 w 202880"/>
                <a:gd name="connsiteY4" fmla="*/ 21442 h 355040"/>
                <a:gd name="connsiteX5" fmla="*/ 218667 w 202880"/>
                <a:gd name="connsiteY5" fmla="*/ 56946 h 355040"/>
                <a:gd name="connsiteX6" fmla="*/ 188234 w 202880"/>
                <a:gd name="connsiteY6" fmla="*/ 102594 h 355040"/>
                <a:gd name="connsiteX7" fmla="*/ 218667 w 202880"/>
                <a:gd name="connsiteY7" fmla="*/ 376482 h 355040"/>
                <a:gd name="connsiteX8" fmla="*/ 36074 w 202880"/>
                <a:gd name="connsiteY8" fmla="*/ 386626 h 355040"/>
                <a:gd name="connsiteX9" fmla="*/ 570 w 202880"/>
                <a:gd name="connsiteY9" fmla="*/ 366338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80" h="355040">
                  <a:moveTo>
                    <a:pt x="570" y="366338"/>
                  </a:moveTo>
                  <a:cubicBezTo>
                    <a:pt x="-4502" y="346050"/>
                    <a:pt x="25930" y="264898"/>
                    <a:pt x="25930" y="198962"/>
                  </a:cubicBezTo>
                  <a:cubicBezTo>
                    <a:pt x="25930" y="158386"/>
                    <a:pt x="10714" y="97522"/>
                    <a:pt x="15786" y="62018"/>
                  </a:cubicBezTo>
                  <a:cubicBezTo>
                    <a:pt x="20858" y="6226"/>
                    <a:pt x="61434" y="-3918"/>
                    <a:pt x="91867" y="1154"/>
                  </a:cubicBezTo>
                  <a:cubicBezTo>
                    <a:pt x="112154" y="21442"/>
                    <a:pt x="137514" y="31586"/>
                    <a:pt x="167947" y="21442"/>
                  </a:cubicBezTo>
                  <a:cubicBezTo>
                    <a:pt x="183163" y="26514"/>
                    <a:pt x="203451" y="36658"/>
                    <a:pt x="218667" y="56946"/>
                  </a:cubicBezTo>
                  <a:cubicBezTo>
                    <a:pt x="203451" y="62018"/>
                    <a:pt x="188234" y="87378"/>
                    <a:pt x="188234" y="102594"/>
                  </a:cubicBezTo>
                  <a:cubicBezTo>
                    <a:pt x="188234" y="117810"/>
                    <a:pt x="223739" y="285186"/>
                    <a:pt x="218667" y="376482"/>
                  </a:cubicBezTo>
                  <a:cubicBezTo>
                    <a:pt x="173019" y="401842"/>
                    <a:pt x="86794" y="417058"/>
                    <a:pt x="36074" y="386626"/>
                  </a:cubicBezTo>
                  <a:cubicBezTo>
                    <a:pt x="570" y="366338"/>
                    <a:pt x="570" y="371410"/>
                    <a:pt x="570" y="366338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9AD31F-4471-4FBB-8B09-10D825AF06B6}"/>
                </a:ext>
              </a:extLst>
            </p:cNvPr>
            <p:cNvSpPr/>
            <p:nvPr/>
          </p:nvSpPr>
          <p:spPr>
            <a:xfrm>
              <a:off x="8287108" y="2850791"/>
              <a:ext cx="50720" cy="355040"/>
            </a:xfrm>
            <a:custGeom>
              <a:avLst/>
              <a:gdLst>
                <a:gd name="connsiteX0" fmla="*/ 15216 w 50720"/>
                <a:gd name="connsiteY0" fmla="*/ 375328 h 355040"/>
                <a:gd name="connsiteX1" fmla="*/ 20288 w 50720"/>
                <a:gd name="connsiteY1" fmla="*/ 213024 h 355040"/>
                <a:gd name="connsiteX2" fmla="*/ 15216 w 50720"/>
                <a:gd name="connsiteY2" fmla="*/ 116656 h 355040"/>
                <a:gd name="connsiteX3" fmla="*/ 35504 w 50720"/>
                <a:gd name="connsiteY3" fmla="*/ 35504 h 355040"/>
                <a:gd name="connsiteX4" fmla="*/ 0 w 50720"/>
                <a:gd name="connsiteY4" fmla="*/ 5072 h 355040"/>
                <a:gd name="connsiteX5" fmla="*/ 5072 w 50720"/>
                <a:gd name="connsiteY5" fmla="*/ 0 h 355040"/>
                <a:gd name="connsiteX6" fmla="*/ 55792 w 50720"/>
                <a:gd name="connsiteY6" fmla="*/ 35504 h 355040"/>
                <a:gd name="connsiteX7" fmla="*/ 25360 w 50720"/>
                <a:gd name="connsiteY7" fmla="*/ 81152 h 355040"/>
                <a:gd name="connsiteX8" fmla="*/ 40576 w 50720"/>
                <a:gd name="connsiteY8" fmla="*/ 319536 h 355040"/>
                <a:gd name="connsiteX9" fmla="*/ 35504 w 50720"/>
                <a:gd name="connsiteY9" fmla="*/ 360112 h 355040"/>
                <a:gd name="connsiteX10" fmla="*/ 15216 w 50720"/>
                <a:gd name="connsiteY10" fmla="*/ 375328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20" h="355040">
                  <a:moveTo>
                    <a:pt x="15216" y="375328"/>
                  </a:moveTo>
                  <a:cubicBezTo>
                    <a:pt x="25360" y="334752"/>
                    <a:pt x="25360" y="253600"/>
                    <a:pt x="20288" y="213024"/>
                  </a:cubicBezTo>
                  <a:cubicBezTo>
                    <a:pt x="15216" y="192736"/>
                    <a:pt x="20288" y="126800"/>
                    <a:pt x="15216" y="116656"/>
                  </a:cubicBezTo>
                  <a:cubicBezTo>
                    <a:pt x="-5072" y="76080"/>
                    <a:pt x="25360" y="40576"/>
                    <a:pt x="35504" y="35504"/>
                  </a:cubicBezTo>
                  <a:cubicBezTo>
                    <a:pt x="25360" y="20288"/>
                    <a:pt x="15216" y="10144"/>
                    <a:pt x="0" y="5072"/>
                  </a:cubicBezTo>
                  <a:lnTo>
                    <a:pt x="5072" y="0"/>
                  </a:lnTo>
                  <a:cubicBezTo>
                    <a:pt x="20288" y="5072"/>
                    <a:pt x="40576" y="15216"/>
                    <a:pt x="55792" y="35504"/>
                  </a:cubicBezTo>
                  <a:cubicBezTo>
                    <a:pt x="40576" y="40576"/>
                    <a:pt x="25360" y="65936"/>
                    <a:pt x="25360" y="81152"/>
                  </a:cubicBezTo>
                  <a:cubicBezTo>
                    <a:pt x="25360" y="96368"/>
                    <a:pt x="45648" y="233312"/>
                    <a:pt x="40576" y="319536"/>
                  </a:cubicBezTo>
                  <a:cubicBezTo>
                    <a:pt x="40576" y="319536"/>
                    <a:pt x="40576" y="360112"/>
                    <a:pt x="35504" y="360112"/>
                  </a:cubicBezTo>
                  <a:cubicBezTo>
                    <a:pt x="30432" y="370256"/>
                    <a:pt x="15216" y="375328"/>
                    <a:pt x="15216" y="375328"/>
                  </a:cubicBezTo>
                  <a:close/>
                </a:path>
              </a:pathLst>
            </a:custGeom>
            <a:solidFill>
              <a:srgbClr val="FF8FBC">
                <a:alpha val="2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160F38C-DF8D-4B03-BC1E-50490260A835}"/>
                </a:ext>
              </a:extLst>
            </p:cNvPr>
            <p:cNvSpPr/>
            <p:nvPr/>
          </p:nvSpPr>
          <p:spPr>
            <a:xfrm>
              <a:off x="8308664" y="2865337"/>
              <a:ext cx="253601" cy="152160"/>
            </a:xfrm>
            <a:custGeom>
              <a:avLst/>
              <a:gdLst>
                <a:gd name="connsiteX0" fmla="*/ 3804 w 253600"/>
                <a:gd name="connsiteY0" fmla="*/ 97039 h 152160"/>
                <a:gd name="connsiteX1" fmla="*/ 3804 w 253600"/>
                <a:gd name="connsiteY1" fmla="*/ 97039 h 152160"/>
                <a:gd name="connsiteX2" fmla="*/ 3804 w 253600"/>
                <a:gd name="connsiteY2" fmla="*/ 56463 h 152160"/>
                <a:gd name="connsiteX3" fmla="*/ 39308 w 253600"/>
                <a:gd name="connsiteY3" fmla="*/ 31103 h 152160"/>
                <a:gd name="connsiteX4" fmla="*/ 140748 w 253600"/>
                <a:gd name="connsiteY4" fmla="*/ 91967 h 152160"/>
                <a:gd name="connsiteX5" fmla="*/ 237117 w 253600"/>
                <a:gd name="connsiteY5" fmla="*/ 671 h 152160"/>
                <a:gd name="connsiteX6" fmla="*/ 277693 w 253600"/>
                <a:gd name="connsiteY6" fmla="*/ 20959 h 152160"/>
                <a:gd name="connsiteX7" fmla="*/ 125532 w 253600"/>
                <a:gd name="connsiteY7" fmla="*/ 162975 h 152160"/>
                <a:gd name="connsiteX8" fmla="*/ 3804 w 253600"/>
                <a:gd name="connsiteY8" fmla="*/ 97039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600" h="152160">
                  <a:moveTo>
                    <a:pt x="3804" y="97039"/>
                  </a:moveTo>
                  <a:lnTo>
                    <a:pt x="3804" y="97039"/>
                  </a:lnTo>
                  <a:cubicBezTo>
                    <a:pt x="-1268" y="86895"/>
                    <a:pt x="-1268" y="71679"/>
                    <a:pt x="3804" y="56463"/>
                  </a:cubicBezTo>
                  <a:cubicBezTo>
                    <a:pt x="8876" y="41247"/>
                    <a:pt x="24092" y="36175"/>
                    <a:pt x="39308" y="31103"/>
                  </a:cubicBezTo>
                  <a:cubicBezTo>
                    <a:pt x="54524" y="36175"/>
                    <a:pt x="140748" y="81823"/>
                    <a:pt x="140748" y="91967"/>
                  </a:cubicBezTo>
                  <a:cubicBezTo>
                    <a:pt x="145820" y="76751"/>
                    <a:pt x="216829" y="36175"/>
                    <a:pt x="237117" y="671"/>
                  </a:cubicBezTo>
                  <a:cubicBezTo>
                    <a:pt x="257404" y="-4401"/>
                    <a:pt x="277693" y="20959"/>
                    <a:pt x="277693" y="20959"/>
                  </a:cubicBezTo>
                  <a:cubicBezTo>
                    <a:pt x="252333" y="61535"/>
                    <a:pt x="176252" y="152831"/>
                    <a:pt x="125532" y="162975"/>
                  </a:cubicBezTo>
                  <a:cubicBezTo>
                    <a:pt x="69740" y="168047"/>
                    <a:pt x="19020" y="112255"/>
                    <a:pt x="3804" y="97039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10FA206-72A2-4E6E-B1D9-E92E63E1186E}"/>
                </a:ext>
              </a:extLst>
            </p:cNvPr>
            <p:cNvSpPr/>
            <p:nvPr/>
          </p:nvSpPr>
          <p:spPr>
            <a:xfrm>
              <a:off x="8134948" y="3023240"/>
              <a:ext cx="50720" cy="50720"/>
            </a:xfrm>
            <a:custGeom>
              <a:avLst/>
              <a:gdLst>
                <a:gd name="connsiteX0" fmla="*/ 15216 w 0"/>
                <a:gd name="connsiteY0" fmla="*/ 0 h 50720"/>
                <a:gd name="connsiteX1" fmla="*/ 0 w 0"/>
                <a:gd name="connsiteY1" fmla="*/ 91296 h 50720"/>
                <a:gd name="connsiteX2" fmla="*/ 10144 w 0"/>
                <a:gd name="connsiteY2" fmla="*/ 65936 h 50720"/>
                <a:gd name="connsiteX3" fmla="*/ 10144 w 0"/>
                <a:gd name="connsiteY3" fmla="*/ 65936 h 50720"/>
                <a:gd name="connsiteX4" fmla="*/ 15216 w 0"/>
                <a:gd name="connsiteY4" fmla="*/ 0 h 50720"/>
                <a:gd name="connsiteX5" fmla="*/ 15216 w 0"/>
                <a:gd name="connsiteY5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50720">
                  <a:moveTo>
                    <a:pt x="15216" y="0"/>
                  </a:moveTo>
                  <a:cubicBezTo>
                    <a:pt x="25360" y="30432"/>
                    <a:pt x="15216" y="65936"/>
                    <a:pt x="0" y="91296"/>
                  </a:cubicBezTo>
                  <a:cubicBezTo>
                    <a:pt x="0" y="86224"/>
                    <a:pt x="5072" y="76080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5216" y="45648"/>
                    <a:pt x="20288" y="20288"/>
                    <a:pt x="15216" y="0"/>
                  </a:cubicBezTo>
                  <a:lnTo>
                    <a:pt x="15216" y="0"/>
                  </a:lnTo>
                  <a:close/>
                </a:path>
              </a:pathLst>
            </a:custGeom>
            <a:solidFill>
              <a:srgbClr val="F9C844">
                <a:alpha val="23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3CAA53C-95B7-4EF2-82BE-ABA3F78D5590}"/>
                </a:ext>
              </a:extLst>
            </p:cNvPr>
            <p:cNvSpPr/>
            <p:nvPr/>
          </p:nvSpPr>
          <p:spPr>
            <a:xfrm>
              <a:off x="8200884" y="2835575"/>
              <a:ext cx="101440" cy="50720"/>
            </a:xfrm>
            <a:custGeom>
              <a:avLst/>
              <a:gdLst>
                <a:gd name="connsiteX0" fmla="*/ 91296 w 101440"/>
                <a:gd name="connsiteY0" fmla="*/ 20288 h 0"/>
                <a:gd name="connsiteX1" fmla="*/ 15216 w 101440"/>
                <a:gd name="connsiteY1" fmla="*/ 0 h 0"/>
                <a:gd name="connsiteX2" fmla="*/ 0 w 101440"/>
                <a:gd name="connsiteY2" fmla="*/ 0 h 0"/>
                <a:gd name="connsiteX3" fmla="*/ 45648 w 101440"/>
                <a:gd name="connsiteY3" fmla="*/ 35504 h 0"/>
                <a:gd name="connsiteX4" fmla="*/ 106512 w 101440"/>
                <a:gd name="connsiteY4" fmla="*/ 25360 h 0"/>
                <a:gd name="connsiteX5" fmla="*/ 91296 w 101440"/>
                <a:gd name="connsiteY5" fmla="*/ 20288 h 0"/>
                <a:gd name="connsiteX6" fmla="*/ 91296 w 101440"/>
                <a:gd name="connsiteY6" fmla="*/ 2028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>
                  <a:moveTo>
                    <a:pt x="91296" y="20288"/>
                  </a:moveTo>
                  <a:cubicBezTo>
                    <a:pt x="65936" y="30432"/>
                    <a:pt x="35504" y="20288"/>
                    <a:pt x="15216" y="0"/>
                  </a:cubicBezTo>
                  <a:cubicBezTo>
                    <a:pt x="10144" y="0"/>
                    <a:pt x="5072" y="0"/>
                    <a:pt x="0" y="0"/>
                  </a:cubicBezTo>
                  <a:cubicBezTo>
                    <a:pt x="10144" y="20288"/>
                    <a:pt x="25360" y="35504"/>
                    <a:pt x="45648" y="35504"/>
                  </a:cubicBezTo>
                  <a:cubicBezTo>
                    <a:pt x="65936" y="40576"/>
                    <a:pt x="86224" y="40576"/>
                    <a:pt x="106512" y="25360"/>
                  </a:cubicBezTo>
                  <a:cubicBezTo>
                    <a:pt x="106512" y="25360"/>
                    <a:pt x="101440" y="25360"/>
                    <a:pt x="91296" y="20288"/>
                  </a:cubicBezTo>
                  <a:lnTo>
                    <a:pt x="91296" y="20288"/>
                  </a:lnTo>
                  <a:close/>
                </a:path>
              </a:pathLst>
            </a:custGeom>
            <a:solidFill>
              <a:srgbClr val="522262">
                <a:alpha val="44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2C7F968-C0CA-4C2E-8601-D5B45A4A02EC}"/>
                </a:ext>
              </a:extLst>
            </p:cNvPr>
            <p:cNvSpPr/>
            <p:nvPr/>
          </p:nvSpPr>
          <p:spPr>
            <a:xfrm>
              <a:off x="8353045" y="2901511"/>
              <a:ext cx="50720" cy="50720"/>
            </a:xfrm>
            <a:custGeom>
              <a:avLst/>
              <a:gdLst>
                <a:gd name="connsiteX0" fmla="*/ 0 w 50720"/>
                <a:gd name="connsiteY0" fmla="*/ 0 h 50720"/>
                <a:gd name="connsiteX1" fmla="*/ 86224 w 50720"/>
                <a:gd name="connsiteY1" fmla="*/ 55792 h 50720"/>
                <a:gd name="connsiteX2" fmla="*/ 40576 w 50720"/>
                <a:gd name="connsiteY2" fmla="*/ 30432 h 50720"/>
                <a:gd name="connsiteX3" fmla="*/ 0 w 50720"/>
                <a:gd name="connsiteY3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0" y="0"/>
                  </a:moveTo>
                  <a:cubicBezTo>
                    <a:pt x="15216" y="10144"/>
                    <a:pt x="91296" y="50720"/>
                    <a:pt x="86224" y="55792"/>
                  </a:cubicBezTo>
                  <a:cubicBezTo>
                    <a:pt x="86224" y="60864"/>
                    <a:pt x="45648" y="35504"/>
                    <a:pt x="40576" y="30432"/>
                  </a:cubicBezTo>
                  <a:cubicBezTo>
                    <a:pt x="45648" y="304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29E520D-2E18-44F7-96B5-4E221A623695}"/>
                </a:ext>
              </a:extLst>
            </p:cNvPr>
            <p:cNvSpPr/>
            <p:nvPr/>
          </p:nvSpPr>
          <p:spPr>
            <a:xfrm>
              <a:off x="3978718" y="2510179"/>
              <a:ext cx="50720" cy="50720"/>
            </a:xfrm>
            <a:custGeom>
              <a:avLst/>
              <a:gdLst>
                <a:gd name="connsiteX0" fmla="*/ 37758 w 50720"/>
                <a:gd name="connsiteY0" fmla="*/ 61652 h 50720"/>
                <a:gd name="connsiteX1" fmla="*/ 37758 w 50720"/>
                <a:gd name="connsiteY1" fmla="*/ 61652 h 50720"/>
                <a:gd name="connsiteX2" fmla="*/ 27614 w 50720"/>
                <a:gd name="connsiteY2" fmla="*/ 56580 h 50720"/>
                <a:gd name="connsiteX3" fmla="*/ 2254 w 50720"/>
                <a:gd name="connsiteY3" fmla="*/ 31220 h 50720"/>
                <a:gd name="connsiteX4" fmla="*/ 2254 w 50720"/>
                <a:gd name="connsiteY4" fmla="*/ 16004 h 50720"/>
                <a:gd name="connsiteX5" fmla="*/ 7326 w 50720"/>
                <a:gd name="connsiteY5" fmla="*/ 5860 h 50720"/>
                <a:gd name="connsiteX6" fmla="*/ 22542 w 50720"/>
                <a:gd name="connsiteY6" fmla="*/ 5860 h 50720"/>
                <a:gd name="connsiteX7" fmla="*/ 37758 w 50720"/>
                <a:gd name="connsiteY7" fmla="*/ 21076 h 50720"/>
                <a:gd name="connsiteX8" fmla="*/ 42830 w 50720"/>
                <a:gd name="connsiteY8" fmla="*/ 21076 h 50720"/>
                <a:gd name="connsiteX9" fmla="*/ 32686 w 50720"/>
                <a:gd name="connsiteY9" fmla="*/ 788 h 50720"/>
                <a:gd name="connsiteX10" fmla="*/ 32686 w 50720"/>
                <a:gd name="connsiteY10" fmla="*/ 788 h 50720"/>
                <a:gd name="connsiteX11" fmla="*/ 58046 w 50720"/>
                <a:gd name="connsiteY11" fmla="*/ 36292 h 50720"/>
                <a:gd name="connsiteX12" fmla="*/ 58046 w 50720"/>
                <a:gd name="connsiteY12" fmla="*/ 41364 h 50720"/>
                <a:gd name="connsiteX13" fmla="*/ 68190 w 50720"/>
                <a:gd name="connsiteY13" fmla="*/ 56580 h 50720"/>
                <a:gd name="connsiteX14" fmla="*/ 37758 w 50720"/>
                <a:gd name="connsiteY14" fmla="*/ 6165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20" h="50720">
                  <a:moveTo>
                    <a:pt x="37758" y="61652"/>
                  </a:moveTo>
                  <a:cubicBezTo>
                    <a:pt x="37758" y="61652"/>
                    <a:pt x="32686" y="56580"/>
                    <a:pt x="37758" y="61652"/>
                  </a:cubicBezTo>
                  <a:cubicBezTo>
                    <a:pt x="32686" y="56580"/>
                    <a:pt x="27614" y="56580"/>
                    <a:pt x="27614" y="56580"/>
                  </a:cubicBezTo>
                  <a:cubicBezTo>
                    <a:pt x="17470" y="51508"/>
                    <a:pt x="7326" y="41364"/>
                    <a:pt x="2254" y="31220"/>
                  </a:cubicBezTo>
                  <a:cubicBezTo>
                    <a:pt x="2254" y="26148"/>
                    <a:pt x="-2818" y="21076"/>
                    <a:pt x="2254" y="16004"/>
                  </a:cubicBezTo>
                  <a:cubicBezTo>
                    <a:pt x="2254" y="10932"/>
                    <a:pt x="7326" y="5860"/>
                    <a:pt x="7326" y="5860"/>
                  </a:cubicBezTo>
                  <a:cubicBezTo>
                    <a:pt x="12398" y="788"/>
                    <a:pt x="17470" y="788"/>
                    <a:pt x="22542" y="5860"/>
                  </a:cubicBezTo>
                  <a:cubicBezTo>
                    <a:pt x="27614" y="10932"/>
                    <a:pt x="32686" y="21076"/>
                    <a:pt x="37758" y="21076"/>
                  </a:cubicBezTo>
                  <a:cubicBezTo>
                    <a:pt x="37758" y="21076"/>
                    <a:pt x="42830" y="26148"/>
                    <a:pt x="42830" y="21076"/>
                  </a:cubicBezTo>
                  <a:cubicBezTo>
                    <a:pt x="47902" y="16004"/>
                    <a:pt x="37758" y="5860"/>
                    <a:pt x="32686" y="788"/>
                  </a:cubicBezTo>
                  <a:cubicBezTo>
                    <a:pt x="32686" y="788"/>
                    <a:pt x="32686" y="788"/>
                    <a:pt x="32686" y="788"/>
                  </a:cubicBezTo>
                  <a:cubicBezTo>
                    <a:pt x="37758" y="-4284"/>
                    <a:pt x="58046" y="16004"/>
                    <a:pt x="58046" y="36292"/>
                  </a:cubicBezTo>
                  <a:cubicBezTo>
                    <a:pt x="58046" y="36292"/>
                    <a:pt x="58046" y="41364"/>
                    <a:pt x="58046" y="41364"/>
                  </a:cubicBezTo>
                  <a:cubicBezTo>
                    <a:pt x="58046" y="51508"/>
                    <a:pt x="68190" y="51508"/>
                    <a:pt x="68190" y="56580"/>
                  </a:cubicBezTo>
                  <a:cubicBezTo>
                    <a:pt x="83406" y="92084"/>
                    <a:pt x="58046" y="97156"/>
                    <a:pt x="37758" y="61652"/>
                  </a:cubicBez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42B5654-4BD0-46B9-89C9-DEE0FA9F5B85}"/>
                </a:ext>
              </a:extLst>
            </p:cNvPr>
            <p:cNvSpPr/>
            <p:nvPr/>
          </p:nvSpPr>
          <p:spPr>
            <a:xfrm>
              <a:off x="4353372" y="3325807"/>
              <a:ext cx="101440" cy="50720"/>
            </a:xfrm>
            <a:custGeom>
              <a:avLst/>
              <a:gdLst>
                <a:gd name="connsiteX0" fmla="*/ 48576 w 101440"/>
                <a:gd name="connsiteY0" fmla="*/ 6825 h 0"/>
                <a:gd name="connsiteX1" fmla="*/ 2928 w 101440"/>
                <a:gd name="connsiteY1" fmla="*/ 27113 h 0"/>
                <a:gd name="connsiteX2" fmla="*/ 79009 w 101440"/>
                <a:gd name="connsiteY2" fmla="*/ 47401 h 0"/>
                <a:gd name="connsiteX3" fmla="*/ 79009 w 101440"/>
                <a:gd name="connsiteY3" fmla="*/ 47401 h 0"/>
                <a:gd name="connsiteX4" fmla="*/ 109441 w 101440"/>
                <a:gd name="connsiteY4" fmla="*/ 47401 h 0"/>
                <a:gd name="connsiteX5" fmla="*/ 109441 w 101440"/>
                <a:gd name="connsiteY5" fmla="*/ 6825 h 0"/>
                <a:gd name="connsiteX6" fmla="*/ 48576 w 101440"/>
                <a:gd name="connsiteY6" fmla="*/ 6825 h 0"/>
                <a:gd name="connsiteX7" fmla="*/ 48576 w 101440"/>
                <a:gd name="connsiteY7" fmla="*/ 682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0">
                  <a:moveTo>
                    <a:pt x="48576" y="6825"/>
                  </a:moveTo>
                  <a:cubicBezTo>
                    <a:pt x="-7216" y="-13463"/>
                    <a:pt x="-2144" y="16969"/>
                    <a:pt x="2928" y="27113"/>
                  </a:cubicBezTo>
                  <a:cubicBezTo>
                    <a:pt x="33360" y="57545"/>
                    <a:pt x="79009" y="42329"/>
                    <a:pt x="79009" y="47401"/>
                  </a:cubicBezTo>
                  <a:cubicBezTo>
                    <a:pt x="79009" y="47401"/>
                    <a:pt x="79009" y="47401"/>
                    <a:pt x="79009" y="47401"/>
                  </a:cubicBezTo>
                  <a:cubicBezTo>
                    <a:pt x="79009" y="52473"/>
                    <a:pt x="104369" y="47401"/>
                    <a:pt x="109441" y="47401"/>
                  </a:cubicBezTo>
                  <a:cubicBezTo>
                    <a:pt x="114513" y="42329"/>
                    <a:pt x="114513" y="6825"/>
                    <a:pt x="109441" y="6825"/>
                  </a:cubicBezTo>
                  <a:cubicBezTo>
                    <a:pt x="89153" y="11897"/>
                    <a:pt x="68864" y="11897"/>
                    <a:pt x="48576" y="6825"/>
                  </a:cubicBezTo>
                  <a:lnTo>
                    <a:pt x="48576" y="6825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69E6929-C43A-4E4A-AFA8-5037B139AE2C}"/>
                </a:ext>
              </a:extLst>
            </p:cNvPr>
            <p:cNvSpPr/>
            <p:nvPr/>
          </p:nvSpPr>
          <p:spPr>
            <a:xfrm>
              <a:off x="4361372" y="3342776"/>
              <a:ext cx="101440" cy="50720"/>
            </a:xfrm>
            <a:custGeom>
              <a:avLst/>
              <a:gdLst>
                <a:gd name="connsiteX0" fmla="*/ 106512 w 101440"/>
                <a:gd name="connsiteY0" fmla="*/ 25360 h 0"/>
                <a:gd name="connsiteX1" fmla="*/ 106512 w 101440"/>
                <a:gd name="connsiteY1" fmla="*/ 30432 h 0"/>
                <a:gd name="connsiteX2" fmla="*/ 76080 w 101440"/>
                <a:gd name="connsiteY2" fmla="*/ 30432 h 0"/>
                <a:gd name="connsiteX3" fmla="*/ 76080 w 101440"/>
                <a:gd name="connsiteY3" fmla="*/ 25360 h 0"/>
                <a:gd name="connsiteX4" fmla="*/ 0 w 101440"/>
                <a:gd name="connsiteY4" fmla="*/ 5072 h 0"/>
                <a:gd name="connsiteX5" fmla="*/ 0 w 101440"/>
                <a:gd name="connsiteY5" fmla="*/ 0 h 0"/>
                <a:gd name="connsiteX6" fmla="*/ 60864 w 101440"/>
                <a:gd name="connsiteY6" fmla="*/ 20288 h 0"/>
                <a:gd name="connsiteX7" fmla="*/ 81152 w 101440"/>
                <a:gd name="connsiteY7" fmla="*/ 20288 h 0"/>
                <a:gd name="connsiteX8" fmla="*/ 81152 w 101440"/>
                <a:gd name="connsiteY8" fmla="*/ 25360 h 0"/>
                <a:gd name="connsiteX9" fmla="*/ 106512 w 101440"/>
                <a:gd name="connsiteY9" fmla="*/ 25360 h 0"/>
                <a:gd name="connsiteX10" fmla="*/ 106512 w 101440"/>
                <a:gd name="connsiteY10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>
                  <a:moveTo>
                    <a:pt x="106512" y="25360"/>
                  </a:moveTo>
                  <a:cubicBezTo>
                    <a:pt x="106512" y="25360"/>
                    <a:pt x="106512" y="30432"/>
                    <a:pt x="106512" y="30432"/>
                  </a:cubicBezTo>
                  <a:cubicBezTo>
                    <a:pt x="101440" y="35504"/>
                    <a:pt x="86224" y="35504"/>
                    <a:pt x="76080" y="30432"/>
                  </a:cubicBezTo>
                  <a:cubicBezTo>
                    <a:pt x="76080" y="30432"/>
                    <a:pt x="76080" y="25360"/>
                    <a:pt x="76080" y="25360"/>
                  </a:cubicBezTo>
                  <a:cubicBezTo>
                    <a:pt x="71008" y="25360"/>
                    <a:pt x="20288" y="30432"/>
                    <a:pt x="0" y="5072"/>
                  </a:cubicBezTo>
                  <a:cubicBezTo>
                    <a:pt x="0" y="5072"/>
                    <a:pt x="0" y="0"/>
                    <a:pt x="0" y="0"/>
                  </a:cubicBezTo>
                  <a:cubicBezTo>
                    <a:pt x="15216" y="15216"/>
                    <a:pt x="40576" y="20288"/>
                    <a:pt x="60864" y="20288"/>
                  </a:cubicBezTo>
                  <a:cubicBezTo>
                    <a:pt x="65936" y="20288"/>
                    <a:pt x="76080" y="20288"/>
                    <a:pt x="81152" y="20288"/>
                  </a:cubicBezTo>
                  <a:cubicBezTo>
                    <a:pt x="81152" y="20288"/>
                    <a:pt x="81152" y="25360"/>
                    <a:pt x="81152" y="25360"/>
                  </a:cubicBezTo>
                  <a:cubicBezTo>
                    <a:pt x="76080" y="30432"/>
                    <a:pt x="91296" y="30432"/>
                    <a:pt x="106512" y="25360"/>
                  </a:cubicBezTo>
                  <a:lnTo>
                    <a:pt x="106512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7C647D1-C2FB-498A-8710-3DC0D41BA3CA}"/>
                </a:ext>
              </a:extLst>
            </p:cNvPr>
            <p:cNvSpPr/>
            <p:nvPr/>
          </p:nvSpPr>
          <p:spPr>
            <a:xfrm>
              <a:off x="4310652" y="2490679"/>
              <a:ext cx="50720" cy="50720"/>
            </a:xfrm>
            <a:custGeom>
              <a:avLst/>
              <a:gdLst>
                <a:gd name="connsiteX0" fmla="*/ 81152 w 50720"/>
                <a:gd name="connsiteY0" fmla="*/ 40576 h 50720"/>
                <a:gd name="connsiteX1" fmla="*/ 0 w 50720"/>
                <a:gd name="connsiteY1" fmla="*/ 60864 h 50720"/>
                <a:gd name="connsiteX2" fmla="*/ 10144 w 50720"/>
                <a:gd name="connsiteY2" fmla="*/ 20288 h 50720"/>
                <a:gd name="connsiteX3" fmla="*/ 50720 w 50720"/>
                <a:gd name="connsiteY3" fmla="*/ 0 h 50720"/>
                <a:gd name="connsiteX4" fmla="*/ 81152 w 50720"/>
                <a:gd name="connsiteY4" fmla="*/ 15216 h 50720"/>
                <a:gd name="connsiteX5" fmla="*/ 81152 w 50720"/>
                <a:gd name="connsiteY5" fmla="*/ 40576 h 50720"/>
                <a:gd name="connsiteX6" fmla="*/ 81152 w 50720"/>
                <a:gd name="connsiteY6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50720">
                  <a:moveTo>
                    <a:pt x="81152" y="40576"/>
                  </a:moveTo>
                  <a:cubicBezTo>
                    <a:pt x="35504" y="81152"/>
                    <a:pt x="15216" y="60864"/>
                    <a:pt x="0" y="60864"/>
                  </a:cubicBezTo>
                  <a:cubicBezTo>
                    <a:pt x="10144" y="50720"/>
                    <a:pt x="15216" y="30432"/>
                    <a:pt x="10144" y="20288"/>
                  </a:cubicBezTo>
                  <a:lnTo>
                    <a:pt x="50720" y="0"/>
                  </a:lnTo>
                  <a:lnTo>
                    <a:pt x="81152" y="15216"/>
                  </a:lnTo>
                  <a:cubicBezTo>
                    <a:pt x="76080" y="25360"/>
                    <a:pt x="76080" y="35504"/>
                    <a:pt x="81152" y="40576"/>
                  </a:cubicBezTo>
                  <a:lnTo>
                    <a:pt x="81152" y="40576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284BCB-CDDD-4BC5-A8F2-D1DDDA2F2DF2}"/>
                </a:ext>
              </a:extLst>
            </p:cNvPr>
            <p:cNvSpPr/>
            <p:nvPr/>
          </p:nvSpPr>
          <p:spPr>
            <a:xfrm>
              <a:off x="4265004" y="2394311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10144 w 101440"/>
                <a:gd name="connsiteY1" fmla="*/ 40576 h 101440"/>
                <a:gd name="connsiteX2" fmla="*/ 101440 w 101440"/>
                <a:gd name="connsiteY2" fmla="*/ 96368 h 101440"/>
                <a:gd name="connsiteX3" fmla="*/ 71008 w 101440"/>
                <a:gd name="connsiteY3" fmla="*/ 35504 h 101440"/>
                <a:gd name="connsiteX4" fmla="*/ 0 w 101440"/>
                <a:gd name="connsiteY4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cubicBezTo>
                    <a:pt x="10144" y="15216"/>
                    <a:pt x="10144" y="25360"/>
                    <a:pt x="10144" y="40576"/>
                  </a:cubicBezTo>
                  <a:cubicBezTo>
                    <a:pt x="10144" y="121728"/>
                    <a:pt x="65936" y="136944"/>
                    <a:pt x="101440" y="96368"/>
                  </a:cubicBezTo>
                  <a:lnTo>
                    <a:pt x="71008" y="35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E1C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99A4190-F6FF-4F82-A274-2F288966ED25}"/>
                </a:ext>
              </a:extLst>
            </p:cNvPr>
            <p:cNvSpPr/>
            <p:nvPr/>
          </p:nvSpPr>
          <p:spPr>
            <a:xfrm>
              <a:off x="4259932" y="2333524"/>
              <a:ext cx="152160" cy="152160"/>
            </a:xfrm>
            <a:custGeom>
              <a:avLst/>
              <a:gdLst>
                <a:gd name="connsiteX0" fmla="*/ 136944 w 152160"/>
                <a:gd name="connsiteY0" fmla="*/ 172372 h 152160"/>
                <a:gd name="connsiteX1" fmla="*/ 96368 w 152160"/>
                <a:gd name="connsiteY1" fmla="*/ 177444 h 152160"/>
                <a:gd name="connsiteX2" fmla="*/ 91296 w 152160"/>
                <a:gd name="connsiteY2" fmla="*/ 172372 h 152160"/>
                <a:gd name="connsiteX3" fmla="*/ 76080 w 152160"/>
                <a:gd name="connsiteY3" fmla="*/ 152084 h 152160"/>
                <a:gd name="connsiteX4" fmla="*/ 71008 w 152160"/>
                <a:gd name="connsiteY4" fmla="*/ 121652 h 152160"/>
                <a:gd name="connsiteX5" fmla="*/ 55792 w 152160"/>
                <a:gd name="connsiteY5" fmla="*/ 126724 h 152160"/>
                <a:gd name="connsiteX6" fmla="*/ 5072 w 152160"/>
                <a:gd name="connsiteY6" fmla="*/ 60788 h 152160"/>
                <a:gd name="connsiteX7" fmla="*/ 0 w 152160"/>
                <a:gd name="connsiteY7" fmla="*/ 40500 h 152160"/>
                <a:gd name="connsiteX8" fmla="*/ 35504 w 152160"/>
                <a:gd name="connsiteY8" fmla="*/ 4996 h 152160"/>
                <a:gd name="connsiteX9" fmla="*/ 157232 w 152160"/>
                <a:gd name="connsiteY9" fmla="*/ 55716 h 152160"/>
                <a:gd name="connsiteX10" fmla="*/ 136944 w 152160"/>
                <a:gd name="connsiteY10" fmla="*/ 172372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160" h="152160">
                  <a:moveTo>
                    <a:pt x="136944" y="172372"/>
                  </a:moveTo>
                  <a:cubicBezTo>
                    <a:pt x="126800" y="182516"/>
                    <a:pt x="106512" y="187588"/>
                    <a:pt x="96368" y="177444"/>
                  </a:cubicBezTo>
                  <a:cubicBezTo>
                    <a:pt x="96368" y="177444"/>
                    <a:pt x="91296" y="172372"/>
                    <a:pt x="91296" y="172372"/>
                  </a:cubicBezTo>
                  <a:cubicBezTo>
                    <a:pt x="86224" y="162228"/>
                    <a:pt x="81152" y="157156"/>
                    <a:pt x="76080" y="152084"/>
                  </a:cubicBezTo>
                  <a:cubicBezTo>
                    <a:pt x="76080" y="152084"/>
                    <a:pt x="86224" y="131796"/>
                    <a:pt x="71008" y="121652"/>
                  </a:cubicBezTo>
                  <a:cubicBezTo>
                    <a:pt x="65936" y="116580"/>
                    <a:pt x="55792" y="121652"/>
                    <a:pt x="55792" y="126724"/>
                  </a:cubicBezTo>
                  <a:cubicBezTo>
                    <a:pt x="35504" y="116580"/>
                    <a:pt x="20288" y="65860"/>
                    <a:pt x="5072" y="60788"/>
                  </a:cubicBezTo>
                  <a:cubicBezTo>
                    <a:pt x="0" y="60788"/>
                    <a:pt x="0" y="45572"/>
                    <a:pt x="0" y="40500"/>
                  </a:cubicBezTo>
                  <a:cubicBezTo>
                    <a:pt x="0" y="20212"/>
                    <a:pt x="20288" y="10068"/>
                    <a:pt x="35504" y="4996"/>
                  </a:cubicBezTo>
                  <a:cubicBezTo>
                    <a:pt x="81152" y="-10220"/>
                    <a:pt x="136944" y="10068"/>
                    <a:pt x="157232" y="55716"/>
                  </a:cubicBezTo>
                  <a:cubicBezTo>
                    <a:pt x="172448" y="96292"/>
                    <a:pt x="162304" y="141940"/>
                    <a:pt x="136944" y="172372"/>
                  </a:cubicBezTo>
                  <a:close/>
                </a:path>
              </a:pathLst>
            </a:custGeom>
            <a:solidFill>
              <a:srgbClr val="28282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9D20637-3311-4F76-8A61-36BCF30739BA}"/>
                </a:ext>
              </a:extLst>
            </p:cNvPr>
            <p:cNvSpPr/>
            <p:nvPr/>
          </p:nvSpPr>
          <p:spPr>
            <a:xfrm>
              <a:off x="4270076" y="2394311"/>
              <a:ext cx="50720" cy="50720"/>
            </a:xfrm>
            <a:custGeom>
              <a:avLst/>
              <a:gdLst>
                <a:gd name="connsiteX0" fmla="*/ 15216 w 50720"/>
                <a:gd name="connsiteY0" fmla="*/ 30432 h 50720"/>
                <a:gd name="connsiteX1" fmla="*/ 50720 w 50720"/>
                <a:gd name="connsiteY1" fmla="*/ 65936 h 50720"/>
                <a:gd name="connsiteX2" fmla="*/ 55792 w 50720"/>
                <a:gd name="connsiteY2" fmla="*/ 60864 h 50720"/>
                <a:gd name="connsiteX3" fmla="*/ 65936 w 50720"/>
                <a:gd name="connsiteY3" fmla="*/ 60864 h 50720"/>
                <a:gd name="connsiteX4" fmla="*/ 76080 w 50720"/>
                <a:gd name="connsiteY4" fmla="*/ 91296 h 50720"/>
                <a:gd name="connsiteX5" fmla="*/ 81152 w 50720"/>
                <a:gd name="connsiteY5" fmla="*/ 71008 h 50720"/>
                <a:gd name="connsiteX6" fmla="*/ 71008 w 50720"/>
                <a:gd name="connsiteY6" fmla="*/ 55792 h 50720"/>
                <a:gd name="connsiteX7" fmla="*/ 35504 w 50720"/>
                <a:gd name="connsiteY7" fmla="*/ 45648 h 50720"/>
                <a:gd name="connsiteX8" fmla="*/ 25360 w 50720"/>
                <a:gd name="connsiteY8" fmla="*/ 20288 h 50720"/>
                <a:gd name="connsiteX9" fmla="*/ 0 w 50720"/>
                <a:gd name="connsiteY9" fmla="*/ 0 h 50720"/>
                <a:gd name="connsiteX10" fmla="*/ 5072 w 50720"/>
                <a:gd name="connsiteY10" fmla="*/ 10144 h 50720"/>
                <a:gd name="connsiteX11" fmla="*/ 10144 w 50720"/>
                <a:gd name="connsiteY11" fmla="*/ 20288 h 50720"/>
                <a:gd name="connsiteX12" fmla="*/ 15216 w 50720"/>
                <a:gd name="connsiteY12" fmla="*/ 3043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720" h="50720">
                  <a:moveTo>
                    <a:pt x="15216" y="30432"/>
                  </a:moveTo>
                  <a:cubicBezTo>
                    <a:pt x="25360" y="45648"/>
                    <a:pt x="40576" y="71008"/>
                    <a:pt x="50720" y="65936"/>
                  </a:cubicBezTo>
                  <a:cubicBezTo>
                    <a:pt x="50720" y="65936"/>
                    <a:pt x="50720" y="60864"/>
                    <a:pt x="55792" y="60864"/>
                  </a:cubicBezTo>
                  <a:cubicBezTo>
                    <a:pt x="55792" y="60864"/>
                    <a:pt x="60864" y="55792"/>
                    <a:pt x="65936" y="60864"/>
                  </a:cubicBezTo>
                  <a:cubicBezTo>
                    <a:pt x="81152" y="65936"/>
                    <a:pt x="76080" y="86224"/>
                    <a:pt x="76080" y="91296"/>
                  </a:cubicBezTo>
                  <a:cubicBezTo>
                    <a:pt x="81152" y="86224"/>
                    <a:pt x="81152" y="81152"/>
                    <a:pt x="81152" y="71008"/>
                  </a:cubicBezTo>
                  <a:cubicBezTo>
                    <a:pt x="81152" y="65936"/>
                    <a:pt x="76080" y="60864"/>
                    <a:pt x="71008" y="55792"/>
                  </a:cubicBezTo>
                  <a:cubicBezTo>
                    <a:pt x="60864" y="50720"/>
                    <a:pt x="45648" y="50720"/>
                    <a:pt x="35504" y="45648"/>
                  </a:cubicBezTo>
                  <a:cubicBezTo>
                    <a:pt x="30432" y="40576"/>
                    <a:pt x="30432" y="25360"/>
                    <a:pt x="25360" y="20288"/>
                  </a:cubicBezTo>
                  <a:cubicBezTo>
                    <a:pt x="20288" y="15216"/>
                    <a:pt x="5072" y="5072"/>
                    <a:pt x="0" y="0"/>
                  </a:cubicBezTo>
                  <a:cubicBezTo>
                    <a:pt x="0" y="5072"/>
                    <a:pt x="5072" y="5072"/>
                    <a:pt x="5072" y="10144"/>
                  </a:cubicBezTo>
                  <a:cubicBezTo>
                    <a:pt x="5072" y="15216"/>
                    <a:pt x="10144" y="20288"/>
                    <a:pt x="10144" y="20288"/>
                  </a:cubicBezTo>
                  <a:cubicBezTo>
                    <a:pt x="5072" y="20288"/>
                    <a:pt x="10144" y="20288"/>
                    <a:pt x="15216" y="30432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921DBC9-A650-4316-88C5-50E3494ECC53}"/>
                </a:ext>
              </a:extLst>
            </p:cNvPr>
            <p:cNvSpPr/>
            <p:nvPr/>
          </p:nvSpPr>
          <p:spPr>
            <a:xfrm>
              <a:off x="4234422" y="3378280"/>
              <a:ext cx="101440" cy="50720"/>
            </a:xfrm>
            <a:custGeom>
              <a:avLst/>
              <a:gdLst>
                <a:gd name="connsiteX0" fmla="*/ 61015 w 101440"/>
                <a:gd name="connsiteY0" fmla="*/ 5072 h 50720"/>
                <a:gd name="connsiteX1" fmla="*/ 5223 w 101440"/>
                <a:gd name="connsiteY1" fmla="*/ 15216 h 50720"/>
                <a:gd name="connsiteX2" fmla="*/ 96519 w 101440"/>
                <a:gd name="connsiteY2" fmla="*/ 55792 h 50720"/>
                <a:gd name="connsiteX3" fmla="*/ 96519 w 101440"/>
                <a:gd name="connsiteY3" fmla="*/ 55792 h 50720"/>
                <a:gd name="connsiteX4" fmla="*/ 96519 w 101440"/>
                <a:gd name="connsiteY4" fmla="*/ 55792 h 50720"/>
                <a:gd name="connsiteX5" fmla="*/ 96519 w 101440"/>
                <a:gd name="connsiteY5" fmla="*/ 55792 h 50720"/>
                <a:gd name="connsiteX6" fmla="*/ 126951 w 101440"/>
                <a:gd name="connsiteY6" fmla="*/ 50720 h 50720"/>
                <a:gd name="connsiteX7" fmla="*/ 126951 w 101440"/>
                <a:gd name="connsiteY7" fmla="*/ 0 h 50720"/>
                <a:gd name="connsiteX8" fmla="*/ 61015 w 101440"/>
                <a:gd name="connsiteY8" fmla="*/ 5072 h 50720"/>
                <a:gd name="connsiteX9" fmla="*/ 61015 w 101440"/>
                <a:gd name="connsiteY9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50720">
                  <a:moveTo>
                    <a:pt x="61015" y="5072"/>
                  </a:moveTo>
                  <a:cubicBezTo>
                    <a:pt x="61015" y="15216"/>
                    <a:pt x="15366" y="10144"/>
                    <a:pt x="5223" y="15216"/>
                  </a:cubicBezTo>
                  <a:cubicBezTo>
                    <a:pt x="-15066" y="30432"/>
                    <a:pt x="25510" y="60864"/>
                    <a:pt x="96519" y="55792"/>
                  </a:cubicBezTo>
                  <a:cubicBezTo>
                    <a:pt x="96519" y="55792"/>
                    <a:pt x="96519" y="55792"/>
                    <a:pt x="96519" y="55792"/>
                  </a:cubicBezTo>
                  <a:cubicBezTo>
                    <a:pt x="96519" y="55792"/>
                    <a:pt x="96519" y="55792"/>
                    <a:pt x="96519" y="55792"/>
                  </a:cubicBezTo>
                  <a:cubicBezTo>
                    <a:pt x="96519" y="55792"/>
                    <a:pt x="96519" y="55792"/>
                    <a:pt x="96519" y="55792"/>
                  </a:cubicBezTo>
                  <a:cubicBezTo>
                    <a:pt x="106663" y="55792"/>
                    <a:pt x="126951" y="50720"/>
                    <a:pt x="126951" y="50720"/>
                  </a:cubicBezTo>
                  <a:cubicBezTo>
                    <a:pt x="132023" y="35504"/>
                    <a:pt x="132023" y="20288"/>
                    <a:pt x="126951" y="0"/>
                  </a:cubicBezTo>
                  <a:cubicBezTo>
                    <a:pt x="106663" y="20288"/>
                    <a:pt x="81303" y="20288"/>
                    <a:pt x="61015" y="5072"/>
                  </a:cubicBezTo>
                  <a:lnTo>
                    <a:pt x="61015" y="5072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C7DADA6-78F7-46AC-BA75-16DF9F9F8F70}"/>
                </a:ext>
              </a:extLst>
            </p:cNvPr>
            <p:cNvSpPr/>
            <p:nvPr/>
          </p:nvSpPr>
          <p:spPr>
            <a:xfrm>
              <a:off x="4239644" y="3403640"/>
              <a:ext cx="101440" cy="50720"/>
            </a:xfrm>
            <a:custGeom>
              <a:avLst/>
              <a:gdLst>
                <a:gd name="connsiteX0" fmla="*/ 121728 w 101440"/>
                <a:gd name="connsiteY0" fmla="*/ 25360 h 0"/>
                <a:gd name="connsiteX1" fmla="*/ 121728 w 101440"/>
                <a:gd name="connsiteY1" fmla="*/ 30432 h 0"/>
                <a:gd name="connsiteX2" fmla="*/ 91296 w 101440"/>
                <a:gd name="connsiteY2" fmla="*/ 30432 h 0"/>
                <a:gd name="connsiteX3" fmla="*/ 91296 w 101440"/>
                <a:gd name="connsiteY3" fmla="*/ 30432 h 0"/>
                <a:gd name="connsiteX4" fmla="*/ 30432 w 101440"/>
                <a:gd name="connsiteY4" fmla="*/ 25360 h 0"/>
                <a:gd name="connsiteX5" fmla="*/ 0 w 101440"/>
                <a:gd name="connsiteY5" fmla="*/ 0 h 0"/>
                <a:gd name="connsiteX6" fmla="*/ 96368 w 101440"/>
                <a:gd name="connsiteY6" fmla="*/ 30432 h 0"/>
                <a:gd name="connsiteX7" fmla="*/ 101440 w 101440"/>
                <a:gd name="connsiteY7" fmla="*/ 30432 h 0"/>
                <a:gd name="connsiteX8" fmla="*/ 121728 w 101440"/>
                <a:gd name="connsiteY8" fmla="*/ 25360 h 0"/>
                <a:gd name="connsiteX9" fmla="*/ 121728 w 101440"/>
                <a:gd name="connsiteY9" fmla="*/ 2536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>
                  <a:moveTo>
                    <a:pt x="121728" y="25360"/>
                  </a:moveTo>
                  <a:cubicBezTo>
                    <a:pt x="121728" y="25360"/>
                    <a:pt x="121728" y="30432"/>
                    <a:pt x="121728" y="30432"/>
                  </a:cubicBezTo>
                  <a:cubicBezTo>
                    <a:pt x="111584" y="30432"/>
                    <a:pt x="96368" y="35504"/>
                    <a:pt x="91296" y="30432"/>
                  </a:cubicBezTo>
                  <a:cubicBezTo>
                    <a:pt x="91296" y="30432"/>
                    <a:pt x="91296" y="30432"/>
                    <a:pt x="91296" y="30432"/>
                  </a:cubicBezTo>
                  <a:cubicBezTo>
                    <a:pt x="91296" y="30432"/>
                    <a:pt x="60864" y="35504"/>
                    <a:pt x="30432" y="25360"/>
                  </a:cubicBezTo>
                  <a:cubicBezTo>
                    <a:pt x="25360" y="25360"/>
                    <a:pt x="0" y="15216"/>
                    <a:pt x="0" y="0"/>
                  </a:cubicBezTo>
                  <a:cubicBezTo>
                    <a:pt x="10144" y="25360"/>
                    <a:pt x="65936" y="35504"/>
                    <a:pt x="96368" y="30432"/>
                  </a:cubicBezTo>
                  <a:cubicBezTo>
                    <a:pt x="96368" y="30432"/>
                    <a:pt x="96368" y="30432"/>
                    <a:pt x="101440" y="30432"/>
                  </a:cubicBezTo>
                  <a:cubicBezTo>
                    <a:pt x="106512" y="30432"/>
                    <a:pt x="116656" y="30432"/>
                    <a:pt x="121728" y="25360"/>
                  </a:cubicBezTo>
                  <a:lnTo>
                    <a:pt x="121728" y="25360"/>
                  </a:lnTo>
                  <a:close/>
                </a:path>
              </a:pathLst>
            </a:custGeom>
            <a:solidFill>
              <a:srgbClr val="A7A5A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A81D23A-27A9-46B4-9E5A-18A5F3408817}"/>
                </a:ext>
              </a:extLst>
            </p:cNvPr>
            <p:cNvSpPr/>
            <p:nvPr/>
          </p:nvSpPr>
          <p:spPr>
            <a:xfrm>
              <a:off x="4369262" y="2830504"/>
              <a:ext cx="101440" cy="507200"/>
            </a:xfrm>
            <a:custGeom>
              <a:avLst/>
              <a:gdLst>
                <a:gd name="connsiteX0" fmla="*/ 103694 w 101440"/>
                <a:gd name="connsiteY0" fmla="*/ 0 h 507200"/>
                <a:gd name="connsiteX1" fmla="*/ 98622 w 101440"/>
                <a:gd name="connsiteY1" fmla="*/ 268816 h 507200"/>
                <a:gd name="connsiteX2" fmla="*/ 98622 w 101440"/>
                <a:gd name="connsiteY2" fmla="*/ 512272 h 507200"/>
                <a:gd name="connsiteX3" fmla="*/ 37758 w 101440"/>
                <a:gd name="connsiteY3" fmla="*/ 512272 h 507200"/>
                <a:gd name="connsiteX4" fmla="*/ 32686 w 101440"/>
                <a:gd name="connsiteY4" fmla="*/ 502128 h 507200"/>
                <a:gd name="connsiteX5" fmla="*/ 32686 w 101440"/>
                <a:gd name="connsiteY5" fmla="*/ 385472 h 507200"/>
                <a:gd name="connsiteX6" fmla="*/ 2254 w 101440"/>
                <a:gd name="connsiteY6" fmla="*/ 136944 h 507200"/>
                <a:gd name="connsiteX7" fmla="*/ 2254 w 101440"/>
                <a:gd name="connsiteY7" fmla="*/ 96368 h 507200"/>
                <a:gd name="connsiteX8" fmla="*/ 37758 w 101440"/>
                <a:gd name="connsiteY8" fmla="*/ 50720 h 507200"/>
                <a:gd name="connsiteX9" fmla="*/ 103694 w 101440"/>
                <a:gd name="connsiteY9" fmla="*/ 0 h 507200"/>
                <a:gd name="connsiteX10" fmla="*/ 103694 w 101440"/>
                <a:gd name="connsiteY10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 h="507200">
                  <a:moveTo>
                    <a:pt x="103694" y="0"/>
                  </a:moveTo>
                  <a:cubicBezTo>
                    <a:pt x="118910" y="71008"/>
                    <a:pt x="98622" y="197808"/>
                    <a:pt x="98622" y="268816"/>
                  </a:cubicBezTo>
                  <a:cubicBezTo>
                    <a:pt x="103694" y="334752"/>
                    <a:pt x="108766" y="491984"/>
                    <a:pt x="98622" y="512272"/>
                  </a:cubicBezTo>
                  <a:cubicBezTo>
                    <a:pt x="93550" y="517344"/>
                    <a:pt x="63118" y="522416"/>
                    <a:pt x="37758" y="512272"/>
                  </a:cubicBezTo>
                  <a:cubicBezTo>
                    <a:pt x="32686" y="512272"/>
                    <a:pt x="32686" y="507200"/>
                    <a:pt x="32686" y="502128"/>
                  </a:cubicBezTo>
                  <a:cubicBezTo>
                    <a:pt x="32686" y="476768"/>
                    <a:pt x="32686" y="431120"/>
                    <a:pt x="32686" y="385472"/>
                  </a:cubicBezTo>
                  <a:cubicBezTo>
                    <a:pt x="32686" y="294176"/>
                    <a:pt x="2254" y="253600"/>
                    <a:pt x="2254" y="136944"/>
                  </a:cubicBezTo>
                  <a:cubicBezTo>
                    <a:pt x="2254" y="121728"/>
                    <a:pt x="-2818" y="111584"/>
                    <a:pt x="2254" y="96368"/>
                  </a:cubicBezTo>
                  <a:cubicBezTo>
                    <a:pt x="7326" y="76080"/>
                    <a:pt x="22542" y="65936"/>
                    <a:pt x="37758" y="50720"/>
                  </a:cubicBezTo>
                  <a:cubicBezTo>
                    <a:pt x="58046" y="30432"/>
                    <a:pt x="83406" y="15216"/>
                    <a:pt x="103694" y="0"/>
                  </a:cubicBezTo>
                  <a:lnTo>
                    <a:pt x="103694" y="0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A949309-D6ED-414C-AA34-35731A4A518E}"/>
                </a:ext>
              </a:extLst>
            </p:cNvPr>
            <p:cNvSpPr/>
            <p:nvPr/>
          </p:nvSpPr>
          <p:spPr>
            <a:xfrm>
              <a:off x="4263413" y="2825431"/>
              <a:ext cx="202880" cy="557920"/>
            </a:xfrm>
            <a:custGeom>
              <a:avLst/>
              <a:gdLst>
                <a:gd name="connsiteX0" fmla="*/ 16807 w 202880"/>
                <a:gd name="connsiteY0" fmla="*/ 45648 h 557920"/>
                <a:gd name="connsiteX1" fmla="*/ 6663 w 202880"/>
                <a:gd name="connsiteY1" fmla="*/ 304320 h 557920"/>
                <a:gd name="connsiteX2" fmla="*/ 26951 w 202880"/>
                <a:gd name="connsiteY2" fmla="*/ 562993 h 557920"/>
                <a:gd name="connsiteX3" fmla="*/ 97959 w 202880"/>
                <a:gd name="connsiteY3" fmla="*/ 562993 h 557920"/>
                <a:gd name="connsiteX4" fmla="*/ 97959 w 202880"/>
                <a:gd name="connsiteY4" fmla="*/ 547777 h 557920"/>
                <a:gd name="connsiteX5" fmla="*/ 87815 w 202880"/>
                <a:gd name="connsiteY5" fmla="*/ 299248 h 557920"/>
                <a:gd name="connsiteX6" fmla="*/ 123319 w 202880"/>
                <a:gd name="connsiteY6" fmla="*/ 106512 h 557920"/>
                <a:gd name="connsiteX7" fmla="*/ 214616 w 202880"/>
                <a:gd name="connsiteY7" fmla="*/ 0 h 557920"/>
                <a:gd name="connsiteX8" fmla="*/ 16807 w 202880"/>
                <a:gd name="connsiteY8" fmla="*/ 45648 h 557920"/>
                <a:gd name="connsiteX9" fmla="*/ 16807 w 202880"/>
                <a:gd name="connsiteY9" fmla="*/ 45648 h 5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80" h="557920">
                  <a:moveTo>
                    <a:pt x="16807" y="45648"/>
                  </a:moveTo>
                  <a:cubicBezTo>
                    <a:pt x="-3481" y="131872"/>
                    <a:pt x="-3481" y="218096"/>
                    <a:pt x="6663" y="304320"/>
                  </a:cubicBezTo>
                  <a:cubicBezTo>
                    <a:pt x="6663" y="324608"/>
                    <a:pt x="32023" y="502129"/>
                    <a:pt x="26951" y="562993"/>
                  </a:cubicBezTo>
                  <a:cubicBezTo>
                    <a:pt x="37095" y="578209"/>
                    <a:pt x="82743" y="583281"/>
                    <a:pt x="97959" y="562993"/>
                  </a:cubicBezTo>
                  <a:cubicBezTo>
                    <a:pt x="97959" y="557921"/>
                    <a:pt x="97959" y="552849"/>
                    <a:pt x="97959" y="547777"/>
                  </a:cubicBezTo>
                  <a:cubicBezTo>
                    <a:pt x="108103" y="446337"/>
                    <a:pt x="87815" y="339824"/>
                    <a:pt x="87815" y="299248"/>
                  </a:cubicBezTo>
                  <a:cubicBezTo>
                    <a:pt x="87815" y="238384"/>
                    <a:pt x="128391" y="162304"/>
                    <a:pt x="123319" y="106512"/>
                  </a:cubicBezTo>
                  <a:cubicBezTo>
                    <a:pt x="184184" y="81152"/>
                    <a:pt x="214616" y="40576"/>
                    <a:pt x="214616" y="0"/>
                  </a:cubicBezTo>
                  <a:cubicBezTo>
                    <a:pt x="153752" y="45648"/>
                    <a:pt x="87815" y="55792"/>
                    <a:pt x="16807" y="45648"/>
                  </a:cubicBezTo>
                  <a:lnTo>
                    <a:pt x="16807" y="45648"/>
                  </a:lnTo>
                  <a:close/>
                </a:path>
              </a:pathLst>
            </a:custGeom>
            <a:solidFill>
              <a:srgbClr val="E0E0E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2C4BB9B-1A84-4D26-85B0-B363255C4457}"/>
                </a:ext>
              </a:extLst>
            </p:cNvPr>
            <p:cNvSpPr/>
            <p:nvPr/>
          </p:nvSpPr>
          <p:spPr>
            <a:xfrm>
              <a:off x="4275148" y="2820359"/>
              <a:ext cx="152160" cy="50720"/>
            </a:xfrm>
            <a:custGeom>
              <a:avLst/>
              <a:gdLst>
                <a:gd name="connsiteX0" fmla="*/ 0 w 152160"/>
                <a:gd name="connsiteY0" fmla="*/ 50720 h 50720"/>
                <a:gd name="connsiteX1" fmla="*/ 0 w 152160"/>
                <a:gd name="connsiteY1" fmla="*/ 55792 h 50720"/>
                <a:gd name="connsiteX2" fmla="*/ 0 w 152160"/>
                <a:gd name="connsiteY2" fmla="*/ 55792 h 50720"/>
                <a:gd name="connsiteX3" fmla="*/ 0 w 152160"/>
                <a:gd name="connsiteY3" fmla="*/ 60864 h 50720"/>
                <a:gd name="connsiteX4" fmla="*/ 187664 w 152160"/>
                <a:gd name="connsiteY4" fmla="*/ 20288 h 50720"/>
                <a:gd name="connsiteX5" fmla="*/ 197808 w 152160"/>
                <a:gd name="connsiteY5" fmla="*/ 0 h 50720"/>
                <a:gd name="connsiteX6" fmla="*/ 0 w 152160"/>
                <a:gd name="connsiteY6" fmla="*/ 5072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60" h="50720">
                  <a:moveTo>
                    <a:pt x="0" y="50720"/>
                  </a:moveTo>
                  <a:cubicBezTo>
                    <a:pt x="0" y="50720"/>
                    <a:pt x="0" y="55792"/>
                    <a:pt x="0" y="55792"/>
                  </a:cubicBezTo>
                  <a:lnTo>
                    <a:pt x="0" y="55792"/>
                  </a:lnTo>
                  <a:cubicBezTo>
                    <a:pt x="0" y="55792"/>
                    <a:pt x="0" y="55792"/>
                    <a:pt x="0" y="60864"/>
                  </a:cubicBezTo>
                  <a:cubicBezTo>
                    <a:pt x="60864" y="76080"/>
                    <a:pt x="142016" y="60864"/>
                    <a:pt x="187664" y="20288"/>
                  </a:cubicBezTo>
                  <a:cubicBezTo>
                    <a:pt x="192737" y="15216"/>
                    <a:pt x="197808" y="10144"/>
                    <a:pt x="197808" y="0"/>
                  </a:cubicBezTo>
                  <a:cubicBezTo>
                    <a:pt x="197808" y="5072"/>
                    <a:pt x="0" y="50720"/>
                    <a:pt x="0" y="50720"/>
                  </a:cubicBezTo>
                  <a:close/>
                </a:path>
              </a:pathLst>
            </a:custGeom>
            <a:solidFill>
              <a:srgbClr val="189E98">
                <a:alpha val="20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10F7FB-AA31-4C4A-863F-61C5A24AE0D2}"/>
                </a:ext>
              </a:extLst>
            </p:cNvPr>
            <p:cNvSpPr/>
            <p:nvPr/>
          </p:nvSpPr>
          <p:spPr>
            <a:xfrm>
              <a:off x="4386733" y="2516039"/>
              <a:ext cx="50720" cy="152160"/>
            </a:xfrm>
            <a:custGeom>
              <a:avLst/>
              <a:gdLst>
                <a:gd name="connsiteX0" fmla="*/ 65936 w 50720"/>
                <a:gd name="connsiteY0" fmla="*/ 126800 h 152160"/>
                <a:gd name="connsiteX1" fmla="*/ 0 w 50720"/>
                <a:gd name="connsiteY1" fmla="*/ 10144 h 152160"/>
                <a:gd name="connsiteX2" fmla="*/ 25360 w 50720"/>
                <a:gd name="connsiteY2" fmla="*/ 0 h 152160"/>
                <a:gd name="connsiteX3" fmla="*/ 81152 w 50720"/>
                <a:gd name="connsiteY3" fmla="*/ 25360 h 152160"/>
                <a:gd name="connsiteX4" fmla="*/ 91296 w 50720"/>
                <a:gd name="connsiteY4" fmla="*/ 96368 h 152160"/>
                <a:gd name="connsiteX5" fmla="*/ 50720 w 50720"/>
                <a:gd name="connsiteY5" fmla="*/ 177520 h 152160"/>
                <a:gd name="connsiteX6" fmla="*/ 65936 w 50720"/>
                <a:gd name="connsiteY6" fmla="*/ 12680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152160">
                  <a:moveTo>
                    <a:pt x="65936" y="126800"/>
                  </a:moveTo>
                  <a:cubicBezTo>
                    <a:pt x="71008" y="81152"/>
                    <a:pt x="40576" y="35504"/>
                    <a:pt x="0" y="10144"/>
                  </a:cubicBezTo>
                  <a:cubicBezTo>
                    <a:pt x="0" y="10144"/>
                    <a:pt x="10144" y="5072"/>
                    <a:pt x="25360" y="0"/>
                  </a:cubicBezTo>
                  <a:cubicBezTo>
                    <a:pt x="45648" y="0"/>
                    <a:pt x="65936" y="5072"/>
                    <a:pt x="81152" y="25360"/>
                  </a:cubicBezTo>
                  <a:cubicBezTo>
                    <a:pt x="96368" y="45648"/>
                    <a:pt x="96368" y="71008"/>
                    <a:pt x="91296" y="96368"/>
                  </a:cubicBezTo>
                  <a:cubicBezTo>
                    <a:pt x="86224" y="121728"/>
                    <a:pt x="65936" y="157232"/>
                    <a:pt x="50720" y="177520"/>
                  </a:cubicBezTo>
                  <a:cubicBezTo>
                    <a:pt x="55792" y="147088"/>
                    <a:pt x="65936" y="152160"/>
                    <a:pt x="65936" y="126800"/>
                  </a:cubicBezTo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4CD8939-3F2F-49B5-B62C-36F570A50A35}"/>
                </a:ext>
              </a:extLst>
            </p:cNvPr>
            <p:cNvSpPr/>
            <p:nvPr/>
          </p:nvSpPr>
          <p:spPr>
            <a:xfrm>
              <a:off x="4264508" y="2524696"/>
              <a:ext cx="202880" cy="405760"/>
            </a:xfrm>
            <a:custGeom>
              <a:avLst/>
              <a:gdLst>
                <a:gd name="connsiteX0" fmla="*/ 223664 w 202880"/>
                <a:gd name="connsiteY0" fmla="*/ 376815 h 405760"/>
                <a:gd name="connsiteX1" fmla="*/ 198304 w 202880"/>
                <a:gd name="connsiteY1" fmla="*/ 204367 h 405760"/>
                <a:gd name="connsiteX2" fmla="*/ 208448 w 202880"/>
                <a:gd name="connsiteY2" fmla="*/ 62351 h 405760"/>
                <a:gd name="connsiteX3" fmla="*/ 127296 w 202880"/>
                <a:gd name="connsiteY3" fmla="*/ 1487 h 405760"/>
                <a:gd name="connsiteX4" fmla="*/ 51216 w 202880"/>
                <a:gd name="connsiteY4" fmla="*/ 21775 h 405760"/>
                <a:gd name="connsiteX5" fmla="*/ 496 w 202880"/>
                <a:gd name="connsiteY5" fmla="*/ 62351 h 405760"/>
                <a:gd name="connsiteX6" fmla="*/ 30928 w 202880"/>
                <a:gd name="connsiteY6" fmla="*/ 107999 h 405760"/>
                <a:gd name="connsiteX7" fmla="*/ 496 w 202880"/>
                <a:gd name="connsiteY7" fmla="*/ 386959 h 405760"/>
                <a:gd name="connsiteX8" fmla="*/ 188160 w 202880"/>
                <a:gd name="connsiteY8" fmla="*/ 397103 h 405760"/>
                <a:gd name="connsiteX9" fmla="*/ 223664 w 202880"/>
                <a:gd name="connsiteY9" fmla="*/ 376815 h 40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80" h="405760">
                  <a:moveTo>
                    <a:pt x="223664" y="376815"/>
                  </a:moveTo>
                  <a:cubicBezTo>
                    <a:pt x="228736" y="356527"/>
                    <a:pt x="198304" y="270303"/>
                    <a:pt x="198304" y="204367"/>
                  </a:cubicBezTo>
                  <a:cubicBezTo>
                    <a:pt x="198304" y="163791"/>
                    <a:pt x="213520" y="102927"/>
                    <a:pt x="208448" y="62351"/>
                  </a:cubicBezTo>
                  <a:cubicBezTo>
                    <a:pt x="198304" y="1487"/>
                    <a:pt x="162800" y="-3585"/>
                    <a:pt x="127296" y="1487"/>
                  </a:cubicBezTo>
                  <a:cubicBezTo>
                    <a:pt x="107008" y="21775"/>
                    <a:pt x="76576" y="31919"/>
                    <a:pt x="51216" y="21775"/>
                  </a:cubicBezTo>
                  <a:cubicBezTo>
                    <a:pt x="36000" y="26847"/>
                    <a:pt x="15712" y="42063"/>
                    <a:pt x="496" y="62351"/>
                  </a:cubicBezTo>
                  <a:cubicBezTo>
                    <a:pt x="15712" y="67423"/>
                    <a:pt x="30928" y="92783"/>
                    <a:pt x="30928" y="107999"/>
                  </a:cubicBezTo>
                  <a:cubicBezTo>
                    <a:pt x="30928" y="128287"/>
                    <a:pt x="-4576" y="295663"/>
                    <a:pt x="496" y="386959"/>
                  </a:cubicBezTo>
                  <a:cubicBezTo>
                    <a:pt x="51216" y="412319"/>
                    <a:pt x="132368" y="427535"/>
                    <a:pt x="188160" y="397103"/>
                  </a:cubicBezTo>
                  <a:cubicBezTo>
                    <a:pt x="223664" y="376815"/>
                    <a:pt x="218592" y="381887"/>
                    <a:pt x="223664" y="376815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300E1AF-C1EB-424C-B7A1-216200AEFF16}"/>
                </a:ext>
              </a:extLst>
            </p:cNvPr>
            <p:cNvSpPr/>
            <p:nvPr/>
          </p:nvSpPr>
          <p:spPr>
            <a:xfrm>
              <a:off x="4259932" y="2546471"/>
              <a:ext cx="50720" cy="355040"/>
            </a:xfrm>
            <a:custGeom>
              <a:avLst/>
              <a:gdLst>
                <a:gd name="connsiteX0" fmla="*/ 40576 w 50720"/>
                <a:gd name="connsiteY0" fmla="*/ 380400 h 355040"/>
                <a:gd name="connsiteX1" fmla="*/ 35504 w 50720"/>
                <a:gd name="connsiteY1" fmla="*/ 213024 h 355040"/>
                <a:gd name="connsiteX2" fmla="*/ 40576 w 50720"/>
                <a:gd name="connsiteY2" fmla="*/ 116656 h 355040"/>
                <a:gd name="connsiteX3" fmla="*/ 20288 w 50720"/>
                <a:gd name="connsiteY3" fmla="*/ 35504 h 355040"/>
                <a:gd name="connsiteX4" fmla="*/ 55792 w 50720"/>
                <a:gd name="connsiteY4" fmla="*/ 5072 h 355040"/>
                <a:gd name="connsiteX5" fmla="*/ 50720 w 50720"/>
                <a:gd name="connsiteY5" fmla="*/ 0 h 355040"/>
                <a:gd name="connsiteX6" fmla="*/ 0 w 50720"/>
                <a:gd name="connsiteY6" fmla="*/ 40576 h 355040"/>
                <a:gd name="connsiteX7" fmla="*/ 30432 w 50720"/>
                <a:gd name="connsiteY7" fmla="*/ 86224 h 355040"/>
                <a:gd name="connsiteX8" fmla="*/ 15216 w 50720"/>
                <a:gd name="connsiteY8" fmla="*/ 334752 h 355040"/>
                <a:gd name="connsiteX9" fmla="*/ 20288 w 50720"/>
                <a:gd name="connsiteY9" fmla="*/ 375328 h 355040"/>
                <a:gd name="connsiteX10" fmla="*/ 40576 w 50720"/>
                <a:gd name="connsiteY10" fmla="*/ 38040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20" h="355040">
                  <a:moveTo>
                    <a:pt x="40576" y="380400"/>
                  </a:moveTo>
                  <a:cubicBezTo>
                    <a:pt x="30432" y="339824"/>
                    <a:pt x="30432" y="253600"/>
                    <a:pt x="35504" y="213024"/>
                  </a:cubicBezTo>
                  <a:cubicBezTo>
                    <a:pt x="40576" y="187664"/>
                    <a:pt x="35504" y="121728"/>
                    <a:pt x="40576" y="116656"/>
                  </a:cubicBezTo>
                  <a:cubicBezTo>
                    <a:pt x="65936" y="76080"/>
                    <a:pt x="30432" y="40576"/>
                    <a:pt x="20288" y="35504"/>
                  </a:cubicBezTo>
                  <a:cubicBezTo>
                    <a:pt x="30432" y="20288"/>
                    <a:pt x="40576" y="10144"/>
                    <a:pt x="55792" y="5072"/>
                  </a:cubicBezTo>
                  <a:lnTo>
                    <a:pt x="50720" y="0"/>
                  </a:lnTo>
                  <a:cubicBezTo>
                    <a:pt x="35504" y="5072"/>
                    <a:pt x="15216" y="20288"/>
                    <a:pt x="0" y="40576"/>
                  </a:cubicBezTo>
                  <a:cubicBezTo>
                    <a:pt x="15216" y="45648"/>
                    <a:pt x="30432" y="71008"/>
                    <a:pt x="30432" y="86224"/>
                  </a:cubicBezTo>
                  <a:cubicBezTo>
                    <a:pt x="30432" y="106512"/>
                    <a:pt x="10144" y="238384"/>
                    <a:pt x="15216" y="334752"/>
                  </a:cubicBezTo>
                  <a:cubicBezTo>
                    <a:pt x="15216" y="334752"/>
                    <a:pt x="15216" y="375328"/>
                    <a:pt x="20288" y="375328"/>
                  </a:cubicBezTo>
                  <a:cubicBezTo>
                    <a:pt x="25360" y="375328"/>
                    <a:pt x="40576" y="380400"/>
                    <a:pt x="40576" y="380400"/>
                  </a:cubicBezTo>
                  <a:close/>
                </a:path>
              </a:pathLst>
            </a:custGeom>
            <a:solidFill>
              <a:srgbClr val="FF8FBC">
                <a:alpha val="22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071EB39-D14E-43EF-9F6C-2AF789DA4483}"/>
                </a:ext>
              </a:extLst>
            </p:cNvPr>
            <p:cNvSpPr/>
            <p:nvPr/>
          </p:nvSpPr>
          <p:spPr>
            <a:xfrm>
              <a:off x="4016476" y="2556043"/>
              <a:ext cx="253601" cy="152160"/>
            </a:xfrm>
            <a:custGeom>
              <a:avLst/>
              <a:gdLst>
                <a:gd name="connsiteX0" fmla="*/ 278961 w 253600"/>
                <a:gd name="connsiteY0" fmla="*/ 96941 h 152160"/>
                <a:gd name="connsiteX1" fmla="*/ 278961 w 253600"/>
                <a:gd name="connsiteY1" fmla="*/ 96941 h 152160"/>
                <a:gd name="connsiteX2" fmla="*/ 278961 w 253600"/>
                <a:gd name="connsiteY2" fmla="*/ 56365 h 152160"/>
                <a:gd name="connsiteX3" fmla="*/ 243456 w 253600"/>
                <a:gd name="connsiteY3" fmla="*/ 31005 h 152160"/>
                <a:gd name="connsiteX4" fmla="*/ 136944 w 253600"/>
                <a:gd name="connsiteY4" fmla="*/ 91869 h 152160"/>
                <a:gd name="connsiteX5" fmla="*/ 40576 w 253600"/>
                <a:gd name="connsiteY5" fmla="*/ 573 h 152160"/>
                <a:gd name="connsiteX6" fmla="*/ 0 w 253600"/>
                <a:gd name="connsiteY6" fmla="*/ 20861 h 152160"/>
                <a:gd name="connsiteX7" fmla="*/ 157232 w 253600"/>
                <a:gd name="connsiteY7" fmla="*/ 167949 h 152160"/>
                <a:gd name="connsiteX8" fmla="*/ 278961 w 253600"/>
                <a:gd name="connsiteY8" fmla="*/ 96941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600" h="152160">
                  <a:moveTo>
                    <a:pt x="278961" y="96941"/>
                  </a:moveTo>
                  <a:lnTo>
                    <a:pt x="278961" y="96941"/>
                  </a:lnTo>
                  <a:cubicBezTo>
                    <a:pt x="284033" y="86797"/>
                    <a:pt x="284033" y="71581"/>
                    <a:pt x="278961" y="56365"/>
                  </a:cubicBezTo>
                  <a:cubicBezTo>
                    <a:pt x="273889" y="41149"/>
                    <a:pt x="258672" y="31005"/>
                    <a:pt x="243456" y="31005"/>
                  </a:cubicBezTo>
                  <a:cubicBezTo>
                    <a:pt x="228240" y="36077"/>
                    <a:pt x="136944" y="81725"/>
                    <a:pt x="136944" y="91869"/>
                  </a:cubicBezTo>
                  <a:cubicBezTo>
                    <a:pt x="131872" y="76653"/>
                    <a:pt x="60864" y="36077"/>
                    <a:pt x="40576" y="573"/>
                  </a:cubicBezTo>
                  <a:cubicBezTo>
                    <a:pt x="20288" y="-4499"/>
                    <a:pt x="0" y="25933"/>
                    <a:pt x="0" y="20861"/>
                  </a:cubicBezTo>
                  <a:cubicBezTo>
                    <a:pt x="25360" y="61437"/>
                    <a:pt x="106512" y="157805"/>
                    <a:pt x="157232" y="167949"/>
                  </a:cubicBezTo>
                  <a:cubicBezTo>
                    <a:pt x="202880" y="173021"/>
                    <a:pt x="258672" y="117229"/>
                    <a:pt x="278961" y="96941"/>
                  </a:cubicBezTo>
                  <a:close/>
                </a:path>
              </a:pathLst>
            </a:custGeom>
            <a:solidFill>
              <a:srgbClr val="D18A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7E6BB4-3007-4F71-A919-36A7FE639794}"/>
                </a:ext>
              </a:extLst>
            </p:cNvPr>
            <p:cNvSpPr/>
            <p:nvPr/>
          </p:nvSpPr>
          <p:spPr>
            <a:xfrm>
              <a:off x="4453657" y="2718919"/>
              <a:ext cx="50720" cy="50720"/>
            </a:xfrm>
            <a:custGeom>
              <a:avLst/>
              <a:gdLst>
                <a:gd name="connsiteX0" fmla="*/ 4083 w 0"/>
                <a:gd name="connsiteY0" fmla="*/ 0 h 50720"/>
                <a:gd name="connsiteX1" fmla="*/ 19299 w 0"/>
                <a:gd name="connsiteY1" fmla="*/ 91296 h 50720"/>
                <a:gd name="connsiteX2" fmla="*/ 9155 w 0"/>
                <a:gd name="connsiteY2" fmla="*/ 65936 h 50720"/>
                <a:gd name="connsiteX3" fmla="*/ 9155 w 0"/>
                <a:gd name="connsiteY3" fmla="*/ 65936 h 50720"/>
                <a:gd name="connsiteX4" fmla="*/ 4083 w 0"/>
                <a:gd name="connsiteY4" fmla="*/ 0 h 50720"/>
                <a:gd name="connsiteX5" fmla="*/ 4083 w 0"/>
                <a:gd name="connsiteY5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50720">
                  <a:moveTo>
                    <a:pt x="4083" y="0"/>
                  </a:moveTo>
                  <a:cubicBezTo>
                    <a:pt x="-6061" y="30432"/>
                    <a:pt x="4083" y="65936"/>
                    <a:pt x="19299" y="91296"/>
                  </a:cubicBezTo>
                  <a:cubicBezTo>
                    <a:pt x="19299" y="86224"/>
                    <a:pt x="14227" y="76080"/>
                    <a:pt x="9155" y="65936"/>
                  </a:cubicBezTo>
                  <a:cubicBezTo>
                    <a:pt x="9155" y="65936"/>
                    <a:pt x="9155" y="65936"/>
                    <a:pt x="9155" y="65936"/>
                  </a:cubicBezTo>
                  <a:cubicBezTo>
                    <a:pt x="4083" y="45648"/>
                    <a:pt x="4083" y="20288"/>
                    <a:pt x="4083" y="0"/>
                  </a:cubicBezTo>
                  <a:lnTo>
                    <a:pt x="4083" y="0"/>
                  </a:lnTo>
                  <a:close/>
                </a:path>
              </a:pathLst>
            </a:custGeom>
            <a:solidFill>
              <a:srgbClr val="F9C844">
                <a:alpha val="23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0F9581-504E-4F03-83AD-6B036FAC44AE}"/>
                </a:ext>
              </a:extLst>
            </p:cNvPr>
            <p:cNvSpPr/>
            <p:nvPr/>
          </p:nvSpPr>
          <p:spPr>
            <a:xfrm>
              <a:off x="4290364" y="2526183"/>
              <a:ext cx="101440" cy="50720"/>
            </a:xfrm>
            <a:custGeom>
              <a:avLst/>
              <a:gdLst>
                <a:gd name="connsiteX0" fmla="*/ 20288 w 101440"/>
                <a:gd name="connsiteY0" fmla="*/ 20288 h 0"/>
                <a:gd name="connsiteX1" fmla="*/ 101440 w 101440"/>
                <a:gd name="connsiteY1" fmla="*/ 0 h 0"/>
                <a:gd name="connsiteX2" fmla="*/ 116656 w 101440"/>
                <a:gd name="connsiteY2" fmla="*/ 0 h 0"/>
                <a:gd name="connsiteX3" fmla="*/ 65936 w 101440"/>
                <a:gd name="connsiteY3" fmla="*/ 40576 h 0"/>
                <a:gd name="connsiteX4" fmla="*/ 0 w 101440"/>
                <a:gd name="connsiteY4" fmla="*/ 30432 h 0"/>
                <a:gd name="connsiteX5" fmla="*/ 20288 w 101440"/>
                <a:gd name="connsiteY5" fmla="*/ 20288 h 0"/>
                <a:gd name="connsiteX6" fmla="*/ 20288 w 101440"/>
                <a:gd name="connsiteY6" fmla="*/ 2028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>
                  <a:moveTo>
                    <a:pt x="20288" y="20288"/>
                  </a:moveTo>
                  <a:cubicBezTo>
                    <a:pt x="45648" y="30432"/>
                    <a:pt x="81152" y="20288"/>
                    <a:pt x="101440" y="0"/>
                  </a:cubicBezTo>
                  <a:cubicBezTo>
                    <a:pt x="106512" y="0"/>
                    <a:pt x="111584" y="0"/>
                    <a:pt x="116656" y="0"/>
                  </a:cubicBezTo>
                  <a:cubicBezTo>
                    <a:pt x="106512" y="20288"/>
                    <a:pt x="91296" y="35504"/>
                    <a:pt x="65936" y="40576"/>
                  </a:cubicBezTo>
                  <a:cubicBezTo>
                    <a:pt x="45648" y="45648"/>
                    <a:pt x="25360" y="45648"/>
                    <a:pt x="0" y="30432"/>
                  </a:cubicBezTo>
                  <a:cubicBezTo>
                    <a:pt x="5072" y="25360"/>
                    <a:pt x="10144" y="25360"/>
                    <a:pt x="20288" y="20288"/>
                  </a:cubicBezTo>
                  <a:lnTo>
                    <a:pt x="20288" y="20288"/>
                  </a:lnTo>
                  <a:close/>
                </a:path>
              </a:pathLst>
            </a:custGeom>
            <a:solidFill>
              <a:srgbClr val="522262">
                <a:alpha val="44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250FEE-2468-4F91-98ED-E12EFF254CA7}"/>
                </a:ext>
              </a:extLst>
            </p:cNvPr>
            <p:cNvSpPr/>
            <p:nvPr/>
          </p:nvSpPr>
          <p:spPr>
            <a:xfrm>
              <a:off x="4158492" y="2597191"/>
              <a:ext cx="50720" cy="50720"/>
            </a:xfrm>
            <a:custGeom>
              <a:avLst/>
              <a:gdLst>
                <a:gd name="connsiteX0" fmla="*/ 91296 w 50720"/>
                <a:gd name="connsiteY0" fmla="*/ 0 h 50720"/>
                <a:gd name="connsiteX1" fmla="*/ 0 w 50720"/>
                <a:gd name="connsiteY1" fmla="*/ 60864 h 50720"/>
                <a:gd name="connsiteX2" fmla="*/ 45648 w 50720"/>
                <a:gd name="connsiteY2" fmla="*/ 30432 h 50720"/>
                <a:gd name="connsiteX3" fmla="*/ 91296 w 50720"/>
                <a:gd name="connsiteY3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91296" y="0"/>
                  </a:moveTo>
                  <a:cubicBezTo>
                    <a:pt x="76080" y="10144"/>
                    <a:pt x="0" y="55792"/>
                    <a:pt x="0" y="60864"/>
                  </a:cubicBezTo>
                  <a:cubicBezTo>
                    <a:pt x="0" y="65936"/>
                    <a:pt x="40576" y="40576"/>
                    <a:pt x="45648" y="30432"/>
                  </a:cubicBezTo>
                  <a:cubicBezTo>
                    <a:pt x="45648" y="25360"/>
                    <a:pt x="91296" y="0"/>
                    <a:pt x="91296" y="0"/>
                  </a:cubicBezTo>
                  <a:close/>
                </a:path>
              </a:pathLst>
            </a:custGeom>
            <a:solidFill>
              <a:srgbClr val="F6E1CB">
                <a:alpha val="47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1E00FC1-9D90-4EC4-A9F2-57614EF41919}"/>
                </a:ext>
              </a:extLst>
            </p:cNvPr>
            <p:cNvSpPr/>
            <p:nvPr/>
          </p:nvSpPr>
          <p:spPr>
            <a:xfrm>
              <a:off x="3326682" y="2084919"/>
              <a:ext cx="152160" cy="101440"/>
            </a:xfrm>
            <a:custGeom>
              <a:avLst/>
              <a:gdLst>
                <a:gd name="connsiteX0" fmla="*/ 0 w 152160"/>
                <a:gd name="connsiteY0" fmla="*/ 91296 h 101440"/>
                <a:gd name="connsiteX1" fmla="*/ 162304 w 152160"/>
                <a:gd name="connsiteY1" fmla="*/ 0 h 101440"/>
                <a:gd name="connsiteX2" fmla="*/ 157232 w 152160"/>
                <a:gd name="connsiteY2" fmla="*/ 45648 h 101440"/>
                <a:gd name="connsiteX3" fmla="*/ 0 w 152160"/>
                <a:gd name="connsiteY3" fmla="*/ 13187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91296"/>
                  </a:moveTo>
                  <a:lnTo>
                    <a:pt x="162304" y="0"/>
                  </a:lnTo>
                  <a:lnTo>
                    <a:pt x="157232" y="45648"/>
                  </a:lnTo>
                  <a:lnTo>
                    <a:pt x="0" y="131872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96F4A59-BB1E-40BB-8782-2FC03723C51B}"/>
                </a:ext>
              </a:extLst>
            </p:cNvPr>
            <p:cNvSpPr/>
            <p:nvPr/>
          </p:nvSpPr>
          <p:spPr>
            <a:xfrm>
              <a:off x="3524491" y="1775527"/>
              <a:ext cx="456481" cy="304320"/>
            </a:xfrm>
            <a:custGeom>
              <a:avLst/>
              <a:gdLst>
                <a:gd name="connsiteX0" fmla="*/ 497057 w 456480"/>
                <a:gd name="connsiteY0" fmla="*/ 40576 h 304320"/>
                <a:gd name="connsiteX1" fmla="*/ 0 w 456480"/>
                <a:gd name="connsiteY1" fmla="*/ 329680 h 304320"/>
                <a:gd name="connsiteX2" fmla="*/ 0 w 456480"/>
                <a:gd name="connsiteY2" fmla="*/ 289104 h 304320"/>
                <a:gd name="connsiteX3" fmla="*/ 502129 w 456480"/>
                <a:gd name="connsiteY3" fmla="*/ 0 h 304320"/>
                <a:gd name="connsiteX4" fmla="*/ 497057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497057" y="40576"/>
                  </a:moveTo>
                  <a:lnTo>
                    <a:pt x="0" y="329680"/>
                  </a:lnTo>
                  <a:lnTo>
                    <a:pt x="0" y="289104"/>
                  </a:lnTo>
                  <a:lnTo>
                    <a:pt x="502129" y="0"/>
                  </a:lnTo>
                  <a:lnTo>
                    <a:pt x="49705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86A675F-1F91-42E5-B306-D99DE1D81BA1}"/>
                </a:ext>
              </a:extLst>
            </p:cNvPr>
            <p:cNvSpPr/>
            <p:nvPr/>
          </p:nvSpPr>
          <p:spPr>
            <a:xfrm>
              <a:off x="4290364" y="1435702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2592 h 202880"/>
                <a:gd name="connsiteX3" fmla="*/ 324609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2592"/>
                  </a:lnTo>
                  <a:lnTo>
                    <a:pt x="324609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1DF260-4132-417E-8C33-88B88ABCDF4B}"/>
                </a:ext>
              </a:extLst>
            </p:cNvPr>
            <p:cNvSpPr/>
            <p:nvPr/>
          </p:nvSpPr>
          <p:spPr>
            <a:xfrm>
              <a:off x="4062124" y="1724807"/>
              <a:ext cx="50720" cy="50720"/>
            </a:xfrm>
            <a:custGeom>
              <a:avLst/>
              <a:gdLst>
                <a:gd name="connsiteX0" fmla="*/ 45648 w 50720"/>
                <a:gd name="connsiteY0" fmla="*/ 40576 h 50720"/>
                <a:gd name="connsiteX1" fmla="*/ 0 w 50720"/>
                <a:gd name="connsiteY1" fmla="*/ 71008 h 50720"/>
                <a:gd name="connsiteX2" fmla="*/ 0 w 50720"/>
                <a:gd name="connsiteY2" fmla="*/ 30432 h 50720"/>
                <a:gd name="connsiteX3" fmla="*/ 50720 w 50720"/>
                <a:gd name="connsiteY3" fmla="*/ 0 h 50720"/>
                <a:gd name="connsiteX4" fmla="*/ 45648 w 5072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45648" y="40576"/>
                  </a:moveTo>
                  <a:lnTo>
                    <a:pt x="0" y="71008"/>
                  </a:lnTo>
                  <a:lnTo>
                    <a:pt x="0" y="30432"/>
                  </a:lnTo>
                  <a:lnTo>
                    <a:pt x="50720" y="0"/>
                  </a:lnTo>
                  <a:lnTo>
                    <a:pt x="4564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C9B106-FA26-4410-B863-8FEFAAD35E98}"/>
                </a:ext>
              </a:extLst>
            </p:cNvPr>
            <p:cNvSpPr/>
            <p:nvPr/>
          </p:nvSpPr>
          <p:spPr>
            <a:xfrm>
              <a:off x="4128060" y="1643654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1584 h 101440"/>
                <a:gd name="connsiteX2" fmla="*/ 0 w 101440"/>
                <a:gd name="connsiteY2" fmla="*/ 71008 h 101440"/>
                <a:gd name="connsiteX3" fmla="*/ 126800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1584"/>
                  </a:lnTo>
                  <a:lnTo>
                    <a:pt x="0" y="71008"/>
                  </a:lnTo>
                  <a:lnTo>
                    <a:pt x="126800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1951CCE-8EC9-42C5-9DC3-3374981B156E}"/>
                </a:ext>
              </a:extLst>
            </p:cNvPr>
            <p:cNvSpPr/>
            <p:nvPr/>
          </p:nvSpPr>
          <p:spPr>
            <a:xfrm>
              <a:off x="4640333" y="1131382"/>
              <a:ext cx="152160" cy="101440"/>
            </a:xfrm>
            <a:custGeom>
              <a:avLst/>
              <a:gdLst>
                <a:gd name="connsiteX0" fmla="*/ 157232 w 152160"/>
                <a:gd name="connsiteY0" fmla="*/ 40576 h 101440"/>
                <a:gd name="connsiteX1" fmla="*/ 0 w 152160"/>
                <a:gd name="connsiteY1" fmla="*/ 131872 h 101440"/>
                <a:gd name="connsiteX2" fmla="*/ 0 w 152160"/>
                <a:gd name="connsiteY2" fmla="*/ 91296 h 101440"/>
                <a:gd name="connsiteX3" fmla="*/ 157232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7232" y="40576"/>
                  </a:moveTo>
                  <a:lnTo>
                    <a:pt x="0" y="131872"/>
                  </a:lnTo>
                  <a:lnTo>
                    <a:pt x="0" y="91296"/>
                  </a:lnTo>
                  <a:lnTo>
                    <a:pt x="157232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C6163A-5C87-4B76-8648-C21CAA2C2651}"/>
                </a:ext>
              </a:extLst>
            </p:cNvPr>
            <p:cNvSpPr/>
            <p:nvPr/>
          </p:nvSpPr>
          <p:spPr>
            <a:xfrm>
              <a:off x="3326682" y="1998695"/>
              <a:ext cx="152160" cy="101440"/>
            </a:xfrm>
            <a:custGeom>
              <a:avLst/>
              <a:gdLst>
                <a:gd name="connsiteX0" fmla="*/ 0 w 152160"/>
                <a:gd name="connsiteY0" fmla="*/ 101440 h 101440"/>
                <a:gd name="connsiteX1" fmla="*/ 177520 w 152160"/>
                <a:gd name="connsiteY1" fmla="*/ 0 h 101440"/>
                <a:gd name="connsiteX2" fmla="*/ 177520 w 152160"/>
                <a:gd name="connsiteY2" fmla="*/ 40576 h 101440"/>
                <a:gd name="connsiteX3" fmla="*/ 0 w 152160"/>
                <a:gd name="connsiteY3" fmla="*/ 14201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101440"/>
                  </a:moveTo>
                  <a:lnTo>
                    <a:pt x="177520" y="0"/>
                  </a:lnTo>
                  <a:lnTo>
                    <a:pt x="177520" y="40576"/>
                  </a:lnTo>
                  <a:lnTo>
                    <a:pt x="0" y="142016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7CBD442-9509-477F-B6CE-88704BF6734C}"/>
                </a:ext>
              </a:extLst>
            </p:cNvPr>
            <p:cNvSpPr/>
            <p:nvPr/>
          </p:nvSpPr>
          <p:spPr>
            <a:xfrm>
              <a:off x="3529563" y="1694375"/>
              <a:ext cx="456481" cy="304320"/>
            </a:xfrm>
            <a:custGeom>
              <a:avLst/>
              <a:gdLst>
                <a:gd name="connsiteX0" fmla="*/ 497057 w 456480"/>
                <a:gd name="connsiteY0" fmla="*/ 40576 h 304320"/>
                <a:gd name="connsiteX1" fmla="*/ 0 w 456480"/>
                <a:gd name="connsiteY1" fmla="*/ 329680 h 304320"/>
                <a:gd name="connsiteX2" fmla="*/ 0 w 456480"/>
                <a:gd name="connsiteY2" fmla="*/ 289104 h 304320"/>
                <a:gd name="connsiteX3" fmla="*/ 497057 w 456480"/>
                <a:gd name="connsiteY3" fmla="*/ 0 h 304320"/>
                <a:gd name="connsiteX4" fmla="*/ 497057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497057" y="40576"/>
                  </a:moveTo>
                  <a:lnTo>
                    <a:pt x="0" y="329680"/>
                  </a:lnTo>
                  <a:lnTo>
                    <a:pt x="0" y="289104"/>
                  </a:lnTo>
                  <a:lnTo>
                    <a:pt x="497057" y="0"/>
                  </a:lnTo>
                  <a:lnTo>
                    <a:pt x="497057" y="40576"/>
                  </a:lnTo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035C24D-99CF-4E73-AD13-11433427A27A}"/>
                </a:ext>
              </a:extLst>
            </p:cNvPr>
            <p:cNvSpPr/>
            <p:nvPr/>
          </p:nvSpPr>
          <p:spPr>
            <a:xfrm>
              <a:off x="4295436" y="1354550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7664 h 202880"/>
                <a:gd name="connsiteX3" fmla="*/ 324609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7664"/>
                  </a:lnTo>
                  <a:lnTo>
                    <a:pt x="324609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BE0ED7-17E4-470A-8089-976E510A7C90}"/>
                </a:ext>
              </a:extLst>
            </p:cNvPr>
            <p:cNvSpPr/>
            <p:nvPr/>
          </p:nvSpPr>
          <p:spPr>
            <a:xfrm>
              <a:off x="4067196" y="1643654"/>
              <a:ext cx="50720" cy="50720"/>
            </a:xfrm>
            <a:custGeom>
              <a:avLst/>
              <a:gdLst>
                <a:gd name="connsiteX0" fmla="*/ 45648 w 0"/>
                <a:gd name="connsiteY0" fmla="*/ 40576 h 50720"/>
                <a:gd name="connsiteX1" fmla="*/ 0 w 0"/>
                <a:gd name="connsiteY1" fmla="*/ 71008 h 50720"/>
                <a:gd name="connsiteX2" fmla="*/ 0 w 0"/>
                <a:gd name="connsiteY2" fmla="*/ 30432 h 50720"/>
                <a:gd name="connsiteX3" fmla="*/ 45648 w 0"/>
                <a:gd name="connsiteY3" fmla="*/ 0 h 50720"/>
                <a:gd name="connsiteX4" fmla="*/ 45648 w 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45648" y="40576"/>
                  </a:moveTo>
                  <a:lnTo>
                    <a:pt x="0" y="71008"/>
                  </a:lnTo>
                  <a:lnTo>
                    <a:pt x="0" y="30432"/>
                  </a:lnTo>
                  <a:lnTo>
                    <a:pt x="45648" y="0"/>
                  </a:lnTo>
                  <a:lnTo>
                    <a:pt x="4564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D2FA8C-6351-4ADE-A645-3C55E0CC3D72}"/>
                </a:ext>
              </a:extLst>
            </p:cNvPr>
            <p:cNvSpPr/>
            <p:nvPr/>
          </p:nvSpPr>
          <p:spPr>
            <a:xfrm>
              <a:off x="4133132" y="1562502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1584 h 101440"/>
                <a:gd name="connsiteX2" fmla="*/ 0 w 101440"/>
                <a:gd name="connsiteY2" fmla="*/ 71008 h 101440"/>
                <a:gd name="connsiteX3" fmla="*/ 121728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1584"/>
                  </a:lnTo>
                  <a:lnTo>
                    <a:pt x="0" y="71008"/>
                  </a:lnTo>
                  <a:lnTo>
                    <a:pt x="121728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F668D1D-07DD-4C3B-BB0F-D4E38E2CCE26}"/>
                </a:ext>
              </a:extLst>
            </p:cNvPr>
            <p:cNvSpPr/>
            <p:nvPr/>
          </p:nvSpPr>
          <p:spPr>
            <a:xfrm>
              <a:off x="3326682" y="1876967"/>
              <a:ext cx="152160" cy="101440"/>
            </a:xfrm>
            <a:custGeom>
              <a:avLst/>
              <a:gdLst>
                <a:gd name="connsiteX0" fmla="*/ 0 w 152160"/>
                <a:gd name="connsiteY0" fmla="*/ 106512 h 101440"/>
                <a:gd name="connsiteX1" fmla="*/ 182592 w 152160"/>
                <a:gd name="connsiteY1" fmla="*/ 0 h 101440"/>
                <a:gd name="connsiteX2" fmla="*/ 182592 w 152160"/>
                <a:gd name="connsiteY2" fmla="*/ 40576 h 101440"/>
                <a:gd name="connsiteX3" fmla="*/ 0 w 152160"/>
                <a:gd name="connsiteY3" fmla="*/ 14708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106512"/>
                  </a:moveTo>
                  <a:lnTo>
                    <a:pt x="182592" y="0"/>
                  </a:lnTo>
                  <a:lnTo>
                    <a:pt x="182592" y="40576"/>
                  </a:lnTo>
                  <a:lnTo>
                    <a:pt x="0" y="147088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CD753A-E099-4BB9-927A-8B9BE0E1C4AA}"/>
                </a:ext>
              </a:extLst>
            </p:cNvPr>
            <p:cNvSpPr/>
            <p:nvPr/>
          </p:nvSpPr>
          <p:spPr>
            <a:xfrm>
              <a:off x="4300508" y="1232822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7664 h 202880"/>
                <a:gd name="connsiteX3" fmla="*/ 324609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7664"/>
                  </a:lnTo>
                  <a:lnTo>
                    <a:pt x="324609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9E993CA-DAD1-45BD-8F18-CDD0F35BA7DF}"/>
                </a:ext>
              </a:extLst>
            </p:cNvPr>
            <p:cNvSpPr/>
            <p:nvPr/>
          </p:nvSpPr>
          <p:spPr>
            <a:xfrm>
              <a:off x="3534635" y="1572646"/>
              <a:ext cx="456481" cy="304320"/>
            </a:xfrm>
            <a:custGeom>
              <a:avLst/>
              <a:gdLst>
                <a:gd name="connsiteX0" fmla="*/ 502129 w 456480"/>
                <a:gd name="connsiteY0" fmla="*/ 40576 h 304320"/>
                <a:gd name="connsiteX1" fmla="*/ 0 w 456480"/>
                <a:gd name="connsiteY1" fmla="*/ 329680 h 304320"/>
                <a:gd name="connsiteX2" fmla="*/ 0 w 456480"/>
                <a:gd name="connsiteY2" fmla="*/ 289104 h 304320"/>
                <a:gd name="connsiteX3" fmla="*/ 502129 w 456480"/>
                <a:gd name="connsiteY3" fmla="*/ 0 h 304320"/>
                <a:gd name="connsiteX4" fmla="*/ 502129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502129" y="40576"/>
                  </a:moveTo>
                  <a:lnTo>
                    <a:pt x="0" y="329680"/>
                  </a:lnTo>
                  <a:lnTo>
                    <a:pt x="0" y="289104"/>
                  </a:lnTo>
                  <a:lnTo>
                    <a:pt x="502129" y="0"/>
                  </a:lnTo>
                  <a:lnTo>
                    <a:pt x="50212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3B8725E-6DB9-4A63-BA66-8369F64E22F3}"/>
                </a:ext>
              </a:extLst>
            </p:cNvPr>
            <p:cNvSpPr/>
            <p:nvPr/>
          </p:nvSpPr>
          <p:spPr>
            <a:xfrm>
              <a:off x="4072268" y="1526998"/>
              <a:ext cx="50720" cy="50720"/>
            </a:xfrm>
            <a:custGeom>
              <a:avLst/>
              <a:gdLst>
                <a:gd name="connsiteX0" fmla="*/ 45648 w 0"/>
                <a:gd name="connsiteY0" fmla="*/ 40576 h 50720"/>
                <a:gd name="connsiteX1" fmla="*/ 0 w 0"/>
                <a:gd name="connsiteY1" fmla="*/ 65936 h 50720"/>
                <a:gd name="connsiteX2" fmla="*/ 0 w 0"/>
                <a:gd name="connsiteY2" fmla="*/ 25360 h 50720"/>
                <a:gd name="connsiteX3" fmla="*/ 45648 w 0"/>
                <a:gd name="connsiteY3" fmla="*/ 0 h 50720"/>
                <a:gd name="connsiteX4" fmla="*/ 45648 w 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45648" y="40576"/>
                  </a:moveTo>
                  <a:lnTo>
                    <a:pt x="0" y="65936"/>
                  </a:lnTo>
                  <a:lnTo>
                    <a:pt x="0" y="25360"/>
                  </a:lnTo>
                  <a:lnTo>
                    <a:pt x="45648" y="0"/>
                  </a:lnTo>
                  <a:lnTo>
                    <a:pt x="4564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087545A-04A2-4EB5-99CB-7F859D41A211}"/>
                </a:ext>
              </a:extLst>
            </p:cNvPr>
            <p:cNvSpPr/>
            <p:nvPr/>
          </p:nvSpPr>
          <p:spPr>
            <a:xfrm>
              <a:off x="4138204" y="1440774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6656 h 101440"/>
                <a:gd name="connsiteX2" fmla="*/ 0 w 101440"/>
                <a:gd name="connsiteY2" fmla="*/ 71008 h 101440"/>
                <a:gd name="connsiteX3" fmla="*/ 121728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6656"/>
                  </a:lnTo>
                  <a:lnTo>
                    <a:pt x="0" y="71008"/>
                  </a:lnTo>
                  <a:lnTo>
                    <a:pt x="121728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1EC9A65-B911-4E67-95B5-8DB897D999E5}"/>
                </a:ext>
              </a:extLst>
            </p:cNvPr>
            <p:cNvSpPr/>
            <p:nvPr/>
          </p:nvSpPr>
          <p:spPr>
            <a:xfrm>
              <a:off x="4650477" y="1248038"/>
              <a:ext cx="101440" cy="101440"/>
            </a:xfrm>
            <a:custGeom>
              <a:avLst/>
              <a:gdLst>
                <a:gd name="connsiteX0" fmla="*/ 147088 w 101440"/>
                <a:gd name="connsiteY0" fmla="*/ 40576 h 101440"/>
                <a:gd name="connsiteX1" fmla="*/ 0 w 101440"/>
                <a:gd name="connsiteY1" fmla="*/ 126800 h 101440"/>
                <a:gd name="connsiteX2" fmla="*/ 0 w 101440"/>
                <a:gd name="connsiteY2" fmla="*/ 86224 h 101440"/>
                <a:gd name="connsiteX3" fmla="*/ 147088 w 10144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47088" y="40576"/>
                  </a:moveTo>
                  <a:lnTo>
                    <a:pt x="0" y="126800"/>
                  </a:lnTo>
                  <a:lnTo>
                    <a:pt x="0" y="86224"/>
                  </a:lnTo>
                  <a:lnTo>
                    <a:pt x="147088" y="0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588485F-4F7A-4D39-8540-BFE185C000B8}"/>
                </a:ext>
              </a:extLst>
            </p:cNvPr>
            <p:cNvSpPr/>
            <p:nvPr/>
          </p:nvSpPr>
          <p:spPr>
            <a:xfrm>
              <a:off x="3326682" y="2389239"/>
              <a:ext cx="101440" cy="101440"/>
            </a:xfrm>
            <a:custGeom>
              <a:avLst/>
              <a:gdLst>
                <a:gd name="connsiteX0" fmla="*/ 0 w 101440"/>
                <a:gd name="connsiteY0" fmla="*/ 86224 h 101440"/>
                <a:gd name="connsiteX1" fmla="*/ 147088 w 101440"/>
                <a:gd name="connsiteY1" fmla="*/ 0 h 101440"/>
                <a:gd name="connsiteX2" fmla="*/ 147088 w 101440"/>
                <a:gd name="connsiteY2" fmla="*/ 45648 h 101440"/>
                <a:gd name="connsiteX3" fmla="*/ 0 w 101440"/>
                <a:gd name="connsiteY3" fmla="*/ 12680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86224"/>
                  </a:moveTo>
                  <a:lnTo>
                    <a:pt x="147088" y="0"/>
                  </a:lnTo>
                  <a:lnTo>
                    <a:pt x="147088" y="45648"/>
                  </a:lnTo>
                  <a:lnTo>
                    <a:pt x="0" y="12680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2D2C598-7B94-4F70-8F84-2CF2B667F5E4}"/>
                </a:ext>
              </a:extLst>
            </p:cNvPr>
            <p:cNvSpPr/>
            <p:nvPr/>
          </p:nvSpPr>
          <p:spPr>
            <a:xfrm>
              <a:off x="3509275" y="2079847"/>
              <a:ext cx="456481" cy="304320"/>
            </a:xfrm>
            <a:custGeom>
              <a:avLst/>
              <a:gdLst>
                <a:gd name="connsiteX0" fmla="*/ 502129 w 456480"/>
                <a:gd name="connsiteY0" fmla="*/ 40576 h 304320"/>
                <a:gd name="connsiteX1" fmla="*/ 0 w 456480"/>
                <a:gd name="connsiteY1" fmla="*/ 329680 h 304320"/>
                <a:gd name="connsiteX2" fmla="*/ 5072 w 456480"/>
                <a:gd name="connsiteY2" fmla="*/ 289104 h 304320"/>
                <a:gd name="connsiteX3" fmla="*/ 502129 w 456480"/>
                <a:gd name="connsiteY3" fmla="*/ 0 h 304320"/>
                <a:gd name="connsiteX4" fmla="*/ 502129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502129" y="40576"/>
                  </a:moveTo>
                  <a:lnTo>
                    <a:pt x="0" y="329680"/>
                  </a:lnTo>
                  <a:lnTo>
                    <a:pt x="5072" y="289104"/>
                  </a:lnTo>
                  <a:lnTo>
                    <a:pt x="502129" y="0"/>
                  </a:lnTo>
                  <a:lnTo>
                    <a:pt x="50212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36986DA-D3AF-42C6-A109-8D026C779CA7}"/>
                </a:ext>
              </a:extLst>
            </p:cNvPr>
            <p:cNvSpPr/>
            <p:nvPr/>
          </p:nvSpPr>
          <p:spPr>
            <a:xfrm>
              <a:off x="4280220" y="1740023"/>
              <a:ext cx="304321" cy="202880"/>
            </a:xfrm>
            <a:custGeom>
              <a:avLst/>
              <a:gdLst>
                <a:gd name="connsiteX0" fmla="*/ 319537 w 304320"/>
                <a:gd name="connsiteY0" fmla="*/ 40576 h 202880"/>
                <a:gd name="connsiteX1" fmla="*/ 0 w 304320"/>
                <a:gd name="connsiteY1" fmla="*/ 228240 h 202880"/>
                <a:gd name="connsiteX2" fmla="*/ 0 w 304320"/>
                <a:gd name="connsiteY2" fmla="*/ 187664 h 202880"/>
                <a:gd name="connsiteX3" fmla="*/ 319537 w 304320"/>
                <a:gd name="connsiteY3" fmla="*/ 0 h 202880"/>
                <a:gd name="connsiteX4" fmla="*/ 319537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19537" y="40576"/>
                  </a:moveTo>
                  <a:lnTo>
                    <a:pt x="0" y="228240"/>
                  </a:lnTo>
                  <a:lnTo>
                    <a:pt x="0" y="187664"/>
                  </a:lnTo>
                  <a:lnTo>
                    <a:pt x="319537" y="0"/>
                  </a:lnTo>
                  <a:lnTo>
                    <a:pt x="319537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248EA31-1FEB-4660-9DF2-F040E4A79F56}"/>
                </a:ext>
              </a:extLst>
            </p:cNvPr>
            <p:cNvSpPr/>
            <p:nvPr/>
          </p:nvSpPr>
          <p:spPr>
            <a:xfrm>
              <a:off x="4046908" y="2029127"/>
              <a:ext cx="50720" cy="50720"/>
            </a:xfrm>
            <a:custGeom>
              <a:avLst/>
              <a:gdLst>
                <a:gd name="connsiteX0" fmla="*/ 50720 w 50720"/>
                <a:gd name="connsiteY0" fmla="*/ 40576 h 50720"/>
                <a:gd name="connsiteX1" fmla="*/ 0 w 50720"/>
                <a:gd name="connsiteY1" fmla="*/ 71008 h 50720"/>
                <a:gd name="connsiteX2" fmla="*/ 5072 w 50720"/>
                <a:gd name="connsiteY2" fmla="*/ 30432 h 50720"/>
                <a:gd name="connsiteX3" fmla="*/ 50720 w 50720"/>
                <a:gd name="connsiteY3" fmla="*/ 0 h 50720"/>
                <a:gd name="connsiteX4" fmla="*/ 50720 w 5072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50720" y="40576"/>
                  </a:moveTo>
                  <a:lnTo>
                    <a:pt x="0" y="71008"/>
                  </a:lnTo>
                  <a:lnTo>
                    <a:pt x="5072" y="30432"/>
                  </a:lnTo>
                  <a:lnTo>
                    <a:pt x="50720" y="0"/>
                  </a:lnTo>
                  <a:lnTo>
                    <a:pt x="50720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60E8655-BBB9-4843-8A05-2AE1BBD8DE3A}"/>
                </a:ext>
              </a:extLst>
            </p:cNvPr>
            <p:cNvSpPr/>
            <p:nvPr/>
          </p:nvSpPr>
          <p:spPr>
            <a:xfrm>
              <a:off x="4112844" y="1947975"/>
              <a:ext cx="101440" cy="101440"/>
            </a:xfrm>
            <a:custGeom>
              <a:avLst/>
              <a:gdLst>
                <a:gd name="connsiteX0" fmla="*/ 126800 w 101440"/>
                <a:gd name="connsiteY0" fmla="*/ 40576 h 101440"/>
                <a:gd name="connsiteX1" fmla="*/ 0 w 101440"/>
                <a:gd name="connsiteY1" fmla="*/ 111584 h 101440"/>
                <a:gd name="connsiteX2" fmla="*/ 5072 w 101440"/>
                <a:gd name="connsiteY2" fmla="*/ 71008 h 101440"/>
                <a:gd name="connsiteX3" fmla="*/ 126800 w 101440"/>
                <a:gd name="connsiteY3" fmla="*/ 0 h 101440"/>
                <a:gd name="connsiteX4" fmla="*/ 126800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6800" y="40576"/>
                  </a:moveTo>
                  <a:lnTo>
                    <a:pt x="0" y="111584"/>
                  </a:lnTo>
                  <a:lnTo>
                    <a:pt x="5072" y="71008"/>
                  </a:lnTo>
                  <a:lnTo>
                    <a:pt x="126800" y="0"/>
                  </a:lnTo>
                  <a:lnTo>
                    <a:pt x="126800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B6C472B-77B6-47E5-AA74-71F969711AA9}"/>
                </a:ext>
              </a:extLst>
            </p:cNvPr>
            <p:cNvSpPr/>
            <p:nvPr/>
          </p:nvSpPr>
          <p:spPr>
            <a:xfrm>
              <a:off x="4625117" y="1430630"/>
              <a:ext cx="152160" cy="101440"/>
            </a:xfrm>
            <a:custGeom>
              <a:avLst/>
              <a:gdLst>
                <a:gd name="connsiteX0" fmla="*/ 172448 w 152160"/>
                <a:gd name="connsiteY0" fmla="*/ 40576 h 101440"/>
                <a:gd name="connsiteX1" fmla="*/ 0 w 152160"/>
                <a:gd name="connsiteY1" fmla="*/ 136944 h 101440"/>
                <a:gd name="connsiteX2" fmla="*/ 5072 w 152160"/>
                <a:gd name="connsiteY2" fmla="*/ 96368 h 101440"/>
                <a:gd name="connsiteX3" fmla="*/ 172448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72448" y="40576"/>
                  </a:moveTo>
                  <a:lnTo>
                    <a:pt x="0" y="136944"/>
                  </a:lnTo>
                  <a:lnTo>
                    <a:pt x="5072" y="96368"/>
                  </a:lnTo>
                  <a:lnTo>
                    <a:pt x="172448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01BA8A9-8763-4006-9401-EEBA8CA345CA}"/>
                </a:ext>
              </a:extLst>
            </p:cNvPr>
            <p:cNvSpPr/>
            <p:nvPr/>
          </p:nvSpPr>
          <p:spPr>
            <a:xfrm>
              <a:off x="3326682" y="2303015"/>
              <a:ext cx="152160" cy="101440"/>
            </a:xfrm>
            <a:custGeom>
              <a:avLst/>
              <a:gdLst>
                <a:gd name="connsiteX0" fmla="*/ 0 w 152160"/>
                <a:gd name="connsiteY0" fmla="*/ 96368 h 101440"/>
                <a:gd name="connsiteX1" fmla="*/ 162304 w 152160"/>
                <a:gd name="connsiteY1" fmla="*/ 0 h 101440"/>
                <a:gd name="connsiteX2" fmla="*/ 162304 w 152160"/>
                <a:gd name="connsiteY2" fmla="*/ 40576 h 101440"/>
                <a:gd name="connsiteX3" fmla="*/ 0 w 152160"/>
                <a:gd name="connsiteY3" fmla="*/ 13694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96368"/>
                  </a:moveTo>
                  <a:lnTo>
                    <a:pt x="162304" y="0"/>
                  </a:lnTo>
                  <a:lnTo>
                    <a:pt x="162304" y="40576"/>
                  </a:lnTo>
                  <a:lnTo>
                    <a:pt x="0" y="136944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EB139FC-9F82-48F1-A2A2-486E5C34163F}"/>
                </a:ext>
              </a:extLst>
            </p:cNvPr>
            <p:cNvSpPr/>
            <p:nvPr/>
          </p:nvSpPr>
          <p:spPr>
            <a:xfrm>
              <a:off x="3514347" y="1998695"/>
              <a:ext cx="456481" cy="304320"/>
            </a:xfrm>
            <a:custGeom>
              <a:avLst/>
              <a:gdLst>
                <a:gd name="connsiteX0" fmla="*/ 497057 w 456480"/>
                <a:gd name="connsiteY0" fmla="*/ 40576 h 304320"/>
                <a:gd name="connsiteX1" fmla="*/ 0 w 456480"/>
                <a:gd name="connsiteY1" fmla="*/ 329680 h 304320"/>
                <a:gd name="connsiteX2" fmla="*/ 5072 w 456480"/>
                <a:gd name="connsiteY2" fmla="*/ 289104 h 304320"/>
                <a:gd name="connsiteX3" fmla="*/ 502129 w 456480"/>
                <a:gd name="connsiteY3" fmla="*/ 0 h 304320"/>
                <a:gd name="connsiteX4" fmla="*/ 497057 w 456480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80" h="304320">
                  <a:moveTo>
                    <a:pt x="497057" y="40576"/>
                  </a:moveTo>
                  <a:lnTo>
                    <a:pt x="0" y="329680"/>
                  </a:lnTo>
                  <a:lnTo>
                    <a:pt x="5072" y="289104"/>
                  </a:lnTo>
                  <a:lnTo>
                    <a:pt x="502129" y="0"/>
                  </a:lnTo>
                  <a:lnTo>
                    <a:pt x="497057" y="40576"/>
                  </a:lnTo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0927630-ED67-4A10-9730-FBF8E23A7352}"/>
                </a:ext>
              </a:extLst>
            </p:cNvPr>
            <p:cNvSpPr/>
            <p:nvPr/>
          </p:nvSpPr>
          <p:spPr>
            <a:xfrm>
              <a:off x="4280220" y="1658871"/>
              <a:ext cx="304321" cy="202880"/>
            </a:xfrm>
            <a:custGeom>
              <a:avLst/>
              <a:gdLst>
                <a:gd name="connsiteX0" fmla="*/ 324609 w 304320"/>
                <a:gd name="connsiteY0" fmla="*/ 40576 h 202880"/>
                <a:gd name="connsiteX1" fmla="*/ 0 w 304320"/>
                <a:gd name="connsiteY1" fmla="*/ 228240 h 202880"/>
                <a:gd name="connsiteX2" fmla="*/ 5072 w 304320"/>
                <a:gd name="connsiteY2" fmla="*/ 187664 h 202880"/>
                <a:gd name="connsiteX3" fmla="*/ 324609 w 304320"/>
                <a:gd name="connsiteY3" fmla="*/ 0 h 202880"/>
                <a:gd name="connsiteX4" fmla="*/ 324609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24609" y="40576"/>
                  </a:moveTo>
                  <a:lnTo>
                    <a:pt x="0" y="228240"/>
                  </a:lnTo>
                  <a:lnTo>
                    <a:pt x="5072" y="187664"/>
                  </a:lnTo>
                  <a:lnTo>
                    <a:pt x="324609" y="0"/>
                  </a:lnTo>
                  <a:lnTo>
                    <a:pt x="32460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3D3A9F4-54A8-4350-BB33-A64EE3CCB180}"/>
                </a:ext>
              </a:extLst>
            </p:cNvPr>
            <p:cNvSpPr/>
            <p:nvPr/>
          </p:nvSpPr>
          <p:spPr>
            <a:xfrm>
              <a:off x="4051980" y="1947975"/>
              <a:ext cx="50720" cy="50720"/>
            </a:xfrm>
            <a:custGeom>
              <a:avLst/>
              <a:gdLst>
                <a:gd name="connsiteX0" fmla="*/ 45648 w 50720"/>
                <a:gd name="connsiteY0" fmla="*/ 45648 h 50720"/>
                <a:gd name="connsiteX1" fmla="*/ 0 w 50720"/>
                <a:gd name="connsiteY1" fmla="*/ 71008 h 50720"/>
                <a:gd name="connsiteX2" fmla="*/ 0 w 50720"/>
                <a:gd name="connsiteY2" fmla="*/ 30432 h 50720"/>
                <a:gd name="connsiteX3" fmla="*/ 50720 w 50720"/>
                <a:gd name="connsiteY3" fmla="*/ 0 h 50720"/>
                <a:gd name="connsiteX4" fmla="*/ 45648 w 50720"/>
                <a:gd name="connsiteY4" fmla="*/ 45648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45648" y="45648"/>
                  </a:moveTo>
                  <a:lnTo>
                    <a:pt x="0" y="71008"/>
                  </a:lnTo>
                  <a:lnTo>
                    <a:pt x="0" y="30432"/>
                  </a:lnTo>
                  <a:lnTo>
                    <a:pt x="50720" y="0"/>
                  </a:lnTo>
                  <a:lnTo>
                    <a:pt x="45648" y="45648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FE66F7D-138C-4AF1-B2B7-B5481C15C581}"/>
                </a:ext>
              </a:extLst>
            </p:cNvPr>
            <p:cNvSpPr/>
            <p:nvPr/>
          </p:nvSpPr>
          <p:spPr>
            <a:xfrm>
              <a:off x="4117916" y="1866823"/>
              <a:ext cx="101440" cy="101440"/>
            </a:xfrm>
            <a:custGeom>
              <a:avLst/>
              <a:gdLst>
                <a:gd name="connsiteX0" fmla="*/ 121728 w 101440"/>
                <a:gd name="connsiteY0" fmla="*/ 40576 h 101440"/>
                <a:gd name="connsiteX1" fmla="*/ 0 w 101440"/>
                <a:gd name="connsiteY1" fmla="*/ 111584 h 101440"/>
                <a:gd name="connsiteX2" fmla="*/ 0 w 101440"/>
                <a:gd name="connsiteY2" fmla="*/ 71008 h 101440"/>
                <a:gd name="connsiteX3" fmla="*/ 126800 w 101440"/>
                <a:gd name="connsiteY3" fmla="*/ 0 h 101440"/>
                <a:gd name="connsiteX4" fmla="*/ 121728 w 101440"/>
                <a:gd name="connsiteY4" fmla="*/ 4057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0576"/>
                  </a:moveTo>
                  <a:lnTo>
                    <a:pt x="0" y="111584"/>
                  </a:lnTo>
                  <a:lnTo>
                    <a:pt x="0" y="71008"/>
                  </a:lnTo>
                  <a:lnTo>
                    <a:pt x="126800" y="0"/>
                  </a:lnTo>
                  <a:lnTo>
                    <a:pt x="121728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3FFA8C-D2D3-4A5B-A7B5-BF48FEEF0CAB}"/>
                </a:ext>
              </a:extLst>
            </p:cNvPr>
            <p:cNvSpPr/>
            <p:nvPr/>
          </p:nvSpPr>
          <p:spPr>
            <a:xfrm>
              <a:off x="3326682" y="2181287"/>
              <a:ext cx="152160" cy="101440"/>
            </a:xfrm>
            <a:custGeom>
              <a:avLst/>
              <a:gdLst>
                <a:gd name="connsiteX0" fmla="*/ 0 w 152160"/>
                <a:gd name="connsiteY0" fmla="*/ 96368 h 101440"/>
                <a:gd name="connsiteX1" fmla="*/ 172448 w 152160"/>
                <a:gd name="connsiteY1" fmla="*/ 0 h 101440"/>
                <a:gd name="connsiteX2" fmla="*/ 167376 w 152160"/>
                <a:gd name="connsiteY2" fmla="*/ 45648 h 101440"/>
                <a:gd name="connsiteX3" fmla="*/ 0 w 152160"/>
                <a:gd name="connsiteY3" fmla="*/ 13694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0" y="96368"/>
                  </a:moveTo>
                  <a:lnTo>
                    <a:pt x="172448" y="0"/>
                  </a:lnTo>
                  <a:lnTo>
                    <a:pt x="167376" y="45648"/>
                  </a:lnTo>
                  <a:lnTo>
                    <a:pt x="0" y="136944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061C218-BEA7-487A-87C9-7D1BEE984146}"/>
                </a:ext>
              </a:extLst>
            </p:cNvPr>
            <p:cNvSpPr/>
            <p:nvPr/>
          </p:nvSpPr>
          <p:spPr>
            <a:xfrm>
              <a:off x="4285292" y="1537142"/>
              <a:ext cx="304321" cy="202880"/>
            </a:xfrm>
            <a:custGeom>
              <a:avLst/>
              <a:gdLst>
                <a:gd name="connsiteX0" fmla="*/ 324609 w 304320"/>
                <a:gd name="connsiteY0" fmla="*/ 40576 h 202880"/>
                <a:gd name="connsiteX1" fmla="*/ 0 w 304320"/>
                <a:gd name="connsiteY1" fmla="*/ 228240 h 202880"/>
                <a:gd name="connsiteX2" fmla="*/ 5072 w 304320"/>
                <a:gd name="connsiteY2" fmla="*/ 187664 h 202880"/>
                <a:gd name="connsiteX3" fmla="*/ 324609 w 304320"/>
                <a:gd name="connsiteY3" fmla="*/ 0 h 202880"/>
                <a:gd name="connsiteX4" fmla="*/ 324609 w 304320"/>
                <a:gd name="connsiteY4" fmla="*/ 4057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20" h="202880">
                  <a:moveTo>
                    <a:pt x="324609" y="40576"/>
                  </a:moveTo>
                  <a:lnTo>
                    <a:pt x="0" y="228240"/>
                  </a:lnTo>
                  <a:lnTo>
                    <a:pt x="5072" y="187664"/>
                  </a:lnTo>
                  <a:lnTo>
                    <a:pt x="324609" y="0"/>
                  </a:lnTo>
                  <a:lnTo>
                    <a:pt x="32460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1381A1F-06E6-4ABE-A32A-56FEF24BC0F5}"/>
                </a:ext>
              </a:extLst>
            </p:cNvPr>
            <p:cNvSpPr/>
            <p:nvPr/>
          </p:nvSpPr>
          <p:spPr>
            <a:xfrm>
              <a:off x="3519419" y="1876967"/>
              <a:ext cx="507201" cy="304320"/>
            </a:xfrm>
            <a:custGeom>
              <a:avLst/>
              <a:gdLst>
                <a:gd name="connsiteX0" fmla="*/ 502129 w 507201"/>
                <a:gd name="connsiteY0" fmla="*/ 40576 h 304320"/>
                <a:gd name="connsiteX1" fmla="*/ 0 w 507201"/>
                <a:gd name="connsiteY1" fmla="*/ 329680 h 304320"/>
                <a:gd name="connsiteX2" fmla="*/ 5072 w 507201"/>
                <a:gd name="connsiteY2" fmla="*/ 289104 h 304320"/>
                <a:gd name="connsiteX3" fmla="*/ 507201 w 507201"/>
                <a:gd name="connsiteY3" fmla="*/ 0 h 304320"/>
                <a:gd name="connsiteX4" fmla="*/ 502129 w 507201"/>
                <a:gd name="connsiteY4" fmla="*/ 40576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1" h="304320">
                  <a:moveTo>
                    <a:pt x="502129" y="40576"/>
                  </a:moveTo>
                  <a:lnTo>
                    <a:pt x="0" y="329680"/>
                  </a:lnTo>
                  <a:lnTo>
                    <a:pt x="5072" y="289104"/>
                  </a:lnTo>
                  <a:lnTo>
                    <a:pt x="507201" y="0"/>
                  </a:lnTo>
                  <a:lnTo>
                    <a:pt x="502129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21DA2D1-7249-4AF2-BBA2-C623E0044976}"/>
                </a:ext>
              </a:extLst>
            </p:cNvPr>
            <p:cNvSpPr/>
            <p:nvPr/>
          </p:nvSpPr>
          <p:spPr>
            <a:xfrm>
              <a:off x="4057052" y="1831319"/>
              <a:ext cx="50720" cy="50720"/>
            </a:xfrm>
            <a:custGeom>
              <a:avLst/>
              <a:gdLst>
                <a:gd name="connsiteX0" fmla="*/ 50720 w 50720"/>
                <a:gd name="connsiteY0" fmla="*/ 40576 h 50720"/>
                <a:gd name="connsiteX1" fmla="*/ 0 w 50720"/>
                <a:gd name="connsiteY1" fmla="*/ 65936 h 50720"/>
                <a:gd name="connsiteX2" fmla="*/ 5072 w 50720"/>
                <a:gd name="connsiteY2" fmla="*/ 25360 h 50720"/>
                <a:gd name="connsiteX3" fmla="*/ 50720 w 50720"/>
                <a:gd name="connsiteY3" fmla="*/ 0 h 50720"/>
                <a:gd name="connsiteX4" fmla="*/ 50720 w 50720"/>
                <a:gd name="connsiteY4" fmla="*/ 4057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50720" y="40576"/>
                  </a:moveTo>
                  <a:lnTo>
                    <a:pt x="0" y="65936"/>
                  </a:lnTo>
                  <a:lnTo>
                    <a:pt x="5072" y="25360"/>
                  </a:lnTo>
                  <a:lnTo>
                    <a:pt x="50720" y="0"/>
                  </a:lnTo>
                  <a:lnTo>
                    <a:pt x="50720" y="40576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3555363-6F2C-401E-B1F5-E85080706BF9}"/>
                </a:ext>
              </a:extLst>
            </p:cNvPr>
            <p:cNvSpPr/>
            <p:nvPr/>
          </p:nvSpPr>
          <p:spPr>
            <a:xfrm>
              <a:off x="4122988" y="1745095"/>
              <a:ext cx="101440" cy="101440"/>
            </a:xfrm>
            <a:custGeom>
              <a:avLst/>
              <a:gdLst>
                <a:gd name="connsiteX0" fmla="*/ 121728 w 101440"/>
                <a:gd name="connsiteY0" fmla="*/ 45648 h 101440"/>
                <a:gd name="connsiteX1" fmla="*/ 0 w 101440"/>
                <a:gd name="connsiteY1" fmla="*/ 116656 h 101440"/>
                <a:gd name="connsiteX2" fmla="*/ 5072 w 101440"/>
                <a:gd name="connsiteY2" fmla="*/ 76080 h 101440"/>
                <a:gd name="connsiteX3" fmla="*/ 126800 w 101440"/>
                <a:gd name="connsiteY3" fmla="*/ 0 h 101440"/>
                <a:gd name="connsiteX4" fmla="*/ 121728 w 101440"/>
                <a:gd name="connsiteY4" fmla="*/ 4564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121728" y="45648"/>
                  </a:moveTo>
                  <a:lnTo>
                    <a:pt x="0" y="116656"/>
                  </a:lnTo>
                  <a:lnTo>
                    <a:pt x="5072" y="76080"/>
                  </a:lnTo>
                  <a:lnTo>
                    <a:pt x="126800" y="0"/>
                  </a:lnTo>
                  <a:lnTo>
                    <a:pt x="121728" y="45648"/>
                  </a:lnTo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406AFB2-97AE-441C-8389-CB428FD2DC7A}"/>
                </a:ext>
              </a:extLst>
            </p:cNvPr>
            <p:cNvSpPr/>
            <p:nvPr/>
          </p:nvSpPr>
          <p:spPr>
            <a:xfrm>
              <a:off x="4635261" y="1547286"/>
              <a:ext cx="152160" cy="101440"/>
            </a:xfrm>
            <a:custGeom>
              <a:avLst/>
              <a:gdLst>
                <a:gd name="connsiteX0" fmla="*/ 162304 w 152160"/>
                <a:gd name="connsiteY0" fmla="*/ 40576 h 101440"/>
                <a:gd name="connsiteX1" fmla="*/ 0 w 152160"/>
                <a:gd name="connsiteY1" fmla="*/ 131872 h 101440"/>
                <a:gd name="connsiteX2" fmla="*/ 0 w 152160"/>
                <a:gd name="connsiteY2" fmla="*/ 91296 h 101440"/>
                <a:gd name="connsiteX3" fmla="*/ 162304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62304" y="40576"/>
                  </a:moveTo>
                  <a:lnTo>
                    <a:pt x="0" y="131872"/>
                  </a:lnTo>
                  <a:lnTo>
                    <a:pt x="0" y="91296"/>
                  </a:lnTo>
                  <a:lnTo>
                    <a:pt x="162304" y="0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37D2D4A-C501-49BA-ADAA-4C10332FAD16}"/>
                </a:ext>
              </a:extLst>
            </p:cNvPr>
            <p:cNvSpPr/>
            <p:nvPr/>
          </p:nvSpPr>
          <p:spPr>
            <a:xfrm>
              <a:off x="6009776" y="1714663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7458 w 862241"/>
                <a:gd name="connsiteY1" fmla="*/ 522416 h 507200"/>
                <a:gd name="connsiteX2" fmla="*/ 877458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7458" y="522416"/>
                  </a:lnTo>
                  <a:lnTo>
                    <a:pt x="877458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04597DA-B87F-47A9-AC6E-E70C0E4485E1}"/>
                </a:ext>
              </a:extLst>
            </p:cNvPr>
            <p:cNvSpPr/>
            <p:nvPr/>
          </p:nvSpPr>
          <p:spPr>
            <a:xfrm>
              <a:off x="6009776" y="1663942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E778F52-8901-4C9F-8B8A-5785301E3C66}"/>
                </a:ext>
              </a:extLst>
            </p:cNvPr>
            <p:cNvSpPr/>
            <p:nvPr/>
          </p:nvSpPr>
          <p:spPr>
            <a:xfrm>
              <a:off x="6009776" y="1618294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6A18893-A9B6-4B69-AA4B-944F1F0C07AE}"/>
                </a:ext>
              </a:extLst>
            </p:cNvPr>
            <p:cNvSpPr/>
            <p:nvPr/>
          </p:nvSpPr>
          <p:spPr>
            <a:xfrm>
              <a:off x="6009776" y="1572646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7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7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ACD3A6A-1219-4037-87EE-511E1F8D2124}"/>
                </a:ext>
              </a:extLst>
            </p:cNvPr>
            <p:cNvSpPr/>
            <p:nvPr/>
          </p:nvSpPr>
          <p:spPr>
            <a:xfrm>
              <a:off x="6009776" y="1521926"/>
              <a:ext cx="862242" cy="507200"/>
            </a:xfrm>
            <a:custGeom>
              <a:avLst/>
              <a:gdLst>
                <a:gd name="connsiteX0" fmla="*/ 0 w 862241"/>
                <a:gd name="connsiteY0" fmla="*/ 20288 h 507200"/>
                <a:gd name="connsiteX1" fmla="*/ 872386 w 862241"/>
                <a:gd name="connsiteY1" fmla="*/ 522417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20288"/>
                  </a:moveTo>
                  <a:lnTo>
                    <a:pt x="872386" y="522417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9A05B0D-543D-48A9-9BBF-FE55FCB28ECA}"/>
                </a:ext>
              </a:extLst>
            </p:cNvPr>
            <p:cNvSpPr/>
            <p:nvPr/>
          </p:nvSpPr>
          <p:spPr>
            <a:xfrm>
              <a:off x="6009776" y="1476278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F90BCE3-A488-4B83-A7D1-D7C967A6007E}"/>
                </a:ext>
              </a:extLst>
            </p:cNvPr>
            <p:cNvSpPr/>
            <p:nvPr/>
          </p:nvSpPr>
          <p:spPr>
            <a:xfrm>
              <a:off x="6009776" y="1430630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22416 h 507200"/>
                <a:gd name="connsiteX2" fmla="*/ 872386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22416"/>
                  </a:lnTo>
                  <a:lnTo>
                    <a:pt x="872386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E409F0F-246F-4A51-84F9-F31977BE4BA2}"/>
                </a:ext>
              </a:extLst>
            </p:cNvPr>
            <p:cNvSpPr/>
            <p:nvPr/>
          </p:nvSpPr>
          <p:spPr>
            <a:xfrm>
              <a:off x="6009776" y="1384982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2386 w 862241"/>
                <a:gd name="connsiteY1" fmla="*/ 517344 h 507200"/>
                <a:gd name="connsiteX2" fmla="*/ 872386 w 862241"/>
                <a:gd name="connsiteY2" fmla="*/ 502128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2386" y="517344"/>
                  </a:lnTo>
                  <a:lnTo>
                    <a:pt x="872386" y="502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A327110-4C77-4D22-A560-49CF981A93D8}"/>
                </a:ext>
              </a:extLst>
            </p:cNvPr>
            <p:cNvSpPr/>
            <p:nvPr/>
          </p:nvSpPr>
          <p:spPr>
            <a:xfrm>
              <a:off x="6004704" y="1334262"/>
              <a:ext cx="862242" cy="507200"/>
            </a:xfrm>
            <a:custGeom>
              <a:avLst/>
              <a:gdLst>
                <a:gd name="connsiteX0" fmla="*/ 0 w 862241"/>
                <a:gd name="connsiteY0" fmla="*/ 15216 h 507200"/>
                <a:gd name="connsiteX1" fmla="*/ 877458 w 862241"/>
                <a:gd name="connsiteY1" fmla="*/ 522416 h 507200"/>
                <a:gd name="connsiteX2" fmla="*/ 877458 w 862241"/>
                <a:gd name="connsiteY2" fmla="*/ 507200 h 507200"/>
                <a:gd name="connsiteX3" fmla="*/ 0 w 862241"/>
                <a:gd name="connsiteY3" fmla="*/ 0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41" h="507200">
                  <a:moveTo>
                    <a:pt x="0" y="15216"/>
                  </a:moveTo>
                  <a:lnTo>
                    <a:pt x="877458" y="522416"/>
                  </a:lnTo>
                  <a:lnTo>
                    <a:pt x="877458" y="50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817E9A3-9FBD-459E-92C1-7E10016D93BE}"/>
                </a:ext>
              </a:extLst>
            </p:cNvPr>
            <p:cNvSpPr/>
            <p:nvPr/>
          </p:nvSpPr>
          <p:spPr>
            <a:xfrm>
              <a:off x="5563439" y="1070518"/>
              <a:ext cx="50720" cy="101440"/>
            </a:xfrm>
            <a:custGeom>
              <a:avLst/>
              <a:gdLst>
                <a:gd name="connsiteX0" fmla="*/ 71008 w 50720"/>
                <a:gd name="connsiteY0" fmla="*/ 116656 h 101440"/>
                <a:gd name="connsiteX1" fmla="*/ 15216 w 50720"/>
                <a:gd name="connsiteY1" fmla="*/ 81152 h 101440"/>
                <a:gd name="connsiteX2" fmla="*/ 0 w 50720"/>
                <a:gd name="connsiteY2" fmla="*/ 60864 h 101440"/>
                <a:gd name="connsiteX3" fmla="*/ 0 w 50720"/>
                <a:gd name="connsiteY3" fmla="*/ 5072 h 101440"/>
                <a:gd name="connsiteX4" fmla="*/ 15216 w 50720"/>
                <a:gd name="connsiteY4" fmla="*/ 0 h 101440"/>
                <a:gd name="connsiteX5" fmla="*/ 71008 w 50720"/>
                <a:gd name="connsiteY5" fmla="*/ 35504 h 101440"/>
                <a:gd name="connsiteX6" fmla="*/ 81152 w 50720"/>
                <a:gd name="connsiteY6" fmla="*/ 55792 h 101440"/>
                <a:gd name="connsiteX7" fmla="*/ 81152 w 50720"/>
                <a:gd name="connsiteY7" fmla="*/ 111584 h 101440"/>
                <a:gd name="connsiteX8" fmla="*/ 71008 w 50720"/>
                <a:gd name="connsiteY8" fmla="*/ 11665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6656"/>
                  </a:moveTo>
                  <a:lnTo>
                    <a:pt x="15216" y="81152"/>
                  </a:lnTo>
                  <a:cubicBezTo>
                    <a:pt x="10144" y="76080"/>
                    <a:pt x="5072" y="65936"/>
                    <a:pt x="0" y="60864"/>
                  </a:cubicBezTo>
                  <a:lnTo>
                    <a:pt x="0" y="5072"/>
                  </a:lnTo>
                  <a:cubicBezTo>
                    <a:pt x="0" y="0"/>
                    <a:pt x="5072" y="0"/>
                    <a:pt x="15216" y="0"/>
                  </a:cubicBezTo>
                  <a:lnTo>
                    <a:pt x="71008" y="35504"/>
                  </a:lnTo>
                  <a:cubicBezTo>
                    <a:pt x="76080" y="40576"/>
                    <a:pt x="81152" y="50720"/>
                    <a:pt x="81152" y="55792"/>
                  </a:cubicBezTo>
                  <a:lnTo>
                    <a:pt x="81152" y="111584"/>
                  </a:lnTo>
                  <a:cubicBezTo>
                    <a:pt x="81152" y="116656"/>
                    <a:pt x="76080" y="116656"/>
                    <a:pt x="71008" y="116656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4FF2839-7396-4BAE-AE0F-120FED1F503E}"/>
                </a:ext>
              </a:extLst>
            </p:cNvPr>
            <p:cNvSpPr/>
            <p:nvPr/>
          </p:nvSpPr>
          <p:spPr>
            <a:xfrm>
              <a:off x="5563439" y="1164785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6080" y="42677"/>
                    <a:pt x="81152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76080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1F3B028-2657-4B6E-B12A-ECD7FD500290}"/>
                </a:ext>
              </a:extLst>
            </p:cNvPr>
            <p:cNvSpPr/>
            <p:nvPr/>
          </p:nvSpPr>
          <p:spPr>
            <a:xfrm>
              <a:off x="5568511" y="1266225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31EC227-5771-4077-8543-413B8643E1DC}"/>
                </a:ext>
              </a:extLst>
            </p:cNvPr>
            <p:cNvSpPr/>
            <p:nvPr/>
          </p:nvSpPr>
          <p:spPr>
            <a:xfrm>
              <a:off x="5568511" y="1362593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71008 w 50720"/>
                <a:gd name="connsiteY5" fmla="*/ 37605 h 101440"/>
                <a:gd name="connsiteX6" fmla="*/ 86224 w 50720"/>
                <a:gd name="connsiteY6" fmla="*/ 57893 h 101440"/>
                <a:gd name="connsiteX7" fmla="*/ 86224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71008" y="37605"/>
                  </a:lnTo>
                  <a:cubicBezTo>
                    <a:pt x="76080" y="42677"/>
                    <a:pt x="81152" y="52821"/>
                    <a:pt x="86224" y="57893"/>
                  </a:cubicBezTo>
                  <a:lnTo>
                    <a:pt x="86224" y="113685"/>
                  </a:lnTo>
                  <a:cubicBezTo>
                    <a:pt x="81152" y="118757"/>
                    <a:pt x="76080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9A902F0-0F34-45AB-9DC1-C93F0AC7237A}"/>
                </a:ext>
              </a:extLst>
            </p:cNvPr>
            <p:cNvSpPr/>
            <p:nvPr/>
          </p:nvSpPr>
          <p:spPr>
            <a:xfrm>
              <a:off x="5573583" y="1464033"/>
              <a:ext cx="50720" cy="101440"/>
            </a:xfrm>
            <a:custGeom>
              <a:avLst/>
              <a:gdLst>
                <a:gd name="connsiteX0" fmla="*/ 65936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65936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65936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65936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874A6C-F338-4200-9F0C-C6E9F661EB49}"/>
                </a:ext>
              </a:extLst>
            </p:cNvPr>
            <p:cNvSpPr/>
            <p:nvPr/>
          </p:nvSpPr>
          <p:spPr>
            <a:xfrm>
              <a:off x="5776463" y="1200289"/>
              <a:ext cx="50720" cy="101440"/>
            </a:xfrm>
            <a:custGeom>
              <a:avLst/>
              <a:gdLst>
                <a:gd name="connsiteX0" fmla="*/ 71008 w 50720"/>
                <a:gd name="connsiteY0" fmla="*/ 113685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3685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0321566-84FE-4985-8312-9B79FEC165AC}"/>
                </a:ext>
              </a:extLst>
            </p:cNvPr>
            <p:cNvSpPr/>
            <p:nvPr/>
          </p:nvSpPr>
          <p:spPr>
            <a:xfrm>
              <a:off x="5776463" y="1296657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8AED196-58F7-462A-98B7-C58F9D29F5AE}"/>
                </a:ext>
              </a:extLst>
            </p:cNvPr>
            <p:cNvSpPr/>
            <p:nvPr/>
          </p:nvSpPr>
          <p:spPr>
            <a:xfrm>
              <a:off x="5781535" y="1398097"/>
              <a:ext cx="50720" cy="101440"/>
            </a:xfrm>
            <a:custGeom>
              <a:avLst/>
              <a:gdLst>
                <a:gd name="connsiteX0" fmla="*/ 71008 w 50720"/>
                <a:gd name="connsiteY0" fmla="*/ 113685 h 101440"/>
                <a:gd name="connsiteX1" fmla="*/ 15216 w 50720"/>
                <a:gd name="connsiteY1" fmla="*/ 78181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3685"/>
                  </a:moveTo>
                  <a:lnTo>
                    <a:pt x="15216" y="78181"/>
                  </a:lnTo>
                  <a:cubicBezTo>
                    <a:pt x="10144" y="78181"/>
                    <a:pt x="0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E70723-1087-405A-968F-F9234DCD7409}"/>
                </a:ext>
              </a:extLst>
            </p:cNvPr>
            <p:cNvSpPr/>
            <p:nvPr/>
          </p:nvSpPr>
          <p:spPr>
            <a:xfrm>
              <a:off x="5781535" y="1494465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8DAF294-2DDD-403B-825A-3207C96A051C}"/>
                </a:ext>
              </a:extLst>
            </p:cNvPr>
            <p:cNvSpPr/>
            <p:nvPr/>
          </p:nvSpPr>
          <p:spPr>
            <a:xfrm>
              <a:off x="5786607" y="1595906"/>
              <a:ext cx="50720" cy="101440"/>
            </a:xfrm>
            <a:custGeom>
              <a:avLst/>
              <a:gdLst>
                <a:gd name="connsiteX0" fmla="*/ 71008 w 50720"/>
                <a:gd name="connsiteY0" fmla="*/ 113685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3685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18757"/>
                    <a:pt x="71008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D3795BF-43E9-4014-8CE1-EB27C8DFC9BE}"/>
                </a:ext>
              </a:extLst>
            </p:cNvPr>
            <p:cNvSpPr/>
            <p:nvPr/>
          </p:nvSpPr>
          <p:spPr>
            <a:xfrm>
              <a:off x="5893120" y="1560402"/>
              <a:ext cx="50720" cy="101440"/>
            </a:xfrm>
            <a:custGeom>
              <a:avLst/>
              <a:gdLst>
                <a:gd name="connsiteX0" fmla="*/ 65936 w 50720"/>
                <a:gd name="connsiteY0" fmla="*/ 113685 h 101440"/>
                <a:gd name="connsiteX1" fmla="*/ 10144 w 50720"/>
                <a:gd name="connsiteY1" fmla="*/ 78181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65936 w 50720"/>
                <a:gd name="connsiteY8" fmla="*/ 113685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65936" y="113685"/>
                  </a:moveTo>
                  <a:lnTo>
                    <a:pt x="10144" y="78181"/>
                  </a:lnTo>
                  <a:cubicBezTo>
                    <a:pt x="5072" y="78181"/>
                    <a:pt x="0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76080" y="118757"/>
                    <a:pt x="71008" y="118757"/>
                    <a:pt x="65936" y="113685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A1A578-18E9-4287-AEA3-9E2CA3539C9A}"/>
                </a:ext>
              </a:extLst>
            </p:cNvPr>
            <p:cNvSpPr/>
            <p:nvPr/>
          </p:nvSpPr>
          <p:spPr>
            <a:xfrm>
              <a:off x="5893120" y="1656770"/>
              <a:ext cx="50720" cy="101440"/>
            </a:xfrm>
            <a:custGeom>
              <a:avLst/>
              <a:gdLst>
                <a:gd name="connsiteX0" fmla="*/ 65936 w 50720"/>
                <a:gd name="connsiteY0" fmla="*/ 118757 h 101440"/>
                <a:gd name="connsiteX1" fmla="*/ 10144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65936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65936" y="118757"/>
                  </a:moveTo>
                  <a:lnTo>
                    <a:pt x="10144" y="83253"/>
                  </a:lnTo>
                  <a:cubicBezTo>
                    <a:pt x="5072" y="83253"/>
                    <a:pt x="0" y="73109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18757"/>
                    <a:pt x="76080" y="123829"/>
                    <a:pt x="65936" y="118757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462CE6-AB19-4840-B1AA-7817A75B8154}"/>
                </a:ext>
              </a:extLst>
            </p:cNvPr>
            <p:cNvSpPr/>
            <p:nvPr/>
          </p:nvSpPr>
          <p:spPr>
            <a:xfrm>
              <a:off x="5675023" y="1332161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B977E61-1D94-4521-9D32-77CA85FC7035}"/>
                </a:ext>
              </a:extLst>
            </p:cNvPr>
            <p:cNvSpPr/>
            <p:nvPr/>
          </p:nvSpPr>
          <p:spPr>
            <a:xfrm>
              <a:off x="5680095" y="1428529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1152" y="123829"/>
                    <a:pt x="76080" y="123829"/>
                    <a:pt x="71008" y="118757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401A76-EB00-4063-A7F2-34068149B21D}"/>
                </a:ext>
              </a:extLst>
            </p:cNvPr>
            <p:cNvSpPr/>
            <p:nvPr/>
          </p:nvSpPr>
          <p:spPr>
            <a:xfrm>
              <a:off x="5680095" y="1529970"/>
              <a:ext cx="50720" cy="101440"/>
            </a:xfrm>
            <a:custGeom>
              <a:avLst/>
              <a:gdLst>
                <a:gd name="connsiteX0" fmla="*/ 71008 w 50720"/>
                <a:gd name="connsiteY0" fmla="*/ 118757 h 101440"/>
                <a:gd name="connsiteX1" fmla="*/ 15216 w 50720"/>
                <a:gd name="connsiteY1" fmla="*/ 83253 h 101440"/>
                <a:gd name="connsiteX2" fmla="*/ 0 w 50720"/>
                <a:gd name="connsiteY2" fmla="*/ 62965 h 101440"/>
                <a:gd name="connsiteX3" fmla="*/ 0 w 50720"/>
                <a:gd name="connsiteY3" fmla="*/ 7173 h 101440"/>
                <a:gd name="connsiteX4" fmla="*/ 10144 w 50720"/>
                <a:gd name="connsiteY4" fmla="*/ 2101 h 101440"/>
                <a:gd name="connsiteX5" fmla="*/ 65936 w 50720"/>
                <a:gd name="connsiteY5" fmla="*/ 37605 h 101440"/>
                <a:gd name="connsiteX6" fmla="*/ 81152 w 50720"/>
                <a:gd name="connsiteY6" fmla="*/ 57893 h 101440"/>
                <a:gd name="connsiteX7" fmla="*/ 81152 w 50720"/>
                <a:gd name="connsiteY7" fmla="*/ 113685 h 101440"/>
                <a:gd name="connsiteX8" fmla="*/ 71008 w 50720"/>
                <a:gd name="connsiteY8" fmla="*/ 118757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20" h="101440">
                  <a:moveTo>
                    <a:pt x="71008" y="118757"/>
                  </a:moveTo>
                  <a:lnTo>
                    <a:pt x="15216" y="83253"/>
                  </a:lnTo>
                  <a:cubicBezTo>
                    <a:pt x="10144" y="78181"/>
                    <a:pt x="5072" y="68037"/>
                    <a:pt x="0" y="62965"/>
                  </a:cubicBezTo>
                  <a:lnTo>
                    <a:pt x="0" y="7173"/>
                  </a:lnTo>
                  <a:cubicBezTo>
                    <a:pt x="0" y="2101"/>
                    <a:pt x="5072" y="-2971"/>
                    <a:pt x="10144" y="2101"/>
                  </a:cubicBezTo>
                  <a:lnTo>
                    <a:pt x="65936" y="37605"/>
                  </a:lnTo>
                  <a:cubicBezTo>
                    <a:pt x="71008" y="42677"/>
                    <a:pt x="76080" y="52821"/>
                    <a:pt x="81152" y="57893"/>
                  </a:cubicBezTo>
                  <a:lnTo>
                    <a:pt x="81152" y="113685"/>
                  </a:lnTo>
                  <a:cubicBezTo>
                    <a:pt x="86224" y="118757"/>
                    <a:pt x="81152" y="123829"/>
                    <a:pt x="71008" y="118757"/>
                  </a:cubicBez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422DBDC-1449-4717-95F9-484135F7FF62}"/>
                </a:ext>
              </a:extLst>
            </p:cNvPr>
            <p:cNvSpPr/>
            <p:nvPr/>
          </p:nvSpPr>
          <p:spPr>
            <a:xfrm>
              <a:off x="8875462" y="5381722"/>
              <a:ext cx="405761" cy="253600"/>
            </a:xfrm>
            <a:custGeom>
              <a:avLst/>
              <a:gdLst>
                <a:gd name="connsiteX0" fmla="*/ 55792 w 405760"/>
                <a:gd name="connsiteY0" fmla="*/ 86224 h 253600"/>
                <a:gd name="connsiteX1" fmla="*/ 91296 w 405760"/>
                <a:gd name="connsiteY1" fmla="*/ 101440 h 253600"/>
                <a:gd name="connsiteX2" fmla="*/ 116656 w 405760"/>
                <a:gd name="connsiteY2" fmla="*/ 111584 h 253600"/>
                <a:gd name="connsiteX3" fmla="*/ 136944 w 405760"/>
                <a:gd name="connsiteY3" fmla="*/ 116656 h 253600"/>
                <a:gd name="connsiteX4" fmla="*/ 157232 w 405760"/>
                <a:gd name="connsiteY4" fmla="*/ 121728 h 253600"/>
                <a:gd name="connsiteX5" fmla="*/ 177520 w 405760"/>
                <a:gd name="connsiteY5" fmla="*/ 121728 h 253600"/>
                <a:gd name="connsiteX6" fmla="*/ 197808 w 405760"/>
                <a:gd name="connsiteY6" fmla="*/ 121728 h 253600"/>
                <a:gd name="connsiteX7" fmla="*/ 218097 w 405760"/>
                <a:gd name="connsiteY7" fmla="*/ 121728 h 253600"/>
                <a:gd name="connsiteX8" fmla="*/ 238384 w 405760"/>
                <a:gd name="connsiteY8" fmla="*/ 121728 h 253600"/>
                <a:gd name="connsiteX9" fmla="*/ 263744 w 405760"/>
                <a:gd name="connsiteY9" fmla="*/ 116656 h 253600"/>
                <a:gd name="connsiteX10" fmla="*/ 299248 w 405760"/>
                <a:gd name="connsiteY10" fmla="*/ 106512 h 253600"/>
                <a:gd name="connsiteX11" fmla="*/ 344897 w 405760"/>
                <a:gd name="connsiteY11" fmla="*/ 86224 h 253600"/>
                <a:gd name="connsiteX12" fmla="*/ 355041 w 405760"/>
                <a:gd name="connsiteY12" fmla="*/ 81152 h 253600"/>
                <a:gd name="connsiteX13" fmla="*/ 380401 w 405760"/>
                <a:gd name="connsiteY13" fmla="*/ 60864 h 253600"/>
                <a:gd name="connsiteX14" fmla="*/ 390545 w 405760"/>
                <a:gd name="connsiteY14" fmla="*/ 45648 h 253600"/>
                <a:gd name="connsiteX15" fmla="*/ 400689 w 405760"/>
                <a:gd name="connsiteY15" fmla="*/ 35504 h 253600"/>
                <a:gd name="connsiteX16" fmla="*/ 405761 w 405760"/>
                <a:gd name="connsiteY16" fmla="*/ 25360 h 253600"/>
                <a:gd name="connsiteX17" fmla="*/ 410832 w 405760"/>
                <a:gd name="connsiteY17" fmla="*/ 15216 h 253600"/>
                <a:gd name="connsiteX18" fmla="*/ 410832 w 405760"/>
                <a:gd name="connsiteY18" fmla="*/ 294176 h 253600"/>
                <a:gd name="connsiteX19" fmla="*/ 410832 w 405760"/>
                <a:gd name="connsiteY19" fmla="*/ 294176 h 253600"/>
                <a:gd name="connsiteX20" fmla="*/ 410832 w 405760"/>
                <a:gd name="connsiteY20" fmla="*/ 15216 h 253600"/>
                <a:gd name="connsiteX21" fmla="*/ 405761 w 405760"/>
                <a:gd name="connsiteY21" fmla="*/ 25360 h 253600"/>
                <a:gd name="connsiteX22" fmla="*/ 400689 w 405760"/>
                <a:gd name="connsiteY22" fmla="*/ 35504 h 253600"/>
                <a:gd name="connsiteX23" fmla="*/ 390545 w 405760"/>
                <a:gd name="connsiteY23" fmla="*/ 45648 h 253600"/>
                <a:gd name="connsiteX24" fmla="*/ 380401 w 405760"/>
                <a:gd name="connsiteY24" fmla="*/ 60864 h 253600"/>
                <a:gd name="connsiteX25" fmla="*/ 355041 w 405760"/>
                <a:gd name="connsiteY25" fmla="*/ 81152 h 253600"/>
                <a:gd name="connsiteX26" fmla="*/ 344897 w 405760"/>
                <a:gd name="connsiteY26" fmla="*/ 86224 h 253600"/>
                <a:gd name="connsiteX27" fmla="*/ 299248 w 405760"/>
                <a:gd name="connsiteY27" fmla="*/ 106512 h 253600"/>
                <a:gd name="connsiteX28" fmla="*/ 263744 w 405760"/>
                <a:gd name="connsiteY28" fmla="*/ 116656 h 253600"/>
                <a:gd name="connsiteX29" fmla="*/ 238384 w 405760"/>
                <a:gd name="connsiteY29" fmla="*/ 121728 h 253600"/>
                <a:gd name="connsiteX30" fmla="*/ 218097 w 405760"/>
                <a:gd name="connsiteY30" fmla="*/ 121728 h 253600"/>
                <a:gd name="connsiteX31" fmla="*/ 197808 w 405760"/>
                <a:gd name="connsiteY31" fmla="*/ 121728 h 253600"/>
                <a:gd name="connsiteX32" fmla="*/ 177520 w 405760"/>
                <a:gd name="connsiteY32" fmla="*/ 121728 h 253600"/>
                <a:gd name="connsiteX33" fmla="*/ 157232 w 405760"/>
                <a:gd name="connsiteY33" fmla="*/ 121728 h 253600"/>
                <a:gd name="connsiteX34" fmla="*/ 136944 w 405760"/>
                <a:gd name="connsiteY34" fmla="*/ 116656 h 253600"/>
                <a:gd name="connsiteX35" fmla="*/ 116656 w 405760"/>
                <a:gd name="connsiteY35" fmla="*/ 111584 h 253600"/>
                <a:gd name="connsiteX36" fmla="*/ 91296 w 405760"/>
                <a:gd name="connsiteY36" fmla="*/ 101440 h 253600"/>
                <a:gd name="connsiteX37" fmla="*/ 55792 w 405760"/>
                <a:gd name="connsiteY37" fmla="*/ 86224 h 253600"/>
                <a:gd name="connsiteX38" fmla="*/ 0 w 405760"/>
                <a:gd name="connsiteY38" fmla="*/ 0 h 253600"/>
                <a:gd name="connsiteX39" fmla="*/ 0 w 405760"/>
                <a:gd name="connsiteY39" fmla="*/ 5072 h 253600"/>
                <a:gd name="connsiteX40" fmla="*/ 55792 w 405760"/>
                <a:gd name="connsiteY40" fmla="*/ 8622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5760" h="253600">
                  <a:moveTo>
                    <a:pt x="55792" y="86224"/>
                  </a:moveTo>
                  <a:cubicBezTo>
                    <a:pt x="65936" y="91296"/>
                    <a:pt x="76080" y="96368"/>
                    <a:pt x="91296" y="101440"/>
                  </a:cubicBezTo>
                  <a:cubicBezTo>
                    <a:pt x="101440" y="106512"/>
                    <a:pt x="106512" y="106512"/>
                    <a:pt x="116656" y="111584"/>
                  </a:cubicBezTo>
                  <a:cubicBezTo>
                    <a:pt x="121728" y="111584"/>
                    <a:pt x="131872" y="116656"/>
                    <a:pt x="136944" y="116656"/>
                  </a:cubicBezTo>
                  <a:cubicBezTo>
                    <a:pt x="142016" y="116656"/>
                    <a:pt x="152160" y="116656"/>
                    <a:pt x="157232" y="121728"/>
                  </a:cubicBezTo>
                  <a:cubicBezTo>
                    <a:pt x="162304" y="121728"/>
                    <a:pt x="172448" y="121728"/>
                    <a:pt x="177520" y="121728"/>
                  </a:cubicBezTo>
                  <a:cubicBezTo>
                    <a:pt x="182592" y="121728"/>
                    <a:pt x="192736" y="121728"/>
                    <a:pt x="197808" y="121728"/>
                  </a:cubicBezTo>
                  <a:cubicBezTo>
                    <a:pt x="202880" y="121728"/>
                    <a:pt x="213024" y="121728"/>
                    <a:pt x="218097" y="121728"/>
                  </a:cubicBezTo>
                  <a:cubicBezTo>
                    <a:pt x="223168" y="121728"/>
                    <a:pt x="233312" y="121728"/>
                    <a:pt x="238384" y="121728"/>
                  </a:cubicBezTo>
                  <a:cubicBezTo>
                    <a:pt x="248528" y="121728"/>
                    <a:pt x="253601" y="121728"/>
                    <a:pt x="263744" y="116656"/>
                  </a:cubicBezTo>
                  <a:cubicBezTo>
                    <a:pt x="273888" y="116656"/>
                    <a:pt x="289104" y="111584"/>
                    <a:pt x="299248" y="106512"/>
                  </a:cubicBezTo>
                  <a:cubicBezTo>
                    <a:pt x="314464" y="101440"/>
                    <a:pt x="329681" y="96368"/>
                    <a:pt x="344897" y="86224"/>
                  </a:cubicBezTo>
                  <a:cubicBezTo>
                    <a:pt x="349968" y="86224"/>
                    <a:pt x="349968" y="81152"/>
                    <a:pt x="355041" y="81152"/>
                  </a:cubicBezTo>
                  <a:cubicBezTo>
                    <a:pt x="365185" y="76080"/>
                    <a:pt x="370257" y="71008"/>
                    <a:pt x="380401" y="60864"/>
                  </a:cubicBezTo>
                  <a:cubicBezTo>
                    <a:pt x="385472" y="55792"/>
                    <a:pt x="390545" y="50720"/>
                    <a:pt x="390545" y="45648"/>
                  </a:cubicBezTo>
                  <a:cubicBezTo>
                    <a:pt x="395617" y="40576"/>
                    <a:pt x="395617" y="35504"/>
                    <a:pt x="400689" y="35504"/>
                  </a:cubicBezTo>
                  <a:cubicBezTo>
                    <a:pt x="400689" y="30432"/>
                    <a:pt x="405761" y="30432"/>
                    <a:pt x="405761" y="25360"/>
                  </a:cubicBezTo>
                  <a:cubicBezTo>
                    <a:pt x="405761" y="20288"/>
                    <a:pt x="405761" y="20288"/>
                    <a:pt x="410832" y="15216"/>
                  </a:cubicBezTo>
                  <a:lnTo>
                    <a:pt x="410832" y="294176"/>
                  </a:lnTo>
                  <a:cubicBezTo>
                    <a:pt x="410832" y="294176"/>
                    <a:pt x="410832" y="294176"/>
                    <a:pt x="410832" y="294176"/>
                  </a:cubicBezTo>
                  <a:lnTo>
                    <a:pt x="410832" y="15216"/>
                  </a:lnTo>
                  <a:cubicBezTo>
                    <a:pt x="410832" y="20288"/>
                    <a:pt x="410832" y="20288"/>
                    <a:pt x="405761" y="25360"/>
                  </a:cubicBezTo>
                  <a:cubicBezTo>
                    <a:pt x="405761" y="30432"/>
                    <a:pt x="400689" y="35504"/>
                    <a:pt x="400689" y="35504"/>
                  </a:cubicBezTo>
                  <a:cubicBezTo>
                    <a:pt x="400689" y="40576"/>
                    <a:pt x="395617" y="45648"/>
                    <a:pt x="390545" y="45648"/>
                  </a:cubicBezTo>
                  <a:cubicBezTo>
                    <a:pt x="385472" y="50720"/>
                    <a:pt x="385472" y="55792"/>
                    <a:pt x="380401" y="60864"/>
                  </a:cubicBezTo>
                  <a:cubicBezTo>
                    <a:pt x="375328" y="65936"/>
                    <a:pt x="365185" y="71008"/>
                    <a:pt x="355041" y="81152"/>
                  </a:cubicBezTo>
                  <a:cubicBezTo>
                    <a:pt x="349968" y="81152"/>
                    <a:pt x="349968" y="86224"/>
                    <a:pt x="344897" y="86224"/>
                  </a:cubicBezTo>
                  <a:cubicBezTo>
                    <a:pt x="329681" y="91296"/>
                    <a:pt x="314464" y="101440"/>
                    <a:pt x="299248" y="106512"/>
                  </a:cubicBezTo>
                  <a:cubicBezTo>
                    <a:pt x="289104" y="111584"/>
                    <a:pt x="273888" y="111584"/>
                    <a:pt x="263744" y="116656"/>
                  </a:cubicBezTo>
                  <a:cubicBezTo>
                    <a:pt x="253601" y="116656"/>
                    <a:pt x="248528" y="121728"/>
                    <a:pt x="238384" y="121728"/>
                  </a:cubicBezTo>
                  <a:cubicBezTo>
                    <a:pt x="233312" y="121728"/>
                    <a:pt x="223168" y="121728"/>
                    <a:pt x="218097" y="121728"/>
                  </a:cubicBezTo>
                  <a:cubicBezTo>
                    <a:pt x="213024" y="121728"/>
                    <a:pt x="202880" y="121728"/>
                    <a:pt x="197808" y="121728"/>
                  </a:cubicBezTo>
                  <a:cubicBezTo>
                    <a:pt x="192736" y="121728"/>
                    <a:pt x="182592" y="121728"/>
                    <a:pt x="177520" y="121728"/>
                  </a:cubicBezTo>
                  <a:cubicBezTo>
                    <a:pt x="172448" y="121728"/>
                    <a:pt x="162304" y="121728"/>
                    <a:pt x="157232" y="121728"/>
                  </a:cubicBezTo>
                  <a:cubicBezTo>
                    <a:pt x="152160" y="121728"/>
                    <a:pt x="142016" y="121728"/>
                    <a:pt x="136944" y="116656"/>
                  </a:cubicBezTo>
                  <a:cubicBezTo>
                    <a:pt x="131872" y="116656"/>
                    <a:pt x="121728" y="111584"/>
                    <a:pt x="116656" y="111584"/>
                  </a:cubicBezTo>
                  <a:cubicBezTo>
                    <a:pt x="106512" y="111584"/>
                    <a:pt x="101440" y="106512"/>
                    <a:pt x="91296" y="101440"/>
                  </a:cubicBezTo>
                  <a:cubicBezTo>
                    <a:pt x="76080" y="91296"/>
                    <a:pt x="65936" y="86224"/>
                    <a:pt x="55792" y="86224"/>
                  </a:cubicBezTo>
                  <a:cubicBezTo>
                    <a:pt x="20288" y="60864"/>
                    <a:pt x="0" y="30432"/>
                    <a:pt x="0" y="0"/>
                  </a:cubicBezTo>
                  <a:lnTo>
                    <a:pt x="0" y="5072"/>
                  </a:lnTo>
                  <a:cubicBezTo>
                    <a:pt x="0" y="35504"/>
                    <a:pt x="15216" y="60864"/>
                    <a:pt x="55792" y="8622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2EECEFD-8C91-4B05-BBEE-A3B6E801DDBB}"/>
                </a:ext>
              </a:extLst>
            </p:cNvPr>
            <p:cNvSpPr/>
            <p:nvPr/>
          </p:nvSpPr>
          <p:spPr>
            <a:xfrm>
              <a:off x="8870389" y="5285353"/>
              <a:ext cx="405761" cy="304320"/>
            </a:xfrm>
            <a:custGeom>
              <a:avLst/>
              <a:gdLst>
                <a:gd name="connsiteX0" fmla="*/ 405761 w 405760"/>
                <a:gd name="connsiteY0" fmla="*/ 111584 h 304320"/>
                <a:gd name="connsiteX1" fmla="*/ 405761 w 405760"/>
                <a:gd name="connsiteY1" fmla="*/ 111584 h 304320"/>
                <a:gd name="connsiteX2" fmla="*/ 405761 w 405760"/>
                <a:gd name="connsiteY2" fmla="*/ 101440 h 304320"/>
                <a:gd name="connsiteX3" fmla="*/ 405761 w 405760"/>
                <a:gd name="connsiteY3" fmla="*/ 96368 h 304320"/>
                <a:gd name="connsiteX4" fmla="*/ 400689 w 405760"/>
                <a:gd name="connsiteY4" fmla="*/ 91296 h 304320"/>
                <a:gd name="connsiteX5" fmla="*/ 400689 w 405760"/>
                <a:gd name="connsiteY5" fmla="*/ 86224 h 304320"/>
                <a:gd name="connsiteX6" fmla="*/ 395617 w 405760"/>
                <a:gd name="connsiteY6" fmla="*/ 76080 h 304320"/>
                <a:gd name="connsiteX7" fmla="*/ 395617 w 405760"/>
                <a:gd name="connsiteY7" fmla="*/ 76080 h 304320"/>
                <a:gd name="connsiteX8" fmla="*/ 390545 w 405760"/>
                <a:gd name="connsiteY8" fmla="*/ 65936 h 304320"/>
                <a:gd name="connsiteX9" fmla="*/ 390545 w 405760"/>
                <a:gd name="connsiteY9" fmla="*/ 65936 h 304320"/>
                <a:gd name="connsiteX10" fmla="*/ 375329 w 405760"/>
                <a:gd name="connsiteY10" fmla="*/ 50720 h 304320"/>
                <a:gd name="connsiteX11" fmla="*/ 370257 w 405760"/>
                <a:gd name="connsiteY11" fmla="*/ 45648 h 304320"/>
                <a:gd name="connsiteX12" fmla="*/ 349969 w 405760"/>
                <a:gd name="connsiteY12" fmla="*/ 30432 h 304320"/>
                <a:gd name="connsiteX13" fmla="*/ 349969 w 405760"/>
                <a:gd name="connsiteY13" fmla="*/ 30432 h 304320"/>
                <a:gd name="connsiteX14" fmla="*/ 324609 w 405760"/>
                <a:gd name="connsiteY14" fmla="*/ 15216 h 304320"/>
                <a:gd name="connsiteX15" fmla="*/ 319537 w 405760"/>
                <a:gd name="connsiteY15" fmla="*/ 10144 h 304320"/>
                <a:gd name="connsiteX16" fmla="*/ 314464 w 405760"/>
                <a:gd name="connsiteY16" fmla="*/ 5072 h 304320"/>
                <a:gd name="connsiteX17" fmla="*/ 299249 w 405760"/>
                <a:gd name="connsiteY17" fmla="*/ 0 h 304320"/>
                <a:gd name="connsiteX18" fmla="*/ 299249 w 405760"/>
                <a:gd name="connsiteY18" fmla="*/ 0 h 304320"/>
                <a:gd name="connsiteX19" fmla="*/ 294177 w 405760"/>
                <a:gd name="connsiteY19" fmla="*/ 0 h 304320"/>
                <a:gd name="connsiteX20" fmla="*/ 289104 w 405760"/>
                <a:gd name="connsiteY20" fmla="*/ 0 h 304320"/>
                <a:gd name="connsiteX21" fmla="*/ 284033 w 405760"/>
                <a:gd name="connsiteY21" fmla="*/ 0 h 304320"/>
                <a:gd name="connsiteX22" fmla="*/ 284033 w 405760"/>
                <a:gd name="connsiteY22" fmla="*/ 0 h 304320"/>
                <a:gd name="connsiteX23" fmla="*/ 273889 w 405760"/>
                <a:gd name="connsiteY23" fmla="*/ 0 h 304320"/>
                <a:gd name="connsiteX24" fmla="*/ 268817 w 405760"/>
                <a:gd name="connsiteY24" fmla="*/ 0 h 304320"/>
                <a:gd name="connsiteX25" fmla="*/ 258673 w 405760"/>
                <a:gd name="connsiteY25" fmla="*/ 0 h 304320"/>
                <a:gd name="connsiteX26" fmla="*/ 248529 w 405760"/>
                <a:gd name="connsiteY26" fmla="*/ 0 h 304320"/>
                <a:gd name="connsiteX27" fmla="*/ 243457 w 405760"/>
                <a:gd name="connsiteY27" fmla="*/ 0 h 304320"/>
                <a:gd name="connsiteX28" fmla="*/ 238384 w 405760"/>
                <a:gd name="connsiteY28" fmla="*/ 0 h 304320"/>
                <a:gd name="connsiteX29" fmla="*/ 233313 w 405760"/>
                <a:gd name="connsiteY29" fmla="*/ 0 h 304320"/>
                <a:gd name="connsiteX30" fmla="*/ 228240 w 405760"/>
                <a:gd name="connsiteY30" fmla="*/ 0 h 304320"/>
                <a:gd name="connsiteX31" fmla="*/ 223169 w 405760"/>
                <a:gd name="connsiteY31" fmla="*/ 0 h 304320"/>
                <a:gd name="connsiteX32" fmla="*/ 213025 w 405760"/>
                <a:gd name="connsiteY32" fmla="*/ 0 h 304320"/>
                <a:gd name="connsiteX33" fmla="*/ 207953 w 405760"/>
                <a:gd name="connsiteY33" fmla="*/ 0 h 304320"/>
                <a:gd name="connsiteX34" fmla="*/ 202880 w 405760"/>
                <a:gd name="connsiteY34" fmla="*/ 0 h 304320"/>
                <a:gd name="connsiteX35" fmla="*/ 197808 w 405760"/>
                <a:gd name="connsiteY35" fmla="*/ 0 h 304320"/>
                <a:gd name="connsiteX36" fmla="*/ 197808 w 405760"/>
                <a:gd name="connsiteY36" fmla="*/ 0 h 304320"/>
                <a:gd name="connsiteX37" fmla="*/ 187665 w 405760"/>
                <a:gd name="connsiteY37" fmla="*/ 0 h 304320"/>
                <a:gd name="connsiteX38" fmla="*/ 182593 w 405760"/>
                <a:gd name="connsiteY38" fmla="*/ 0 h 304320"/>
                <a:gd name="connsiteX39" fmla="*/ 172448 w 405760"/>
                <a:gd name="connsiteY39" fmla="*/ 0 h 304320"/>
                <a:gd name="connsiteX40" fmla="*/ 162305 w 405760"/>
                <a:gd name="connsiteY40" fmla="*/ 0 h 304320"/>
                <a:gd name="connsiteX41" fmla="*/ 157233 w 405760"/>
                <a:gd name="connsiteY41" fmla="*/ 0 h 304320"/>
                <a:gd name="connsiteX42" fmla="*/ 157233 w 405760"/>
                <a:gd name="connsiteY42" fmla="*/ 0 h 304320"/>
                <a:gd name="connsiteX43" fmla="*/ 157233 w 405760"/>
                <a:gd name="connsiteY43" fmla="*/ 0 h 304320"/>
                <a:gd name="connsiteX44" fmla="*/ 152160 w 405760"/>
                <a:gd name="connsiteY44" fmla="*/ 0 h 304320"/>
                <a:gd name="connsiteX45" fmla="*/ 136945 w 405760"/>
                <a:gd name="connsiteY45" fmla="*/ 0 h 304320"/>
                <a:gd name="connsiteX46" fmla="*/ 131873 w 405760"/>
                <a:gd name="connsiteY46" fmla="*/ 0 h 304320"/>
                <a:gd name="connsiteX47" fmla="*/ 126800 w 405760"/>
                <a:gd name="connsiteY47" fmla="*/ 0 h 304320"/>
                <a:gd name="connsiteX48" fmla="*/ 116656 w 405760"/>
                <a:gd name="connsiteY48" fmla="*/ 0 h 304320"/>
                <a:gd name="connsiteX49" fmla="*/ 116656 w 405760"/>
                <a:gd name="connsiteY49" fmla="*/ 0 h 304320"/>
                <a:gd name="connsiteX50" fmla="*/ 116656 w 405760"/>
                <a:gd name="connsiteY50" fmla="*/ 0 h 304320"/>
                <a:gd name="connsiteX51" fmla="*/ 106513 w 405760"/>
                <a:gd name="connsiteY51" fmla="*/ 5072 h 304320"/>
                <a:gd name="connsiteX52" fmla="*/ 96368 w 405760"/>
                <a:gd name="connsiteY52" fmla="*/ 10144 h 304320"/>
                <a:gd name="connsiteX53" fmla="*/ 91296 w 405760"/>
                <a:gd name="connsiteY53" fmla="*/ 15216 h 304320"/>
                <a:gd name="connsiteX54" fmla="*/ 86224 w 405760"/>
                <a:gd name="connsiteY54" fmla="*/ 15216 h 304320"/>
                <a:gd name="connsiteX55" fmla="*/ 81152 w 405760"/>
                <a:gd name="connsiteY55" fmla="*/ 15216 h 304320"/>
                <a:gd name="connsiteX56" fmla="*/ 50720 w 405760"/>
                <a:gd name="connsiteY56" fmla="*/ 30432 h 304320"/>
                <a:gd name="connsiteX57" fmla="*/ 40576 w 405760"/>
                <a:gd name="connsiteY57" fmla="*/ 35504 h 304320"/>
                <a:gd name="connsiteX58" fmla="*/ 40576 w 405760"/>
                <a:gd name="connsiteY58" fmla="*/ 35504 h 304320"/>
                <a:gd name="connsiteX59" fmla="*/ 40576 w 405760"/>
                <a:gd name="connsiteY59" fmla="*/ 35504 h 304320"/>
                <a:gd name="connsiteX60" fmla="*/ 35504 w 405760"/>
                <a:gd name="connsiteY60" fmla="*/ 40576 h 304320"/>
                <a:gd name="connsiteX61" fmla="*/ 30432 w 405760"/>
                <a:gd name="connsiteY61" fmla="*/ 45648 h 304320"/>
                <a:gd name="connsiteX62" fmla="*/ 30432 w 405760"/>
                <a:gd name="connsiteY62" fmla="*/ 45648 h 304320"/>
                <a:gd name="connsiteX63" fmla="*/ 30432 w 405760"/>
                <a:gd name="connsiteY63" fmla="*/ 45648 h 304320"/>
                <a:gd name="connsiteX64" fmla="*/ 25360 w 405760"/>
                <a:gd name="connsiteY64" fmla="*/ 50720 h 304320"/>
                <a:gd name="connsiteX65" fmla="*/ 20288 w 405760"/>
                <a:gd name="connsiteY65" fmla="*/ 55792 h 304320"/>
                <a:gd name="connsiteX66" fmla="*/ 20288 w 405760"/>
                <a:gd name="connsiteY66" fmla="*/ 55792 h 304320"/>
                <a:gd name="connsiteX67" fmla="*/ 15216 w 405760"/>
                <a:gd name="connsiteY67" fmla="*/ 60864 h 304320"/>
                <a:gd name="connsiteX68" fmla="*/ 15216 w 405760"/>
                <a:gd name="connsiteY68" fmla="*/ 60864 h 304320"/>
                <a:gd name="connsiteX69" fmla="*/ 10144 w 405760"/>
                <a:gd name="connsiteY69" fmla="*/ 65936 h 304320"/>
                <a:gd name="connsiteX70" fmla="*/ 10144 w 405760"/>
                <a:gd name="connsiteY70" fmla="*/ 65936 h 304320"/>
                <a:gd name="connsiteX71" fmla="*/ 10144 w 405760"/>
                <a:gd name="connsiteY71" fmla="*/ 65936 h 304320"/>
                <a:gd name="connsiteX72" fmla="*/ 10144 w 405760"/>
                <a:gd name="connsiteY72" fmla="*/ 65936 h 304320"/>
                <a:gd name="connsiteX73" fmla="*/ 5072 w 405760"/>
                <a:gd name="connsiteY73" fmla="*/ 71008 h 304320"/>
                <a:gd name="connsiteX74" fmla="*/ 0 w 405760"/>
                <a:gd name="connsiteY74" fmla="*/ 76080 h 304320"/>
                <a:gd name="connsiteX75" fmla="*/ 0 w 405760"/>
                <a:gd name="connsiteY75" fmla="*/ 76080 h 304320"/>
                <a:gd name="connsiteX76" fmla="*/ 0 w 405760"/>
                <a:gd name="connsiteY76" fmla="*/ 76080 h 304320"/>
                <a:gd name="connsiteX77" fmla="*/ 0 w 405760"/>
                <a:gd name="connsiteY77" fmla="*/ 81152 h 304320"/>
                <a:gd name="connsiteX78" fmla="*/ 0 w 405760"/>
                <a:gd name="connsiteY78" fmla="*/ 86224 h 304320"/>
                <a:gd name="connsiteX79" fmla="*/ 0 w 405760"/>
                <a:gd name="connsiteY79" fmla="*/ 86224 h 304320"/>
                <a:gd name="connsiteX80" fmla="*/ 0 w 405760"/>
                <a:gd name="connsiteY80" fmla="*/ 91296 h 304320"/>
                <a:gd name="connsiteX81" fmla="*/ 0 w 405760"/>
                <a:gd name="connsiteY81" fmla="*/ 96368 h 304320"/>
                <a:gd name="connsiteX82" fmla="*/ 0 w 405760"/>
                <a:gd name="connsiteY82" fmla="*/ 101440 h 304320"/>
                <a:gd name="connsiteX83" fmla="*/ 0 w 405760"/>
                <a:gd name="connsiteY83" fmla="*/ 101440 h 304320"/>
                <a:gd name="connsiteX84" fmla="*/ 0 w 405760"/>
                <a:gd name="connsiteY84" fmla="*/ 106512 h 304320"/>
                <a:gd name="connsiteX85" fmla="*/ 0 w 405760"/>
                <a:gd name="connsiteY85" fmla="*/ 111584 h 304320"/>
                <a:gd name="connsiteX86" fmla="*/ 0 w 405760"/>
                <a:gd name="connsiteY86" fmla="*/ 111584 h 304320"/>
                <a:gd name="connsiteX87" fmla="*/ 0 w 405760"/>
                <a:gd name="connsiteY87" fmla="*/ 111584 h 304320"/>
                <a:gd name="connsiteX88" fmla="*/ 0 w 405760"/>
                <a:gd name="connsiteY88" fmla="*/ 111584 h 304320"/>
                <a:gd name="connsiteX89" fmla="*/ 0 w 405760"/>
                <a:gd name="connsiteY89" fmla="*/ 182592 h 304320"/>
                <a:gd name="connsiteX90" fmla="*/ 15216 w 405760"/>
                <a:gd name="connsiteY90" fmla="*/ 182592 h 304320"/>
                <a:gd name="connsiteX91" fmla="*/ 15216 w 405760"/>
                <a:gd name="connsiteY91" fmla="*/ 349968 h 304320"/>
                <a:gd name="connsiteX92" fmla="*/ 20288 w 405760"/>
                <a:gd name="connsiteY92" fmla="*/ 344896 h 304320"/>
                <a:gd name="connsiteX93" fmla="*/ 30432 w 405760"/>
                <a:gd name="connsiteY93" fmla="*/ 329680 h 304320"/>
                <a:gd name="connsiteX94" fmla="*/ 55792 w 405760"/>
                <a:gd name="connsiteY94" fmla="*/ 309392 h 304320"/>
                <a:gd name="connsiteX95" fmla="*/ 65936 w 405760"/>
                <a:gd name="connsiteY95" fmla="*/ 304320 h 304320"/>
                <a:gd name="connsiteX96" fmla="*/ 111584 w 405760"/>
                <a:gd name="connsiteY96" fmla="*/ 284032 h 304320"/>
                <a:gd name="connsiteX97" fmla="*/ 147088 w 405760"/>
                <a:gd name="connsiteY97" fmla="*/ 273888 h 304320"/>
                <a:gd name="connsiteX98" fmla="*/ 172448 w 405760"/>
                <a:gd name="connsiteY98" fmla="*/ 268816 h 304320"/>
                <a:gd name="connsiteX99" fmla="*/ 177520 w 405760"/>
                <a:gd name="connsiteY99" fmla="*/ 268816 h 304320"/>
                <a:gd name="connsiteX100" fmla="*/ 142016 w 405760"/>
                <a:gd name="connsiteY100" fmla="*/ 334752 h 304320"/>
                <a:gd name="connsiteX101" fmla="*/ 142016 w 405760"/>
                <a:gd name="connsiteY101" fmla="*/ 334752 h 304320"/>
                <a:gd name="connsiteX102" fmla="*/ 192737 w 405760"/>
                <a:gd name="connsiteY102" fmla="*/ 268816 h 304320"/>
                <a:gd name="connsiteX103" fmla="*/ 197808 w 405760"/>
                <a:gd name="connsiteY103" fmla="*/ 268816 h 304320"/>
                <a:gd name="connsiteX104" fmla="*/ 218097 w 405760"/>
                <a:gd name="connsiteY104" fmla="*/ 268816 h 304320"/>
                <a:gd name="connsiteX105" fmla="*/ 238384 w 405760"/>
                <a:gd name="connsiteY105" fmla="*/ 268816 h 304320"/>
                <a:gd name="connsiteX106" fmla="*/ 248529 w 405760"/>
                <a:gd name="connsiteY106" fmla="*/ 294176 h 304320"/>
                <a:gd name="connsiteX107" fmla="*/ 243457 w 405760"/>
                <a:gd name="connsiteY107" fmla="*/ 284032 h 304320"/>
                <a:gd name="connsiteX108" fmla="*/ 243457 w 405760"/>
                <a:gd name="connsiteY108" fmla="*/ 278960 h 304320"/>
                <a:gd name="connsiteX109" fmla="*/ 243457 w 405760"/>
                <a:gd name="connsiteY109" fmla="*/ 273888 h 304320"/>
                <a:gd name="connsiteX110" fmla="*/ 243457 w 405760"/>
                <a:gd name="connsiteY110" fmla="*/ 268816 h 304320"/>
                <a:gd name="connsiteX111" fmla="*/ 263744 w 405760"/>
                <a:gd name="connsiteY111" fmla="*/ 268816 h 304320"/>
                <a:gd name="connsiteX112" fmla="*/ 284033 w 405760"/>
                <a:gd name="connsiteY112" fmla="*/ 273888 h 304320"/>
                <a:gd name="connsiteX113" fmla="*/ 304321 w 405760"/>
                <a:gd name="connsiteY113" fmla="*/ 278960 h 304320"/>
                <a:gd name="connsiteX114" fmla="*/ 304321 w 405760"/>
                <a:gd name="connsiteY114" fmla="*/ 207952 h 304320"/>
                <a:gd name="connsiteX115" fmla="*/ 309393 w 405760"/>
                <a:gd name="connsiteY115" fmla="*/ 207952 h 304320"/>
                <a:gd name="connsiteX116" fmla="*/ 319537 w 405760"/>
                <a:gd name="connsiteY116" fmla="*/ 202880 h 304320"/>
                <a:gd name="connsiteX117" fmla="*/ 349969 w 405760"/>
                <a:gd name="connsiteY117" fmla="*/ 187664 h 304320"/>
                <a:gd name="connsiteX118" fmla="*/ 370257 w 405760"/>
                <a:gd name="connsiteY118" fmla="*/ 177520 h 304320"/>
                <a:gd name="connsiteX119" fmla="*/ 375329 w 405760"/>
                <a:gd name="connsiteY119" fmla="*/ 172448 h 304320"/>
                <a:gd name="connsiteX120" fmla="*/ 390545 w 405760"/>
                <a:gd name="connsiteY120" fmla="*/ 162304 h 304320"/>
                <a:gd name="connsiteX121" fmla="*/ 390545 w 405760"/>
                <a:gd name="connsiteY121" fmla="*/ 162304 h 304320"/>
                <a:gd name="connsiteX122" fmla="*/ 400689 w 405760"/>
                <a:gd name="connsiteY122" fmla="*/ 147088 h 304320"/>
                <a:gd name="connsiteX123" fmla="*/ 400689 w 405760"/>
                <a:gd name="connsiteY123" fmla="*/ 142016 h 304320"/>
                <a:gd name="connsiteX124" fmla="*/ 405761 w 405760"/>
                <a:gd name="connsiteY124" fmla="*/ 126800 h 304320"/>
                <a:gd name="connsiteX125" fmla="*/ 405761 w 405760"/>
                <a:gd name="connsiteY125" fmla="*/ 126800 h 304320"/>
                <a:gd name="connsiteX126" fmla="*/ 405761 w 405760"/>
                <a:gd name="connsiteY126" fmla="*/ 126800 h 304320"/>
                <a:gd name="connsiteX127" fmla="*/ 405761 w 405760"/>
                <a:gd name="connsiteY127" fmla="*/ 126800 h 304320"/>
                <a:gd name="connsiteX128" fmla="*/ 405761 w 405760"/>
                <a:gd name="connsiteY128" fmla="*/ 116656 h 304320"/>
                <a:gd name="connsiteX129" fmla="*/ 405761 w 405760"/>
                <a:gd name="connsiteY129" fmla="*/ 111584 h 304320"/>
                <a:gd name="connsiteX130" fmla="*/ 405761 w 405760"/>
                <a:gd name="connsiteY130" fmla="*/ 106512 h 304320"/>
                <a:gd name="connsiteX131" fmla="*/ 405761 w 405760"/>
                <a:gd name="connsiteY131" fmla="*/ 101440 h 304320"/>
                <a:gd name="connsiteX132" fmla="*/ 405761 w 405760"/>
                <a:gd name="connsiteY132" fmla="*/ 11158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405760" h="304320">
                  <a:moveTo>
                    <a:pt x="405761" y="111584"/>
                  </a:moveTo>
                  <a:cubicBezTo>
                    <a:pt x="405761" y="106512"/>
                    <a:pt x="405761" y="106512"/>
                    <a:pt x="405761" y="111584"/>
                  </a:cubicBezTo>
                  <a:cubicBezTo>
                    <a:pt x="405761" y="106512"/>
                    <a:pt x="405761" y="101440"/>
                    <a:pt x="405761" y="101440"/>
                  </a:cubicBezTo>
                  <a:cubicBezTo>
                    <a:pt x="405761" y="101440"/>
                    <a:pt x="405761" y="96368"/>
                    <a:pt x="405761" y="96368"/>
                  </a:cubicBezTo>
                  <a:cubicBezTo>
                    <a:pt x="405761" y="96368"/>
                    <a:pt x="405761" y="91296"/>
                    <a:pt x="400689" y="91296"/>
                  </a:cubicBezTo>
                  <a:cubicBezTo>
                    <a:pt x="400689" y="91296"/>
                    <a:pt x="400689" y="91296"/>
                    <a:pt x="400689" y="86224"/>
                  </a:cubicBezTo>
                  <a:cubicBezTo>
                    <a:pt x="400689" y="81152"/>
                    <a:pt x="395617" y="81152"/>
                    <a:pt x="395617" y="76080"/>
                  </a:cubicBezTo>
                  <a:cubicBezTo>
                    <a:pt x="395617" y="76080"/>
                    <a:pt x="395617" y="76080"/>
                    <a:pt x="395617" y="76080"/>
                  </a:cubicBezTo>
                  <a:cubicBezTo>
                    <a:pt x="395617" y="71008"/>
                    <a:pt x="390545" y="71008"/>
                    <a:pt x="390545" y="65936"/>
                  </a:cubicBezTo>
                  <a:cubicBezTo>
                    <a:pt x="390545" y="65936"/>
                    <a:pt x="390545" y="65936"/>
                    <a:pt x="390545" y="65936"/>
                  </a:cubicBezTo>
                  <a:cubicBezTo>
                    <a:pt x="385473" y="60864"/>
                    <a:pt x="380401" y="55792"/>
                    <a:pt x="375329" y="50720"/>
                  </a:cubicBezTo>
                  <a:cubicBezTo>
                    <a:pt x="375329" y="50720"/>
                    <a:pt x="375329" y="50720"/>
                    <a:pt x="370257" y="45648"/>
                  </a:cubicBezTo>
                  <a:cubicBezTo>
                    <a:pt x="365185" y="40576"/>
                    <a:pt x="360113" y="35504"/>
                    <a:pt x="349969" y="30432"/>
                  </a:cubicBezTo>
                  <a:lnTo>
                    <a:pt x="349969" y="30432"/>
                  </a:lnTo>
                  <a:cubicBezTo>
                    <a:pt x="339825" y="25360"/>
                    <a:pt x="329681" y="20288"/>
                    <a:pt x="324609" y="15216"/>
                  </a:cubicBezTo>
                  <a:cubicBezTo>
                    <a:pt x="324609" y="15216"/>
                    <a:pt x="319537" y="15216"/>
                    <a:pt x="319537" y="10144"/>
                  </a:cubicBezTo>
                  <a:cubicBezTo>
                    <a:pt x="319537" y="10144"/>
                    <a:pt x="314464" y="10144"/>
                    <a:pt x="314464" y="5072"/>
                  </a:cubicBezTo>
                  <a:cubicBezTo>
                    <a:pt x="309393" y="5072"/>
                    <a:pt x="304321" y="0"/>
                    <a:pt x="299249" y="0"/>
                  </a:cubicBezTo>
                  <a:lnTo>
                    <a:pt x="299249" y="0"/>
                  </a:lnTo>
                  <a:cubicBezTo>
                    <a:pt x="299249" y="0"/>
                    <a:pt x="299249" y="0"/>
                    <a:pt x="294177" y="0"/>
                  </a:cubicBezTo>
                  <a:cubicBezTo>
                    <a:pt x="294177" y="0"/>
                    <a:pt x="289104" y="0"/>
                    <a:pt x="289104" y="0"/>
                  </a:cubicBezTo>
                  <a:cubicBezTo>
                    <a:pt x="289104" y="0"/>
                    <a:pt x="289104" y="0"/>
                    <a:pt x="284033" y="0"/>
                  </a:cubicBezTo>
                  <a:cubicBezTo>
                    <a:pt x="284033" y="0"/>
                    <a:pt x="284033" y="0"/>
                    <a:pt x="284033" y="0"/>
                  </a:cubicBezTo>
                  <a:cubicBezTo>
                    <a:pt x="278961" y="0"/>
                    <a:pt x="278961" y="0"/>
                    <a:pt x="273889" y="0"/>
                  </a:cubicBezTo>
                  <a:cubicBezTo>
                    <a:pt x="273889" y="0"/>
                    <a:pt x="273889" y="0"/>
                    <a:pt x="268817" y="0"/>
                  </a:cubicBezTo>
                  <a:cubicBezTo>
                    <a:pt x="263744" y="0"/>
                    <a:pt x="263744" y="0"/>
                    <a:pt x="258673" y="0"/>
                  </a:cubicBezTo>
                  <a:cubicBezTo>
                    <a:pt x="253601" y="0"/>
                    <a:pt x="253601" y="0"/>
                    <a:pt x="248529" y="0"/>
                  </a:cubicBezTo>
                  <a:cubicBezTo>
                    <a:pt x="248529" y="0"/>
                    <a:pt x="248529" y="0"/>
                    <a:pt x="243457" y="0"/>
                  </a:cubicBezTo>
                  <a:cubicBezTo>
                    <a:pt x="243457" y="0"/>
                    <a:pt x="243457" y="0"/>
                    <a:pt x="238384" y="0"/>
                  </a:cubicBezTo>
                  <a:cubicBezTo>
                    <a:pt x="238384" y="0"/>
                    <a:pt x="233313" y="0"/>
                    <a:pt x="233313" y="0"/>
                  </a:cubicBezTo>
                  <a:cubicBezTo>
                    <a:pt x="233313" y="0"/>
                    <a:pt x="228240" y="0"/>
                    <a:pt x="228240" y="0"/>
                  </a:cubicBezTo>
                  <a:cubicBezTo>
                    <a:pt x="228240" y="0"/>
                    <a:pt x="223169" y="0"/>
                    <a:pt x="223169" y="0"/>
                  </a:cubicBezTo>
                  <a:cubicBezTo>
                    <a:pt x="218097" y="0"/>
                    <a:pt x="218097" y="0"/>
                    <a:pt x="213025" y="0"/>
                  </a:cubicBezTo>
                  <a:cubicBezTo>
                    <a:pt x="213025" y="0"/>
                    <a:pt x="207953" y="0"/>
                    <a:pt x="207953" y="0"/>
                  </a:cubicBezTo>
                  <a:cubicBezTo>
                    <a:pt x="207953" y="0"/>
                    <a:pt x="207953" y="0"/>
                    <a:pt x="202880" y="0"/>
                  </a:cubicBezTo>
                  <a:cubicBezTo>
                    <a:pt x="202880" y="0"/>
                    <a:pt x="202880" y="0"/>
                    <a:pt x="197808" y="0"/>
                  </a:cubicBezTo>
                  <a:cubicBezTo>
                    <a:pt x="197808" y="0"/>
                    <a:pt x="197808" y="0"/>
                    <a:pt x="197808" y="0"/>
                  </a:cubicBezTo>
                  <a:cubicBezTo>
                    <a:pt x="192737" y="0"/>
                    <a:pt x="192737" y="0"/>
                    <a:pt x="187665" y="0"/>
                  </a:cubicBezTo>
                  <a:cubicBezTo>
                    <a:pt x="187665" y="0"/>
                    <a:pt x="187665" y="0"/>
                    <a:pt x="182593" y="0"/>
                  </a:cubicBezTo>
                  <a:cubicBezTo>
                    <a:pt x="177520" y="0"/>
                    <a:pt x="177520" y="0"/>
                    <a:pt x="172448" y="0"/>
                  </a:cubicBezTo>
                  <a:cubicBezTo>
                    <a:pt x="167376" y="0"/>
                    <a:pt x="167376" y="0"/>
                    <a:pt x="162305" y="0"/>
                  </a:cubicBezTo>
                  <a:cubicBezTo>
                    <a:pt x="162305" y="0"/>
                    <a:pt x="162305" y="0"/>
                    <a:pt x="157233" y="0"/>
                  </a:cubicBezTo>
                  <a:cubicBezTo>
                    <a:pt x="157233" y="0"/>
                    <a:pt x="157233" y="0"/>
                    <a:pt x="157233" y="0"/>
                  </a:cubicBezTo>
                  <a:cubicBezTo>
                    <a:pt x="157233" y="0"/>
                    <a:pt x="157233" y="0"/>
                    <a:pt x="157233" y="0"/>
                  </a:cubicBezTo>
                  <a:cubicBezTo>
                    <a:pt x="157233" y="0"/>
                    <a:pt x="152160" y="0"/>
                    <a:pt x="152160" y="0"/>
                  </a:cubicBezTo>
                  <a:cubicBezTo>
                    <a:pt x="147088" y="0"/>
                    <a:pt x="142016" y="0"/>
                    <a:pt x="136945" y="0"/>
                  </a:cubicBezTo>
                  <a:cubicBezTo>
                    <a:pt x="136945" y="0"/>
                    <a:pt x="131873" y="0"/>
                    <a:pt x="131873" y="0"/>
                  </a:cubicBezTo>
                  <a:cubicBezTo>
                    <a:pt x="131873" y="0"/>
                    <a:pt x="131873" y="0"/>
                    <a:pt x="126800" y="0"/>
                  </a:cubicBezTo>
                  <a:cubicBezTo>
                    <a:pt x="121728" y="0"/>
                    <a:pt x="121728" y="0"/>
                    <a:pt x="116656" y="0"/>
                  </a:cubicBezTo>
                  <a:cubicBezTo>
                    <a:pt x="116656" y="0"/>
                    <a:pt x="116656" y="0"/>
                    <a:pt x="116656" y="0"/>
                  </a:cubicBezTo>
                  <a:cubicBezTo>
                    <a:pt x="116656" y="0"/>
                    <a:pt x="116656" y="0"/>
                    <a:pt x="116656" y="0"/>
                  </a:cubicBezTo>
                  <a:cubicBezTo>
                    <a:pt x="111584" y="0"/>
                    <a:pt x="111584" y="0"/>
                    <a:pt x="106513" y="5072"/>
                  </a:cubicBezTo>
                  <a:cubicBezTo>
                    <a:pt x="101440" y="5072"/>
                    <a:pt x="96368" y="5072"/>
                    <a:pt x="96368" y="10144"/>
                  </a:cubicBezTo>
                  <a:cubicBezTo>
                    <a:pt x="91296" y="10144"/>
                    <a:pt x="91296" y="10144"/>
                    <a:pt x="91296" y="15216"/>
                  </a:cubicBezTo>
                  <a:cubicBezTo>
                    <a:pt x="91296" y="15216"/>
                    <a:pt x="86224" y="15216"/>
                    <a:pt x="86224" y="15216"/>
                  </a:cubicBezTo>
                  <a:cubicBezTo>
                    <a:pt x="86224" y="15216"/>
                    <a:pt x="86224" y="15216"/>
                    <a:pt x="81152" y="15216"/>
                  </a:cubicBezTo>
                  <a:cubicBezTo>
                    <a:pt x="71008" y="20288"/>
                    <a:pt x="60864" y="25360"/>
                    <a:pt x="50720" y="30432"/>
                  </a:cubicBezTo>
                  <a:cubicBezTo>
                    <a:pt x="45648" y="30432"/>
                    <a:pt x="45648" y="35504"/>
                    <a:pt x="40576" y="35504"/>
                  </a:cubicBezTo>
                  <a:cubicBezTo>
                    <a:pt x="40576" y="35504"/>
                    <a:pt x="40576" y="35504"/>
                    <a:pt x="40576" y="35504"/>
                  </a:cubicBezTo>
                  <a:cubicBezTo>
                    <a:pt x="40576" y="35504"/>
                    <a:pt x="40576" y="35504"/>
                    <a:pt x="40576" y="35504"/>
                  </a:cubicBezTo>
                  <a:cubicBezTo>
                    <a:pt x="40576" y="35504"/>
                    <a:pt x="35504" y="35504"/>
                    <a:pt x="35504" y="40576"/>
                  </a:cubicBezTo>
                  <a:cubicBezTo>
                    <a:pt x="35504" y="40576"/>
                    <a:pt x="30432" y="45648"/>
                    <a:pt x="30432" y="45648"/>
                  </a:cubicBezTo>
                  <a:cubicBezTo>
                    <a:pt x="30432" y="45648"/>
                    <a:pt x="30432" y="45648"/>
                    <a:pt x="30432" y="45648"/>
                  </a:cubicBezTo>
                  <a:cubicBezTo>
                    <a:pt x="30432" y="45648"/>
                    <a:pt x="30432" y="45648"/>
                    <a:pt x="30432" y="45648"/>
                  </a:cubicBezTo>
                  <a:cubicBezTo>
                    <a:pt x="30432" y="45648"/>
                    <a:pt x="30432" y="45648"/>
                    <a:pt x="25360" y="50720"/>
                  </a:cubicBezTo>
                  <a:cubicBezTo>
                    <a:pt x="25360" y="50720"/>
                    <a:pt x="25360" y="50720"/>
                    <a:pt x="20288" y="55792"/>
                  </a:cubicBezTo>
                  <a:cubicBezTo>
                    <a:pt x="20288" y="55792"/>
                    <a:pt x="20288" y="55792"/>
                    <a:pt x="20288" y="55792"/>
                  </a:cubicBezTo>
                  <a:cubicBezTo>
                    <a:pt x="20288" y="55792"/>
                    <a:pt x="20288" y="55792"/>
                    <a:pt x="15216" y="60864"/>
                  </a:cubicBezTo>
                  <a:cubicBezTo>
                    <a:pt x="15216" y="60864"/>
                    <a:pt x="15216" y="60864"/>
                    <a:pt x="15216" y="60864"/>
                  </a:cubicBezTo>
                  <a:cubicBezTo>
                    <a:pt x="15216" y="60864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0144" y="65936"/>
                  </a:cubicBezTo>
                  <a:cubicBezTo>
                    <a:pt x="10144" y="65936"/>
                    <a:pt x="10144" y="71008"/>
                    <a:pt x="5072" y="71008"/>
                  </a:cubicBezTo>
                  <a:cubicBezTo>
                    <a:pt x="5072" y="71008"/>
                    <a:pt x="5072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76080"/>
                    <a:pt x="0" y="76080"/>
                  </a:cubicBezTo>
                  <a:cubicBezTo>
                    <a:pt x="0" y="76080"/>
                    <a:pt x="0" y="81152"/>
                    <a:pt x="0" y="81152"/>
                  </a:cubicBezTo>
                  <a:cubicBezTo>
                    <a:pt x="0" y="81152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91296"/>
                  </a:cubicBezTo>
                  <a:cubicBezTo>
                    <a:pt x="0" y="91296"/>
                    <a:pt x="0" y="96368"/>
                    <a:pt x="0" y="96368"/>
                  </a:cubicBezTo>
                  <a:cubicBezTo>
                    <a:pt x="0" y="96368"/>
                    <a:pt x="0" y="96368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6512"/>
                    <a:pt x="0" y="106512"/>
                  </a:cubicBezTo>
                  <a:cubicBezTo>
                    <a:pt x="0" y="106512"/>
                    <a:pt x="0" y="111584"/>
                    <a:pt x="0" y="111584"/>
                  </a:cubicBezTo>
                  <a:cubicBezTo>
                    <a:pt x="0" y="111584"/>
                    <a:pt x="0" y="111584"/>
                    <a:pt x="0" y="111584"/>
                  </a:cubicBezTo>
                  <a:cubicBezTo>
                    <a:pt x="0" y="111584"/>
                    <a:pt x="0" y="111584"/>
                    <a:pt x="0" y="111584"/>
                  </a:cubicBezTo>
                  <a:cubicBezTo>
                    <a:pt x="0" y="111584"/>
                    <a:pt x="0" y="111584"/>
                    <a:pt x="0" y="111584"/>
                  </a:cubicBezTo>
                  <a:lnTo>
                    <a:pt x="0" y="182592"/>
                  </a:lnTo>
                  <a:lnTo>
                    <a:pt x="15216" y="182592"/>
                  </a:lnTo>
                  <a:lnTo>
                    <a:pt x="15216" y="349968"/>
                  </a:lnTo>
                  <a:cubicBezTo>
                    <a:pt x="15216" y="349968"/>
                    <a:pt x="20288" y="344896"/>
                    <a:pt x="20288" y="344896"/>
                  </a:cubicBezTo>
                  <a:cubicBezTo>
                    <a:pt x="25360" y="339825"/>
                    <a:pt x="25360" y="334752"/>
                    <a:pt x="30432" y="329680"/>
                  </a:cubicBezTo>
                  <a:cubicBezTo>
                    <a:pt x="35504" y="324608"/>
                    <a:pt x="45648" y="319536"/>
                    <a:pt x="55792" y="309392"/>
                  </a:cubicBezTo>
                  <a:cubicBezTo>
                    <a:pt x="60864" y="309392"/>
                    <a:pt x="60864" y="304320"/>
                    <a:pt x="65936" y="304320"/>
                  </a:cubicBezTo>
                  <a:cubicBezTo>
                    <a:pt x="81152" y="299248"/>
                    <a:pt x="96368" y="289104"/>
                    <a:pt x="111584" y="284032"/>
                  </a:cubicBezTo>
                  <a:cubicBezTo>
                    <a:pt x="121728" y="278960"/>
                    <a:pt x="136945" y="278960"/>
                    <a:pt x="147088" y="273888"/>
                  </a:cubicBezTo>
                  <a:cubicBezTo>
                    <a:pt x="157233" y="273888"/>
                    <a:pt x="162305" y="268816"/>
                    <a:pt x="172448" y="268816"/>
                  </a:cubicBezTo>
                  <a:cubicBezTo>
                    <a:pt x="172448" y="268816"/>
                    <a:pt x="177520" y="268816"/>
                    <a:pt x="177520" y="268816"/>
                  </a:cubicBezTo>
                  <a:cubicBezTo>
                    <a:pt x="172448" y="294176"/>
                    <a:pt x="157233" y="314465"/>
                    <a:pt x="142016" y="334752"/>
                  </a:cubicBezTo>
                  <a:cubicBezTo>
                    <a:pt x="142016" y="334752"/>
                    <a:pt x="142016" y="334752"/>
                    <a:pt x="142016" y="334752"/>
                  </a:cubicBezTo>
                  <a:cubicBezTo>
                    <a:pt x="157233" y="329680"/>
                    <a:pt x="177520" y="314465"/>
                    <a:pt x="192737" y="268816"/>
                  </a:cubicBezTo>
                  <a:cubicBezTo>
                    <a:pt x="192737" y="268816"/>
                    <a:pt x="197808" y="268816"/>
                    <a:pt x="197808" y="268816"/>
                  </a:cubicBezTo>
                  <a:cubicBezTo>
                    <a:pt x="202880" y="268816"/>
                    <a:pt x="213025" y="268816"/>
                    <a:pt x="218097" y="268816"/>
                  </a:cubicBezTo>
                  <a:cubicBezTo>
                    <a:pt x="223169" y="268816"/>
                    <a:pt x="228240" y="268816"/>
                    <a:pt x="238384" y="268816"/>
                  </a:cubicBezTo>
                  <a:cubicBezTo>
                    <a:pt x="243457" y="284032"/>
                    <a:pt x="243457" y="284032"/>
                    <a:pt x="248529" y="294176"/>
                  </a:cubicBezTo>
                  <a:cubicBezTo>
                    <a:pt x="248529" y="289104"/>
                    <a:pt x="243457" y="289104"/>
                    <a:pt x="243457" y="284032"/>
                  </a:cubicBezTo>
                  <a:lnTo>
                    <a:pt x="243457" y="278960"/>
                  </a:lnTo>
                  <a:cubicBezTo>
                    <a:pt x="243457" y="278960"/>
                    <a:pt x="243457" y="278960"/>
                    <a:pt x="243457" y="273888"/>
                  </a:cubicBezTo>
                  <a:cubicBezTo>
                    <a:pt x="243457" y="273888"/>
                    <a:pt x="243457" y="268816"/>
                    <a:pt x="243457" y="268816"/>
                  </a:cubicBezTo>
                  <a:cubicBezTo>
                    <a:pt x="248529" y="268816"/>
                    <a:pt x="253601" y="268816"/>
                    <a:pt x="263744" y="268816"/>
                  </a:cubicBezTo>
                  <a:cubicBezTo>
                    <a:pt x="268817" y="268816"/>
                    <a:pt x="278961" y="268816"/>
                    <a:pt x="284033" y="273888"/>
                  </a:cubicBezTo>
                  <a:cubicBezTo>
                    <a:pt x="289104" y="273888"/>
                    <a:pt x="299249" y="278960"/>
                    <a:pt x="304321" y="278960"/>
                  </a:cubicBezTo>
                  <a:lnTo>
                    <a:pt x="304321" y="207952"/>
                  </a:lnTo>
                  <a:cubicBezTo>
                    <a:pt x="304321" y="207952"/>
                    <a:pt x="309393" y="207952"/>
                    <a:pt x="309393" y="207952"/>
                  </a:cubicBezTo>
                  <a:cubicBezTo>
                    <a:pt x="314464" y="207952"/>
                    <a:pt x="319537" y="207952"/>
                    <a:pt x="319537" y="202880"/>
                  </a:cubicBezTo>
                  <a:cubicBezTo>
                    <a:pt x="329681" y="197808"/>
                    <a:pt x="339825" y="192736"/>
                    <a:pt x="349969" y="187664"/>
                  </a:cubicBezTo>
                  <a:cubicBezTo>
                    <a:pt x="355041" y="182592"/>
                    <a:pt x="360113" y="177520"/>
                    <a:pt x="370257" y="177520"/>
                  </a:cubicBezTo>
                  <a:cubicBezTo>
                    <a:pt x="370257" y="177520"/>
                    <a:pt x="375329" y="177520"/>
                    <a:pt x="375329" y="172448"/>
                  </a:cubicBezTo>
                  <a:cubicBezTo>
                    <a:pt x="380401" y="167376"/>
                    <a:pt x="385473" y="162304"/>
                    <a:pt x="390545" y="162304"/>
                  </a:cubicBezTo>
                  <a:cubicBezTo>
                    <a:pt x="390545" y="162304"/>
                    <a:pt x="390545" y="162304"/>
                    <a:pt x="390545" y="162304"/>
                  </a:cubicBezTo>
                  <a:cubicBezTo>
                    <a:pt x="395617" y="157232"/>
                    <a:pt x="400689" y="152160"/>
                    <a:pt x="400689" y="147088"/>
                  </a:cubicBezTo>
                  <a:cubicBezTo>
                    <a:pt x="400689" y="147088"/>
                    <a:pt x="400689" y="147088"/>
                    <a:pt x="400689" y="142016"/>
                  </a:cubicBezTo>
                  <a:cubicBezTo>
                    <a:pt x="405761" y="136944"/>
                    <a:pt x="405761" y="131872"/>
                    <a:pt x="405761" y="126800"/>
                  </a:cubicBezTo>
                  <a:cubicBezTo>
                    <a:pt x="405761" y="126800"/>
                    <a:pt x="405761" y="126800"/>
                    <a:pt x="405761" y="126800"/>
                  </a:cubicBezTo>
                  <a:cubicBezTo>
                    <a:pt x="405761" y="126800"/>
                    <a:pt x="405761" y="126800"/>
                    <a:pt x="405761" y="126800"/>
                  </a:cubicBezTo>
                  <a:cubicBezTo>
                    <a:pt x="405761" y="126800"/>
                    <a:pt x="405761" y="126800"/>
                    <a:pt x="405761" y="126800"/>
                  </a:cubicBezTo>
                  <a:cubicBezTo>
                    <a:pt x="405761" y="121728"/>
                    <a:pt x="405761" y="121728"/>
                    <a:pt x="405761" y="116656"/>
                  </a:cubicBezTo>
                  <a:cubicBezTo>
                    <a:pt x="405761" y="116656"/>
                    <a:pt x="405761" y="116656"/>
                    <a:pt x="405761" y="111584"/>
                  </a:cubicBezTo>
                  <a:cubicBezTo>
                    <a:pt x="405761" y="111584"/>
                    <a:pt x="405761" y="106512"/>
                    <a:pt x="405761" y="106512"/>
                  </a:cubicBezTo>
                  <a:cubicBezTo>
                    <a:pt x="405761" y="106512"/>
                    <a:pt x="405761" y="101440"/>
                    <a:pt x="405761" y="101440"/>
                  </a:cubicBezTo>
                  <a:cubicBezTo>
                    <a:pt x="405761" y="111584"/>
                    <a:pt x="405761" y="111584"/>
                    <a:pt x="405761" y="111584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A9B1AD3-0154-41E6-9058-78518D2DFC6C}"/>
                </a:ext>
              </a:extLst>
            </p:cNvPr>
            <p:cNvSpPr/>
            <p:nvPr/>
          </p:nvSpPr>
          <p:spPr>
            <a:xfrm>
              <a:off x="9250790" y="545780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DA702D-750C-44AD-A699-14C8456B35F6}"/>
                </a:ext>
              </a:extLst>
            </p:cNvPr>
            <p:cNvSpPr/>
            <p:nvPr/>
          </p:nvSpPr>
          <p:spPr>
            <a:xfrm>
              <a:off x="9266006" y="5372846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  <a:gd name="connsiteX4" fmla="*/ 0 w 0"/>
                <a:gd name="connsiteY4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5072" y="3804"/>
                    <a:pt x="5072" y="3804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EF13DCE-A7E2-457B-B992-046384B1E485}"/>
                </a:ext>
              </a:extLst>
            </p:cNvPr>
            <p:cNvSpPr/>
            <p:nvPr/>
          </p:nvSpPr>
          <p:spPr>
            <a:xfrm>
              <a:off x="9271079" y="5417226"/>
              <a:ext cx="50720" cy="50720"/>
            </a:xfrm>
            <a:custGeom>
              <a:avLst/>
              <a:gdLst>
                <a:gd name="connsiteX0" fmla="*/ 0 w 0"/>
                <a:gd name="connsiteY0" fmla="*/ 5072 h 0"/>
                <a:gd name="connsiteX1" fmla="*/ 0 w 0"/>
                <a:gd name="connsiteY1" fmla="*/ 0 h 0"/>
                <a:gd name="connsiteX2" fmla="*/ 0 w 0"/>
                <a:gd name="connsiteY2" fmla="*/ 5072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5072"/>
                  </a:moveTo>
                  <a:cubicBezTo>
                    <a:pt x="0" y="5072"/>
                    <a:pt x="0" y="0"/>
                    <a:pt x="0" y="0"/>
                  </a:cubicBezTo>
                  <a:cubicBezTo>
                    <a:pt x="0" y="0"/>
                    <a:pt x="0" y="0"/>
                    <a:pt x="0" y="5072"/>
                  </a:cubicBezTo>
                  <a:cubicBezTo>
                    <a:pt x="0" y="0"/>
                    <a:pt x="0" y="0"/>
                    <a:pt x="0" y="5072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9033338-6581-44C2-8A1D-639D33319671}"/>
                </a:ext>
              </a:extLst>
            </p:cNvPr>
            <p:cNvSpPr/>
            <p:nvPr/>
          </p:nvSpPr>
          <p:spPr>
            <a:xfrm>
              <a:off x="9276150" y="5407082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245E7BB-AF39-4354-ACB5-ED7DD67AE114}"/>
                </a:ext>
              </a:extLst>
            </p:cNvPr>
            <p:cNvSpPr/>
            <p:nvPr/>
          </p:nvSpPr>
          <p:spPr>
            <a:xfrm>
              <a:off x="9276150" y="5396938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7DB973D-ED40-4377-887B-9B6F31E51729}"/>
                </a:ext>
              </a:extLst>
            </p:cNvPr>
            <p:cNvSpPr/>
            <p:nvPr/>
          </p:nvSpPr>
          <p:spPr>
            <a:xfrm>
              <a:off x="9271079" y="5384539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2254 h 0"/>
                <a:gd name="connsiteX2" fmla="*/ 0 w 0"/>
                <a:gd name="connsiteY2" fmla="*/ 2254 h 0"/>
                <a:gd name="connsiteX3" fmla="*/ 0 w 0"/>
                <a:gd name="connsiteY3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2254"/>
                  </a:moveTo>
                  <a:cubicBezTo>
                    <a:pt x="0" y="2254"/>
                    <a:pt x="0" y="-2818"/>
                    <a:pt x="0" y="2254"/>
                  </a:cubicBez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CD8E72-7330-4B78-A0DA-FC4738C0B0F9}"/>
                </a:ext>
              </a:extLst>
            </p:cNvPr>
            <p:cNvSpPr/>
            <p:nvPr/>
          </p:nvSpPr>
          <p:spPr>
            <a:xfrm>
              <a:off x="9262202" y="5362702"/>
              <a:ext cx="50720" cy="50720"/>
            </a:xfrm>
            <a:custGeom>
              <a:avLst/>
              <a:gdLst>
                <a:gd name="connsiteX0" fmla="*/ 3804 w 0"/>
                <a:gd name="connsiteY0" fmla="*/ 3804 h 0"/>
                <a:gd name="connsiteX1" fmla="*/ 3804 w 0"/>
                <a:gd name="connsiteY1" fmla="*/ 3804 h 0"/>
                <a:gd name="connsiteX2" fmla="*/ 3804 w 0"/>
                <a:gd name="connsiteY2" fmla="*/ 3804 h 0"/>
                <a:gd name="connsiteX3" fmla="*/ 3804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3804" y="3804"/>
                  </a:move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ubicBezTo>
                    <a:pt x="-1268" y="-1268"/>
                    <a:pt x="-1268" y="-1268"/>
                    <a:pt x="3804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A09E347-96A9-4FDD-8507-129BAC61ABC0}"/>
                </a:ext>
              </a:extLst>
            </p:cNvPr>
            <p:cNvSpPr/>
            <p:nvPr/>
          </p:nvSpPr>
          <p:spPr>
            <a:xfrm>
              <a:off x="9255862" y="5352558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ubicBezTo>
                    <a:pt x="0" y="-1268"/>
                    <a:pt x="0" y="-1268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F051DED-31B6-42C2-8CDD-6FF789057F4C}"/>
                </a:ext>
              </a:extLst>
            </p:cNvPr>
            <p:cNvSpPr/>
            <p:nvPr/>
          </p:nvSpPr>
          <p:spPr>
            <a:xfrm>
              <a:off x="9230502" y="5469214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3804 h 0"/>
                <a:gd name="connsiteX2" fmla="*/ 0 w 0"/>
                <a:gd name="connsiteY2" fmla="*/ 3804 h 0"/>
                <a:gd name="connsiteX3" fmla="*/ 0 w 0"/>
                <a:gd name="connsiteY3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804"/>
                  </a:moveTo>
                  <a:cubicBezTo>
                    <a:pt x="0" y="3804"/>
                    <a:pt x="5072" y="3804"/>
                    <a:pt x="0" y="3804"/>
                  </a:cubicBezTo>
                  <a:cubicBezTo>
                    <a:pt x="5072" y="-1268"/>
                    <a:pt x="5072" y="-1268"/>
                    <a:pt x="0" y="3804"/>
                  </a:cubicBezTo>
                  <a:cubicBezTo>
                    <a:pt x="5072" y="3804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563119B-5A88-4432-AAB1-CFD626DE0660}"/>
                </a:ext>
              </a:extLst>
            </p:cNvPr>
            <p:cNvSpPr/>
            <p:nvPr/>
          </p:nvSpPr>
          <p:spPr>
            <a:xfrm>
              <a:off x="9260934" y="5442586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F811D63-71D8-4D4A-9EBB-2E8C9C961F2B}"/>
                </a:ext>
              </a:extLst>
            </p:cNvPr>
            <p:cNvSpPr/>
            <p:nvPr/>
          </p:nvSpPr>
          <p:spPr>
            <a:xfrm>
              <a:off x="9271079" y="5427370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247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E614710-CDAC-4C89-9F02-5C9E4E7C51B7}"/>
                </a:ext>
              </a:extLst>
            </p:cNvPr>
            <p:cNvSpPr/>
            <p:nvPr/>
          </p:nvSpPr>
          <p:spPr>
            <a:xfrm>
              <a:off x="9047910" y="5214346"/>
              <a:ext cx="50720" cy="304320"/>
            </a:xfrm>
            <a:custGeom>
              <a:avLst/>
              <a:gdLst>
                <a:gd name="connsiteX0" fmla="*/ 0 w 50720"/>
                <a:gd name="connsiteY0" fmla="*/ 0 h 304320"/>
                <a:gd name="connsiteX1" fmla="*/ 71008 w 50720"/>
                <a:gd name="connsiteY1" fmla="*/ 0 h 304320"/>
                <a:gd name="connsiteX2" fmla="*/ 71008 w 50720"/>
                <a:gd name="connsiteY2" fmla="*/ 339824 h 304320"/>
                <a:gd name="connsiteX3" fmla="*/ -1 w 50720"/>
                <a:gd name="connsiteY3" fmla="*/ 33982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304320">
                  <a:moveTo>
                    <a:pt x="0" y="0"/>
                  </a:moveTo>
                  <a:lnTo>
                    <a:pt x="71008" y="0"/>
                  </a:lnTo>
                  <a:lnTo>
                    <a:pt x="71008" y="339824"/>
                  </a:lnTo>
                  <a:lnTo>
                    <a:pt x="-1" y="33982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6DF4D4F-E5FF-4A64-9F1E-2C07CD715696}"/>
                </a:ext>
              </a:extLst>
            </p:cNvPr>
            <p:cNvSpPr/>
            <p:nvPr/>
          </p:nvSpPr>
          <p:spPr>
            <a:xfrm>
              <a:off x="8924028" y="4344932"/>
              <a:ext cx="355041" cy="963681"/>
            </a:xfrm>
            <a:custGeom>
              <a:avLst/>
              <a:gdLst>
                <a:gd name="connsiteX0" fmla="*/ 159386 w 355040"/>
                <a:gd name="connsiteY0" fmla="*/ 2101 h 963680"/>
                <a:gd name="connsiteX1" fmla="*/ 113738 w 355040"/>
                <a:gd name="connsiteY1" fmla="*/ 42677 h 963680"/>
                <a:gd name="connsiteX2" fmla="*/ 83306 w 355040"/>
                <a:gd name="connsiteY2" fmla="*/ 306421 h 963680"/>
                <a:gd name="connsiteX3" fmla="*/ 88377 w 355040"/>
                <a:gd name="connsiteY3" fmla="*/ 382501 h 963680"/>
                <a:gd name="connsiteX4" fmla="*/ 37657 w 355040"/>
                <a:gd name="connsiteY4" fmla="*/ 544806 h 963680"/>
                <a:gd name="connsiteX5" fmla="*/ 27514 w 355040"/>
                <a:gd name="connsiteY5" fmla="*/ 828838 h 963680"/>
                <a:gd name="connsiteX6" fmla="*/ 159386 w 355040"/>
                <a:gd name="connsiteY6" fmla="*/ 980998 h 963680"/>
                <a:gd name="connsiteX7" fmla="*/ 362266 w 355040"/>
                <a:gd name="connsiteY7" fmla="*/ 752758 h 963680"/>
                <a:gd name="connsiteX8" fmla="*/ 352122 w 355040"/>
                <a:gd name="connsiteY8" fmla="*/ 585381 h 963680"/>
                <a:gd name="connsiteX9" fmla="*/ 321690 w 355040"/>
                <a:gd name="connsiteY9" fmla="*/ 499157 h 963680"/>
                <a:gd name="connsiteX10" fmla="*/ 321690 w 355040"/>
                <a:gd name="connsiteY10" fmla="*/ 428149 h 963680"/>
                <a:gd name="connsiteX11" fmla="*/ 286186 w 355040"/>
                <a:gd name="connsiteY11" fmla="*/ 159333 h 963680"/>
                <a:gd name="connsiteX12" fmla="*/ 240538 w 355040"/>
                <a:gd name="connsiteY12" fmla="*/ 73109 h 963680"/>
                <a:gd name="connsiteX13" fmla="*/ 184745 w 355040"/>
                <a:gd name="connsiteY13" fmla="*/ 7173 h 963680"/>
                <a:gd name="connsiteX14" fmla="*/ 159386 w 355040"/>
                <a:gd name="connsiteY14" fmla="*/ 2101 h 96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5040" h="963680">
                  <a:moveTo>
                    <a:pt x="159386" y="2101"/>
                  </a:moveTo>
                  <a:cubicBezTo>
                    <a:pt x="139098" y="2101"/>
                    <a:pt x="123881" y="22389"/>
                    <a:pt x="113738" y="42677"/>
                  </a:cubicBezTo>
                  <a:cubicBezTo>
                    <a:pt x="68089" y="118757"/>
                    <a:pt x="73161" y="215125"/>
                    <a:pt x="83306" y="306421"/>
                  </a:cubicBezTo>
                  <a:cubicBezTo>
                    <a:pt x="88377" y="331781"/>
                    <a:pt x="88377" y="357141"/>
                    <a:pt x="88377" y="382501"/>
                  </a:cubicBezTo>
                  <a:cubicBezTo>
                    <a:pt x="88377" y="438293"/>
                    <a:pt x="57945" y="494086"/>
                    <a:pt x="37657" y="544806"/>
                  </a:cubicBezTo>
                  <a:cubicBezTo>
                    <a:pt x="-7991" y="641173"/>
                    <a:pt x="-13063" y="727398"/>
                    <a:pt x="27514" y="828838"/>
                  </a:cubicBezTo>
                  <a:cubicBezTo>
                    <a:pt x="42729" y="874486"/>
                    <a:pt x="93449" y="991142"/>
                    <a:pt x="159386" y="980998"/>
                  </a:cubicBezTo>
                  <a:cubicBezTo>
                    <a:pt x="245610" y="965782"/>
                    <a:pt x="347050" y="838982"/>
                    <a:pt x="362266" y="752758"/>
                  </a:cubicBezTo>
                  <a:cubicBezTo>
                    <a:pt x="372410" y="696966"/>
                    <a:pt x="372410" y="636101"/>
                    <a:pt x="352122" y="585381"/>
                  </a:cubicBezTo>
                  <a:cubicBezTo>
                    <a:pt x="341978" y="554949"/>
                    <a:pt x="326762" y="529589"/>
                    <a:pt x="321690" y="499157"/>
                  </a:cubicBezTo>
                  <a:cubicBezTo>
                    <a:pt x="316618" y="478869"/>
                    <a:pt x="316618" y="453509"/>
                    <a:pt x="321690" y="428149"/>
                  </a:cubicBezTo>
                  <a:cubicBezTo>
                    <a:pt x="326762" y="336853"/>
                    <a:pt x="316618" y="245557"/>
                    <a:pt x="286186" y="159333"/>
                  </a:cubicBezTo>
                  <a:cubicBezTo>
                    <a:pt x="276042" y="128901"/>
                    <a:pt x="260826" y="103541"/>
                    <a:pt x="240538" y="73109"/>
                  </a:cubicBezTo>
                  <a:cubicBezTo>
                    <a:pt x="225322" y="52821"/>
                    <a:pt x="210105" y="22389"/>
                    <a:pt x="184745" y="7173"/>
                  </a:cubicBezTo>
                  <a:cubicBezTo>
                    <a:pt x="174602" y="2101"/>
                    <a:pt x="164458" y="-2971"/>
                    <a:pt x="159386" y="2101"/>
                  </a:cubicBezTo>
                  <a:close/>
                </a:path>
              </a:pathLst>
            </a:custGeom>
            <a:solidFill>
              <a:srgbClr val="30D84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A43FD3A-2A67-4BAB-8481-4B4221447E32}"/>
                </a:ext>
              </a:extLst>
            </p:cNvPr>
            <p:cNvSpPr/>
            <p:nvPr/>
          </p:nvSpPr>
          <p:spPr>
            <a:xfrm>
              <a:off x="9078342" y="4362249"/>
              <a:ext cx="50720" cy="912961"/>
            </a:xfrm>
            <a:custGeom>
              <a:avLst/>
              <a:gdLst>
                <a:gd name="connsiteX0" fmla="*/ 5072 w 0"/>
                <a:gd name="connsiteY0" fmla="*/ 0 h 912960"/>
                <a:gd name="connsiteX1" fmla="*/ 10144 w 0"/>
                <a:gd name="connsiteY1" fmla="*/ 238384 h 912960"/>
                <a:gd name="connsiteX2" fmla="*/ 10144 w 0"/>
                <a:gd name="connsiteY2" fmla="*/ 476768 h 912960"/>
                <a:gd name="connsiteX3" fmla="*/ 10144 w 0"/>
                <a:gd name="connsiteY3" fmla="*/ 715153 h 912960"/>
                <a:gd name="connsiteX4" fmla="*/ 10144 w 0"/>
                <a:gd name="connsiteY4" fmla="*/ 831809 h 912960"/>
                <a:gd name="connsiteX5" fmla="*/ 5072 w 0"/>
                <a:gd name="connsiteY5" fmla="*/ 948465 h 912960"/>
                <a:gd name="connsiteX6" fmla="*/ 0 w 0"/>
                <a:gd name="connsiteY6" fmla="*/ 831809 h 912960"/>
                <a:gd name="connsiteX7" fmla="*/ 0 w 0"/>
                <a:gd name="connsiteY7" fmla="*/ 715153 h 912960"/>
                <a:gd name="connsiteX8" fmla="*/ 0 w 0"/>
                <a:gd name="connsiteY8" fmla="*/ 476768 h 912960"/>
                <a:gd name="connsiteX9" fmla="*/ 0 w 0"/>
                <a:gd name="connsiteY9" fmla="*/ 238384 h 912960"/>
                <a:gd name="connsiteX10" fmla="*/ 5072 w 0"/>
                <a:gd name="connsiteY10" fmla="*/ 0 h 91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h="912960">
                  <a:moveTo>
                    <a:pt x="5072" y="0"/>
                  </a:moveTo>
                  <a:cubicBezTo>
                    <a:pt x="5072" y="81152"/>
                    <a:pt x="10144" y="157232"/>
                    <a:pt x="10144" y="238384"/>
                  </a:cubicBezTo>
                  <a:lnTo>
                    <a:pt x="10144" y="476768"/>
                  </a:lnTo>
                  <a:lnTo>
                    <a:pt x="10144" y="715153"/>
                  </a:lnTo>
                  <a:lnTo>
                    <a:pt x="10144" y="831809"/>
                  </a:lnTo>
                  <a:lnTo>
                    <a:pt x="5072" y="948465"/>
                  </a:lnTo>
                  <a:lnTo>
                    <a:pt x="0" y="831809"/>
                  </a:lnTo>
                  <a:lnTo>
                    <a:pt x="0" y="715153"/>
                  </a:lnTo>
                  <a:lnTo>
                    <a:pt x="0" y="476768"/>
                  </a:lnTo>
                  <a:lnTo>
                    <a:pt x="0" y="238384"/>
                  </a:lnTo>
                  <a:cubicBezTo>
                    <a:pt x="0" y="162304"/>
                    <a:pt x="0" y="81152"/>
                    <a:pt x="5072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6E63448-88ED-409A-9D49-84453D2A542E}"/>
                </a:ext>
              </a:extLst>
            </p:cNvPr>
            <p:cNvSpPr/>
            <p:nvPr/>
          </p:nvSpPr>
          <p:spPr>
            <a:xfrm>
              <a:off x="9027622" y="4712217"/>
              <a:ext cx="50720" cy="152160"/>
            </a:xfrm>
            <a:custGeom>
              <a:avLst/>
              <a:gdLst>
                <a:gd name="connsiteX0" fmla="*/ 0 w 50720"/>
                <a:gd name="connsiteY0" fmla="*/ 0 h 152160"/>
                <a:gd name="connsiteX1" fmla="*/ 30432 w 50720"/>
                <a:gd name="connsiteY1" fmla="*/ 86224 h 152160"/>
                <a:gd name="connsiteX2" fmla="*/ 55792 w 50720"/>
                <a:gd name="connsiteY2" fmla="*/ 172448 h 152160"/>
                <a:gd name="connsiteX3" fmla="*/ 25360 w 50720"/>
                <a:gd name="connsiteY3" fmla="*/ 86224 h 152160"/>
                <a:gd name="connsiteX4" fmla="*/ 0 w 50720"/>
                <a:gd name="connsiteY4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52160">
                  <a:moveTo>
                    <a:pt x="0" y="0"/>
                  </a:moveTo>
                  <a:cubicBezTo>
                    <a:pt x="10144" y="25360"/>
                    <a:pt x="20288" y="55792"/>
                    <a:pt x="30432" y="86224"/>
                  </a:cubicBezTo>
                  <a:cubicBezTo>
                    <a:pt x="40576" y="116656"/>
                    <a:pt x="45648" y="142016"/>
                    <a:pt x="55792" y="172448"/>
                  </a:cubicBezTo>
                  <a:cubicBezTo>
                    <a:pt x="45648" y="147088"/>
                    <a:pt x="35504" y="116656"/>
                    <a:pt x="25360" y="86224"/>
                  </a:cubicBezTo>
                  <a:cubicBezTo>
                    <a:pt x="15216" y="55792"/>
                    <a:pt x="5072" y="304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3D0F5F7-F572-41DD-BE38-C5F47B5604DD}"/>
                </a:ext>
              </a:extLst>
            </p:cNvPr>
            <p:cNvSpPr/>
            <p:nvPr/>
          </p:nvSpPr>
          <p:spPr>
            <a:xfrm>
              <a:off x="9002262" y="4996249"/>
              <a:ext cx="50720" cy="202880"/>
            </a:xfrm>
            <a:custGeom>
              <a:avLst/>
              <a:gdLst>
                <a:gd name="connsiteX0" fmla="*/ 0 w 50720"/>
                <a:gd name="connsiteY0" fmla="*/ 0 h 202880"/>
                <a:gd name="connsiteX1" fmla="*/ 45648 w 50720"/>
                <a:gd name="connsiteY1" fmla="*/ 96368 h 202880"/>
                <a:gd name="connsiteX2" fmla="*/ 81152 w 50720"/>
                <a:gd name="connsiteY2" fmla="*/ 202880 h 202880"/>
                <a:gd name="connsiteX3" fmla="*/ 35504 w 50720"/>
                <a:gd name="connsiteY3" fmla="*/ 101440 h 202880"/>
                <a:gd name="connsiteX4" fmla="*/ 0 w 50720"/>
                <a:gd name="connsiteY4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202880">
                  <a:moveTo>
                    <a:pt x="0" y="0"/>
                  </a:moveTo>
                  <a:cubicBezTo>
                    <a:pt x="20288" y="25360"/>
                    <a:pt x="30432" y="65936"/>
                    <a:pt x="45648" y="96368"/>
                  </a:cubicBezTo>
                  <a:cubicBezTo>
                    <a:pt x="60864" y="131872"/>
                    <a:pt x="71008" y="167376"/>
                    <a:pt x="81152" y="202880"/>
                  </a:cubicBezTo>
                  <a:cubicBezTo>
                    <a:pt x="65936" y="167376"/>
                    <a:pt x="50720" y="136944"/>
                    <a:pt x="35504" y="101440"/>
                  </a:cubicBezTo>
                  <a:cubicBezTo>
                    <a:pt x="20288" y="71008"/>
                    <a:pt x="10144" y="355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9989461-09C9-4EBE-949D-F22064F5CC5F}"/>
                </a:ext>
              </a:extLst>
            </p:cNvPr>
            <p:cNvSpPr/>
            <p:nvPr/>
          </p:nvSpPr>
          <p:spPr>
            <a:xfrm>
              <a:off x="9083414" y="4828873"/>
              <a:ext cx="101440" cy="152160"/>
            </a:xfrm>
            <a:custGeom>
              <a:avLst/>
              <a:gdLst>
                <a:gd name="connsiteX0" fmla="*/ 0 w 101440"/>
                <a:gd name="connsiteY0" fmla="*/ 187664 h 152160"/>
                <a:gd name="connsiteX1" fmla="*/ 50720 w 101440"/>
                <a:gd name="connsiteY1" fmla="*/ 91296 h 152160"/>
                <a:gd name="connsiteX2" fmla="*/ 111584 w 101440"/>
                <a:gd name="connsiteY2" fmla="*/ 0 h 152160"/>
                <a:gd name="connsiteX3" fmla="*/ 60864 w 101440"/>
                <a:gd name="connsiteY3" fmla="*/ 96368 h 152160"/>
                <a:gd name="connsiteX4" fmla="*/ 0 w 101440"/>
                <a:gd name="connsiteY4" fmla="*/ 18766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52160">
                  <a:moveTo>
                    <a:pt x="0" y="187664"/>
                  </a:moveTo>
                  <a:cubicBezTo>
                    <a:pt x="15216" y="157232"/>
                    <a:pt x="30432" y="121728"/>
                    <a:pt x="50720" y="91296"/>
                  </a:cubicBezTo>
                  <a:cubicBezTo>
                    <a:pt x="71008" y="60864"/>
                    <a:pt x="86224" y="30432"/>
                    <a:pt x="111584" y="0"/>
                  </a:cubicBezTo>
                  <a:cubicBezTo>
                    <a:pt x="96368" y="30432"/>
                    <a:pt x="81152" y="65936"/>
                    <a:pt x="60864" y="96368"/>
                  </a:cubicBezTo>
                  <a:cubicBezTo>
                    <a:pt x="40576" y="126800"/>
                    <a:pt x="20288" y="157232"/>
                    <a:pt x="0" y="187664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68E3CF-B69A-4F2B-A374-7E539C2A8583}"/>
                </a:ext>
              </a:extLst>
            </p:cNvPr>
            <p:cNvSpPr/>
            <p:nvPr/>
          </p:nvSpPr>
          <p:spPr>
            <a:xfrm>
              <a:off x="9083414" y="5062185"/>
              <a:ext cx="101440" cy="152160"/>
            </a:xfrm>
            <a:custGeom>
              <a:avLst/>
              <a:gdLst>
                <a:gd name="connsiteX0" fmla="*/ 0 w 101440"/>
                <a:gd name="connsiteY0" fmla="*/ 187664 h 152160"/>
                <a:gd name="connsiteX1" fmla="*/ 50720 w 101440"/>
                <a:gd name="connsiteY1" fmla="*/ 91296 h 152160"/>
                <a:gd name="connsiteX2" fmla="*/ 111584 w 101440"/>
                <a:gd name="connsiteY2" fmla="*/ 0 h 152160"/>
                <a:gd name="connsiteX3" fmla="*/ 60864 w 101440"/>
                <a:gd name="connsiteY3" fmla="*/ 96368 h 152160"/>
                <a:gd name="connsiteX4" fmla="*/ 0 w 101440"/>
                <a:gd name="connsiteY4" fmla="*/ 18766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52160">
                  <a:moveTo>
                    <a:pt x="0" y="187664"/>
                  </a:moveTo>
                  <a:cubicBezTo>
                    <a:pt x="15216" y="157232"/>
                    <a:pt x="30432" y="121728"/>
                    <a:pt x="50720" y="91296"/>
                  </a:cubicBezTo>
                  <a:cubicBezTo>
                    <a:pt x="71008" y="60864"/>
                    <a:pt x="86224" y="30432"/>
                    <a:pt x="111584" y="0"/>
                  </a:cubicBezTo>
                  <a:cubicBezTo>
                    <a:pt x="96368" y="30432"/>
                    <a:pt x="81152" y="65936"/>
                    <a:pt x="60864" y="96368"/>
                  </a:cubicBezTo>
                  <a:cubicBezTo>
                    <a:pt x="40576" y="131872"/>
                    <a:pt x="20288" y="162304"/>
                    <a:pt x="0" y="187664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092C1E2-8D13-4E69-BB40-84F30482C90B}"/>
                </a:ext>
              </a:extLst>
            </p:cNvPr>
            <p:cNvSpPr/>
            <p:nvPr/>
          </p:nvSpPr>
          <p:spPr>
            <a:xfrm>
              <a:off x="9083414" y="4529625"/>
              <a:ext cx="50720" cy="101440"/>
            </a:xfrm>
            <a:custGeom>
              <a:avLst/>
              <a:gdLst>
                <a:gd name="connsiteX0" fmla="*/ 0 w 50720"/>
                <a:gd name="connsiteY0" fmla="*/ 106512 h 101440"/>
                <a:gd name="connsiteX1" fmla="*/ 25360 w 50720"/>
                <a:gd name="connsiteY1" fmla="*/ 50720 h 101440"/>
                <a:gd name="connsiteX2" fmla="*/ 60864 w 50720"/>
                <a:gd name="connsiteY2" fmla="*/ 0 h 101440"/>
                <a:gd name="connsiteX3" fmla="*/ 35504 w 50720"/>
                <a:gd name="connsiteY3" fmla="*/ 55792 h 101440"/>
                <a:gd name="connsiteX4" fmla="*/ 0 w 50720"/>
                <a:gd name="connsiteY4" fmla="*/ 10651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101440">
                  <a:moveTo>
                    <a:pt x="0" y="106512"/>
                  </a:moveTo>
                  <a:cubicBezTo>
                    <a:pt x="5072" y="86224"/>
                    <a:pt x="15216" y="65936"/>
                    <a:pt x="25360" y="50720"/>
                  </a:cubicBezTo>
                  <a:cubicBezTo>
                    <a:pt x="35504" y="30432"/>
                    <a:pt x="45648" y="15216"/>
                    <a:pt x="60864" y="0"/>
                  </a:cubicBezTo>
                  <a:cubicBezTo>
                    <a:pt x="55792" y="20288"/>
                    <a:pt x="45648" y="40576"/>
                    <a:pt x="35504" y="55792"/>
                  </a:cubicBezTo>
                  <a:cubicBezTo>
                    <a:pt x="20288" y="76080"/>
                    <a:pt x="10144" y="91296"/>
                    <a:pt x="0" y="106512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3E8EB5B-7DD5-41E0-8A8F-E06AB3A90471}"/>
                </a:ext>
              </a:extLst>
            </p:cNvPr>
            <p:cNvSpPr/>
            <p:nvPr/>
          </p:nvSpPr>
          <p:spPr>
            <a:xfrm>
              <a:off x="8865317" y="5386794"/>
              <a:ext cx="405761" cy="355040"/>
            </a:xfrm>
            <a:custGeom>
              <a:avLst/>
              <a:gdLst>
                <a:gd name="connsiteX0" fmla="*/ 405761 w 405760"/>
                <a:gd name="connsiteY0" fmla="*/ 20288 h 355040"/>
                <a:gd name="connsiteX1" fmla="*/ 400689 w 405760"/>
                <a:gd name="connsiteY1" fmla="*/ 30432 h 355040"/>
                <a:gd name="connsiteX2" fmla="*/ 390545 w 405760"/>
                <a:gd name="connsiteY2" fmla="*/ 40576 h 355040"/>
                <a:gd name="connsiteX3" fmla="*/ 380401 w 405760"/>
                <a:gd name="connsiteY3" fmla="*/ 55792 h 355040"/>
                <a:gd name="connsiteX4" fmla="*/ 355041 w 405760"/>
                <a:gd name="connsiteY4" fmla="*/ 76080 h 355040"/>
                <a:gd name="connsiteX5" fmla="*/ 344896 w 405760"/>
                <a:gd name="connsiteY5" fmla="*/ 81152 h 355040"/>
                <a:gd name="connsiteX6" fmla="*/ 299249 w 405760"/>
                <a:gd name="connsiteY6" fmla="*/ 101440 h 355040"/>
                <a:gd name="connsiteX7" fmla="*/ 263745 w 405760"/>
                <a:gd name="connsiteY7" fmla="*/ 111584 h 355040"/>
                <a:gd name="connsiteX8" fmla="*/ 238385 w 405760"/>
                <a:gd name="connsiteY8" fmla="*/ 116656 h 355040"/>
                <a:gd name="connsiteX9" fmla="*/ 218097 w 405760"/>
                <a:gd name="connsiteY9" fmla="*/ 116656 h 355040"/>
                <a:gd name="connsiteX10" fmla="*/ 197808 w 405760"/>
                <a:gd name="connsiteY10" fmla="*/ 116656 h 355040"/>
                <a:gd name="connsiteX11" fmla="*/ 177520 w 405760"/>
                <a:gd name="connsiteY11" fmla="*/ 116656 h 355040"/>
                <a:gd name="connsiteX12" fmla="*/ 157232 w 405760"/>
                <a:gd name="connsiteY12" fmla="*/ 116656 h 355040"/>
                <a:gd name="connsiteX13" fmla="*/ 136945 w 405760"/>
                <a:gd name="connsiteY13" fmla="*/ 111584 h 355040"/>
                <a:gd name="connsiteX14" fmla="*/ 116656 w 405760"/>
                <a:gd name="connsiteY14" fmla="*/ 106512 h 355040"/>
                <a:gd name="connsiteX15" fmla="*/ 91296 w 405760"/>
                <a:gd name="connsiteY15" fmla="*/ 96368 h 355040"/>
                <a:gd name="connsiteX16" fmla="*/ 55792 w 405760"/>
                <a:gd name="connsiteY16" fmla="*/ 81152 h 355040"/>
                <a:gd name="connsiteX17" fmla="*/ 0 w 405760"/>
                <a:gd name="connsiteY17" fmla="*/ 0 h 355040"/>
                <a:gd name="connsiteX18" fmla="*/ 0 w 405760"/>
                <a:gd name="connsiteY18" fmla="*/ 278960 h 355040"/>
                <a:gd name="connsiteX19" fmla="*/ 55792 w 405760"/>
                <a:gd name="connsiteY19" fmla="*/ 360112 h 355040"/>
                <a:gd name="connsiteX20" fmla="*/ 91296 w 405760"/>
                <a:gd name="connsiteY20" fmla="*/ 375328 h 355040"/>
                <a:gd name="connsiteX21" fmla="*/ 116656 w 405760"/>
                <a:gd name="connsiteY21" fmla="*/ 385472 h 355040"/>
                <a:gd name="connsiteX22" fmla="*/ 136945 w 405760"/>
                <a:gd name="connsiteY22" fmla="*/ 390545 h 355040"/>
                <a:gd name="connsiteX23" fmla="*/ 157232 w 405760"/>
                <a:gd name="connsiteY23" fmla="*/ 395617 h 355040"/>
                <a:gd name="connsiteX24" fmla="*/ 177520 w 405760"/>
                <a:gd name="connsiteY24" fmla="*/ 395617 h 355040"/>
                <a:gd name="connsiteX25" fmla="*/ 197808 w 405760"/>
                <a:gd name="connsiteY25" fmla="*/ 395617 h 355040"/>
                <a:gd name="connsiteX26" fmla="*/ 218097 w 405760"/>
                <a:gd name="connsiteY26" fmla="*/ 395617 h 355040"/>
                <a:gd name="connsiteX27" fmla="*/ 238385 w 405760"/>
                <a:gd name="connsiteY27" fmla="*/ 395617 h 355040"/>
                <a:gd name="connsiteX28" fmla="*/ 263745 w 405760"/>
                <a:gd name="connsiteY28" fmla="*/ 390545 h 355040"/>
                <a:gd name="connsiteX29" fmla="*/ 299249 w 405760"/>
                <a:gd name="connsiteY29" fmla="*/ 380400 h 355040"/>
                <a:gd name="connsiteX30" fmla="*/ 344896 w 405760"/>
                <a:gd name="connsiteY30" fmla="*/ 360112 h 355040"/>
                <a:gd name="connsiteX31" fmla="*/ 355041 w 405760"/>
                <a:gd name="connsiteY31" fmla="*/ 355040 h 355040"/>
                <a:gd name="connsiteX32" fmla="*/ 380401 w 405760"/>
                <a:gd name="connsiteY32" fmla="*/ 334752 h 355040"/>
                <a:gd name="connsiteX33" fmla="*/ 390545 w 405760"/>
                <a:gd name="connsiteY33" fmla="*/ 319536 h 355040"/>
                <a:gd name="connsiteX34" fmla="*/ 400689 w 405760"/>
                <a:gd name="connsiteY34" fmla="*/ 309392 h 355040"/>
                <a:gd name="connsiteX35" fmla="*/ 405761 w 405760"/>
                <a:gd name="connsiteY35" fmla="*/ 299248 h 355040"/>
                <a:gd name="connsiteX36" fmla="*/ 410833 w 405760"/>
                <a:gd name="connsiteY36" fmla="*/ 289104 h 355040"/>
                <a:gd name="connsiteX37" fmla="*/ 410833 w 405760"/>
                <a:gd name="connsiteY37" fmla="*/ 10144 h 355040"/>
                <a:gd name="connsiteX38" fmla="*/ 405761 w 405760"/>
                <a:gd name="connsiteY38" fmla="*/ 20288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0" h="355040">
                  <a:moveTo>
                    <a:pt x="405761" y="20288"/>
                  </a:moveTo>
                  <a:cubicBezTo>
                    <a:pt x="405761" y="25360"/>
                    <a:pt x="400689" y="30432"/>
                    <a:pt x="400689" y="30432"/>
                  </a:cubicBezTo>
                  <a:cubicBezTo>
                    <a:pt x="400689" y="35504"/>
                    <a:pt x="395617" y="40576"/>
                    <a:pt x="390545" y="40576"/>
                  </a:cubicBezTo>
                  <a:cubicBezTo>
                    <a:pt x="385473" y="45648"/>
                    <a:pt x="385473" y="50720"/>
                    <a:pt x="380401" y="55792"/>
                  </a:cubicBezTo>
                  <a:cubicBezTo>
                    <a:pt x="375329" y="60864"/>
                    <a:pt x="365185" y="65936"/>
                    <a:pt x="355041" y="76080"/>
                  </a:cubicBezTo>
                  <a:cubicBezTo>
                    <a:pt x="349969" y="76080"/>
                    <a:pt x="349969" y="81152"/>
                    <a:pt x="344896" y="81152"/>
                  </a:cubicBezTo>
                  <a:cubicBezTo>
                    <a:pt x="329681" y="86224"/>
                    <a:pt x="314465" y="96368"/>
                    <a:pt x="299249" y="101440"/>
                  </a:cubicBezTo>
                  <a:cubicBezTo>
                    <a:pt x="289105" y="106512"/>
                    <a:pt x="273889" y="106512"/>
                    <a:pt x="263745" y="111584"/>
                  </a:cubicBezTo>
                  <a:cubicBezTo>
                    <a:pt x="253601" y="111584"/>
                    <a:pt x="248529" y="116656"/>
                    <a:pt x="238385" y="116656"/>
                  </a:cubicBezTo>
                  <a:cubicBezTo>
                    <a:pt x="233312" y="116656"/>
                    <a:pt x="223169" y="116656"/>
                    <a:pt x="218097" y="116656"/>
                  </a:cubicBezTo>
                  <a:cubicBezTo>
                    <a:pt x="213025" y="116656"/>
                    <a:pt x="202880" y="116656"/>
                    <a:pt x="197808" y="116656"/>
                  </a:cubicBezTo>
                  <a:cubicBezTo>
                    <a:pt x="192737" y="116656"/>
                    <a:pt x="182592" y="116656"/>
                    <a:pt x="177520" y="116656"/>
                  </a:cubicBezTo>
                  <a:cubicBezTo>
                    <a:pt x="172448" y="116656"/>
                    <a:pt x="162305" y="116656"/>
                    <a:pt x="157232" y="116656"/>
                  </a:cubicBezTo>
                  <a:cubicBezTo>
                    <a:pt x="152160" y="116656"/>
                    <a:pt x="142016" y="116656"/>
                    <a:pt x="136945" y="111584"/>
                  </a:cubicBezTo>
                  <a:cubicBezTo>
                    <a:pt x="131872" y="111584"/>
                    <a:pt x="121728" y="106512"/>
                    <a:pt x="116656" y="106512"/>
                  </a:cubicBezTo>
                  <a:cubicBezTo>
                    <a:pt x="106512" y="106512"/>
                    <a:pt x="101440" y="101440"/>
                    <a:pt x="91296" y="96368"/>
                  </a:cubicBezTo>
                  <a:cubicBezTo>
                    <a:pt x="81152" y="91296"/>
                    <a:pt x="71008" y="86224"/>
                    <a:pt x="55792" y="81152"/>
                  </a:cubicBezTo>
                  <a:cubicBezTo>
                    <a:pt x="20288" y="60864"/>
                    <a:pt x="0" y="30432"/>
                    <a:pt x="0" y="0"/>
                  </a:cubicBezTo>
                  <a:lnTo>
                    <a:pt x="0" y="278960"/>
                  </a:lnTo>
                  <a:cubicBezTo>
                    <a:pt x="0" y="309392"/>
                    <a:pt x="20288" y="334752"/>
                    <a:pt x="55792" y="360112"/>
                  </a:cubicBezTo>
                  <a:cubicBezTo>
                    <a:pt x="65936" y="365185"/>
                    <a:pt x="76080" y="370256"/>
                    <a:pt x="91296" y="375328"/>
                  </a:cubicBezTo>
                  <a:cubicBezTo>
                    <a:pt x="101440" y="380400"/>
                    <a:pt x="106512" y="380400"/>
                    <a:pt x="116656" y="385472"/>
                  </a:cubicBezTo>
                  <a:cubicBezTo>
                    <a:pt x="121728" y="385472"/>
                    <a:pt x="131872" y="390545"/>
                    <a:pt x="136945" y="390545"/>
                  </a:cubicBezTo>
                  <a:cubicBezTo>
                    <a:pt x="142016" y="390545"/>
                    <a:pt x="152160" y="390545"/>
                    <a:pt x="157232" y="395617"/>
                  </a:cubicBezTo>
                  <a:cubicBezTo>
                    <a:pt x="162305" y="395617"/>
                    <a:pt x="172448" y="395617"/>
                    <a:pt x="177520" y="395617"/>
                  </a:cubicBezTo>
                  <a:cubicBezTo>
                    <a:pt x="182592" y="395617"/>
                    <a:pt x="192737" y="395617"/>
                    <a:pt x="197808" y="395617"/>
                  </a:cubicBezTo>
                  <a:cubicBezTo>
                    <a:pt x="202880" y="395617"/>
                    <a:pt x="213025" y="395617"/>
                    <a:pt x="218097" y="395617"/>
                  </a:cubicBezTo>
                  <a:cubicBezTo>
                    <a:pt x="223169" y="395617"/>
                    <a:pt x="233312" y="395617"/>
                    <a:pt x="238385" y="395617"/>
                  </a:cubicBezTo>
                  <a:cubicBezTo>
                    <a:pt x="248529" y="395617"/>
                    <a:pt x="253601" y="395617"/>
                    <a:pt x="263745" y="390545"/>
                  </a:cubicBezTo>
                  <a:cubicBezTo>
                    <a:pt x="273889" y="390545"/>
                    <a:pt x="289105" y="385472"/>
                    <a:pt x="299249" y="380400"/>
                  </a:cubicBezTo>
                  <a:cubicBezTo>
                    <a:pt x="314465" y="375328"/>
                    <a:pt x="329681" y="370256"/>
                    <a:pt x="344896" y="360112"/>
                  </a:cubicBezTo>
                  <a:cubicBezTo>
                    <a:pt x="349969" y="360112"/>
                    <a:pt x="349969" y="355040"/>
                    <a:pt x="355041" y="355040"/>
                  </a:cubicBezTo>
                  <a:cubicBezTo>
                    <a:pt x="365185" y="349968"/>
                    <a:pt x="370257" y="344896"/>
                    <a:pt x="380401" y="334752"/>
                  </a:cubicBezTo>
                  <a:cubicBezTo>
                    <a:pt x="385473" y="329680"/>
                    <a:pt x="390545" y="324608"/>
                    <a:pt x="390545" y="319536"/>
                  </a:cubicBezTo>
                  <a:cubicBezTo>
                    <a:pt x="395617" y="314465"/>
                    <a:pt x="395617" y="309392"/>
                    <a:pt x="400689" y="309392"/>
                  </a:cubicBezTo>
                  <a:cubicBezTo>
                    <a:pt x="400689" y="304320"/>
                    <a:pt x="405761" y="304320"/>
                    <a:pt x="405761" y="299248"/>
                  </a:cubicBezTo>
                  <a:cubicBezTo>
                    <a:pt x="405761" y="294176"/>
                    <a:pt x="405761" y="294176"/>
                    <a:pt x="410833" y="289104"/>
                  </a:cubicBezTo>
                  <a:lnTo>
                    <a:pt x="410833" y="10144"/>
                  </a:lnTo>
                  <a:cubicBezTo>
                    <a:pt x="410833" y="10144"/>
                    <a:pt x="410833" y="15216"/>
                    <a:pt x="405761" y="20288"/>
                  </a:cubicBezTo>
                  <a:close/>
                </a:path>
              </a:pathLst>
            </a:custGeom>
            <a:solidFill>
              <a:srgbClr val="1B49A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8B3FE47-B58C-46CC-8E34-0484308066A6}"/>
                </a:ext>
              </a:extLst>
            </p:cNvPr>
            <p:cNvSpPr/>
            <p:nvPr/>
          </p:nvSpPr>
          <p:spPr>
            <a:xfrm>
              <a:off x="9073270" y="4341961"/>
              <a:ext cx="202880" cy="963681"/>
            </a:xfrm>
            <a:custGeom>
              <a:avLst/>
              <a:gdLst>
                <a:gd name="connsiteX0" fmla="*/ 207953 w 202880"/>
                <a:gd name="connsiteY0" fmla="*/ 583281 h 963680"/>
                <a:gd name="connsiteX1" fmla="*/ 177520 w 202880"/>
                <a:gd name="connsiteY1" fmla="*/ 497057 h 963680"/>
                <a:gd name="connsiteX2" fmla="*/ 177520 w 202880"/>
                <a:gd name="connsiteY2" fmla="*/ 426048 h 963680"/>
                <a:gd name="connsiteX3" fmla="*/ 142016 w 202880"/>
                <a:gd name="connsiteY3" fmla="*/ 157232 h 963680"/>
                <a:gd name="connsiteX4" fmla="*/ 96369 w 202880"/>
                <a:gd name="connsiteY4" fmla="*/ 71008 h 963680"/>
                <a:gd name="connsiteX5" fmla="*/ 40576 w 202880"/>
                <a:gd name="connsiteY5" fmla="*/ 5072 h 963680"/>
                <a:gd name="connsiteX6" fmla="*/ 15216 w 202880"/>
                <a:gd name="connsiteY6" fmla="*/ 0 h 963680"/>
                <a:gd name="connsiteX7" fmla="*/ 10144 w 202880"/>
                <a:gd name="connsiteY7" fmla="*/ 0 h 963680"/>
                <a:gd name="connsiteX8" fmla="*/ 25360 w 202880"/>
                <a:gd name="connsiteY8" fmla="*/ 5072 h 963680"/>
                <a:gd name="connsiteX9" fmla="*/ 81152 w 202880"/>
                <a:gd name="connsiteY9" fmla="*/ 71008 h 963680"/>
                <a:gd name="connsiteX10" fmla="*/ 126800 w 202880"/>
                <a:gd name="connsiteY10" fmla="*/ 157232 h 963680"/>
                <a:gd name="connsiteX11" fmla="*/ 162304 w 202880"/>
                <a:gd name="connsiteY11" fmla="*/ 426048 h 963680"/>
                <a:gd name="connsiteX12" fmla="*/ 162304 w 202880"/>
                <a:gd name="connsiteY12" fmla="*/ 497057 h 963680"/>
                <a:gd name="connsiteX13" fmla="*/ 192737 w 202880"/>
                <a:gd name="connsiteY13" fmla="*/ 583281 h 963680"/>
                <a:gd name="connsiteX14" fmla="*/ 202880 w 202880"/>
                <a:gd name="connsiteY14" fmla="*/ 750657 h 963680"/>
                <a:gd name="connsiteX15" fmla="*/ 0 w 202880"/>
                <a:gd name="connsiteY15" fmla="*/ 978897 h 963680"/>
                <a:gd name="connsiteX16" fmla="*/ 0 w 202880"/>
                <a:gd name="connsiteY16" fmla="*/ 978897 h 963680"/>
                <a:gd name="connsiteX17" fmla="*/ 15216 w 202880"/>
                <a:gd name="connsiteY17" fmla="*/ 978897 h 963680"/>
                <a:gd name="connsiteX18" fmla="*/ 218097 w 202880"/>
                <a:gd name="connsiteY18" fmla="*/ 750657 h 963680"/>
                <a:gd name="connsiteX19" fmla="*/ 207953 w 202880"/>
                <a:gd name="connsiteY19" fmla="*/ 583281 h 96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2880" h="963680">
                  <a:moveTo>
                    <a:pt x="207953" y="583281"/>
                  </a:moveTo>
                  <a:cubicBezTo>
                    <a:pt x="197809" y="552849"/>
                    <a:pt x="182593" y="527489"/>
                    <a:pt x="177520" y="497057"/>
                  </a:cubicBezTo>
                  <a:cubicBezTo>
                    <a:pt x="172449" y="476768"/>
                    <a:pt x="172449" y="451408"/>
                    <a:pt x="177520" y="426048"/>
                  </a:cubicBezTo>
                  <a:cubicBezTo>
                    <a:pt x="182593" y="334752"/>
                    <a:pt x="172449" y="243456"/>
                    <a:pt x="142016" y="157232"/>
                  </a:cubicBezTo>
                  <a:cubicBezTo>
                    <a:pt x="131873" y="126800"/>
                    <a:pt x="116656" y="101440"/>
                    <a:pt x="96369" y="71008"/>
                  </a:cubicBezTo>
                  <a:cubicBezTo>
                    <a:pt x="81152" y="50720"/>
                    <a:pt x="65936" y="20288"/>
                    <a:pt x="40576" y="5072"/>
                  </a:cubicBezTo>
                  <a:cubicBezTo>
                    <a:pt x="30432" y="0"/>
                    <a:pt x="25360" y="0"/>
                    <a:pt x="15216" y="0"/>
                  </a:cubicBezTo>
                  <a:cubicBezTo>
                    <a:pt x="15216" y="0"/>
                    <a:pt x="15216" y="0"/>
                    <a:pt x="10144" y="0"/>
                  </a:cubicBezTo>
                  <a:cubicBezTo>
                    <a:pt x="15216" y="0"/>
                    <a:pt x="20289" y="5072"/>
                    <a:pt x="25360" y="5072"/>
                  </a:cubicBezTo>
                  <a:cubicBezTo>
                    <a:pt x="50720" y="20288"/>
                    <a:pt x="65936" y="50720"/>
                    <a:pt x="81152" y="71008"/>
                  </a:cubicBezTo>
                  <a:cubicBezTo>
                    <a:pt x="101440" y="96368"/>
                    <a:pt x="116656" y="126800"/>
                    <a:pt x="126800" y="157232"/>
                  </a:cubicBezTo>
                  <a:cubicBezTo>
                    <a:pt x="162304" y="243456"/>
                    <a:pt x="167376" y="334752"/>
                    <a:pt x="162304" y="426048"/>
                  </a:cubicBezTo>
                  <a:cubicBezTo>
                    <a:pt x="162304" y="451408"/>
                    <a:pt x="162304" y="471697"/>
                    <a:pt x="162304" y="497057"/>
                  </a:cubicBezTo>
                  <a:cubicBezTo>
                    <a:pt x="167376" y="527489"/>
                    <a:pt x="182593" y="552849"/>
                    <a:pt x="192737" y="583281"/>
                  </a:cubicBezTo>
                  <a:cubicBezTo>
                    <a:pt x="213024" y="639072"/>
                    <a:pt x="213024" y="699937"/>
                    <a:pt x="202880" y="750657"/>
                  </a:cubicBezTo>
                  <a:cubicBezTo>
                    <a:pt x="187664" y="836881"/>
                    <a:pt x="86224" y="963681"/>
                    <a:pt x="0" y="978897"/>
                  </a:cubicBezTo>
                  <a:cubicBezTo>
                    <a:pt x="0" y="978897"/>
                    <a:pt x="0" y="978897"/>
                    <a:pt x="0" y="978897"/>
                  </a:cubicBezTo>
                  <a:cubicBezTo>
                    <a:pt x="5072" y="978897"/>
                    <a:pt x="10144" y="978897"/>
                    <a:pt x="15216" y="978897"/>
                  </a:cubicBezTo>
                  <a:cubicBezTo>
                    <a:pt x="101440" y="963681"/>
                    <a:pt x="202880" y="836881"/>
                    <a:pt x="218097" y="750657"/>
                  </a:cubicBezTo>
                  <a:cubicBezTo>
                    <a:pt x="223169" y="699937"/>
                    <a:pt x="223169" y="639072"/>
                    <a:pt x="207953" y="583281"/>
                  </a:cubicBezTo>
                  <a:close/>
                </a:path>
              </a:pathLst>
            </a:custGeom>
            <a:solidFill>
              <a:srgbClr val="25D8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AA71CF5-5BD1-4097-A123-316480F15489}"/>
                </a:ext>
              </a:extLst>
            </p:cNvPr>
            <p:cNvSpPr/>
            <p:nvPr/>
          </p:nvSpPr>
          <p:spPr>
            <a:xfrm>
              <a:off x="6516977" y="4063001"/>
              <a:ext cx="2130244" cy="1318721"/>
            </a:xfrm>
            <a:custGeom>
              <a:avLst/>
              <a:gdLst>
                <a:gd name="connsiteX0" fmla="*/ 2150532 w 2130244"/>
                <a:gd name="connsiteY0" fmla="*/ 0 h 1318721"/>
                <a:gd name="connsiteX1" fmla="*/ 2145460 w 2130244"/>
                <a:gd name="connsiteY1" fmla="*/ 162304 h 1318721"/>
                <a:gd name="connsiteX2" fmla="*/ 0 w 2130244"/>
                <a:gd name="connsiteY2" fmla="*/ 1359297 h 1318721"/>
                <a:gd name="connsiteX3" fmla="*/ 5072 w 2130244"/>
                <a:gd name="connsiteY3" fmla="*/ 1191921 h 131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0244" h="1318721">
                  <a:moveTo>
                    <a:pt x="2150532" y="0"/>
                  </a:moveTo>
                  <a:lnTo>
                    <a:pt x="2145460" y="162304"/>
                  </a:lnTo>
                  <a:lnTo>
                    <a:pt x="0" y="1359297"/>
                  </a:lnTo>
                  <a:lnTo>
                    <a:pt x="5072" y="1191921"/>
                  </a:lnTo>
                  <a:close/>
                </a:path>
              </a:pathLst>
            </a:custGeom>
            <a:solidFill>
              <a:srgbClr val="97E2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80F8046-D672-4315-B620-A45A0FA351D5}"/>
                </a:ext>
              </a:extLst>
            </p:cNvPr>
            <p:cNvSpPr/>
            <p:nvPr/>
          </p:nvSpPr>
          <p:spPr>
            <a:xfrm>
              <a:off x="3631003" y="3520296"/>
              <a:ext cx="2891046" cy="1876642"/>
            </a:xfrm>
            <a:custGeom>
              <a:avLst/>
              <a:gdLst>
                <a:gd name="connsiteX0" fmla="*/ 2891046 w 2891045"/>
                <a:gd name="connsiteY0" fmla="*/ 1734626 h 1876641"/>
                <a:gd name="connsiteX1" fmla="*/ 2885974 w 2891045"/>
                <a:gd name="connsiteY1" fmla="*/ 1902002 h 1876641"/>
                <a:gd name="connsiteX2" fmla="*/ 0 w 2891045"/>
                <a:gd name="connsiteY2" fmla="*/ 162304 h 1876641"/>
                <a:gd name="connsiteX3" fmla="*/ 5072 w 2891045"/>
                <a:gd name="connsiteY3" fmla="*/ 0 h 18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045" h="1876641">
                  <a:moveTo>
                    <a:pt x="2891046" y="1734626"/>
                  </a:moveTo>
                  <a:lnTo>
                    <a:pt x="2885974" y="1902002"/>
                  </a:lnTo>
                  <a:lnTo>
                    <a:pt x="0" y="162304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45C1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6015430-2B77-4FA0-8077-577A28815CBB}"/>
                </a:ext>
              </a:extLst>
            </p:cNvPr>
            <p:cNvSpPr/>
            <p:nvPr/>
          </p:nvSpPr>
          <p:spPr>
            <a:xfrm>
              <a:off x="3636075" y="2323303"/>
              <a:ext cx="5021290" cy="2891042"/>
            </a:xfrm>
            <a:custGeom>
              <a:avLst/>
              <a:gdLst>
                <a:gd name="connsiteX0" fmla="*/ 5031434 w 5021290"/>
                <a:gd name="connsiteY0" fmla="*/ 1739697 h 2891042"/>
                <a:gd name="connsiteX1" fmla="*/ 2885974 w 5021290"/>
                <a:gd name="connsiteY1" fmla="*/ 2931619 h 2891042"/>
                <a:gd name="connsiteX2" fmla="*/ 0 w 5021290"/>
                <a:gd name="connsiteY2" fmla="*/ 1196993 h 2891042"/>
                <a:gd name="connsiteX3" fmla="*/ 2145460 w 5021290"/>
                <a:gd name="connsiteY3" fmla="*/ 0 h 289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1290" h="2891042">
                  <a:moveTo>
                    <a:pt x="5031434" y="1739697"/>
                  </a:moveTo>
                  <a:lnTo>
                    <a:pt x="2885974" y="2931619"/>
                  </a:lnTo>
                  <a:lnTo>
                    <a:pt x="0" y="1196993"/>
                  </a:lnTo>
                  <a:lnTo>
                    <a:pt x="2145460" y="0"/>
                  </a:lnTo>
                  <a:close/>
                </a:path>
              </a:pathLst>
            </a:custGeom>
            <a:solidFill>
              <a:srgbClr val="2D72E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E9DFD9D-4E88-46CB-9A70-6297CC64E10D}"/>
                </a:ext>
              </a:extLst>
            </p:cNvPr>
            <p:cNvSpPr/>
            <p:nvPr/>
          </p:nvSpPr>
          <p:spPr>
            <a:xfrm>
              <a:off x="5193182" y="3155112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71008"/>
                    <a:pt x="0" y="65936"/>
                    <a:pt x="0" y="65936"/>
                  </a:cubicBezTo>
                </a:path>
              </a:pathLst>
            </a:custGeom>
            <a:solidFill>
              <a:srgbClr val="9A9A9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16F072C-44B3-4255-AF6E-1E159302D1CF}"/>
                </a:ext>
              </a:extLst>
            </p:cNvPr>
            <p:cNvSpPr/>
            <p:nvPr/>
          </p:nvSpPr>
          <p:spPr>
            <a:xfrm>
              <a:off x="5193182" y="316018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5072" y="65936"/>
                    <a:pt x="0" y="65936"/>
                    <a:pt x="0" y="65936"/>
                  </a:cubicBezTo>
                </a:path>
              </a:pathLst>
            </a:custGeom>
            <a:solidFill>
              <a:srgbClr val="9595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C8A9BEB-E711-4D78-914F-BE8DEEF5DDD3}"/>
                </a:ext>
              </a:extLst>
            </p:cNvPr>
            <p:cNvSpPr/>
            <p:nvPr/>
          </p:nvSpPr>
          <p:spPr>
            <a:xfrm>
              <a:off x="5198254" y="316018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90909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BFDE868-2CA5-42BC-9798-8EA4BAD7E0AB}"/>
                </a:ext>
              </a:extLst>
            </p:cNvPr>
            <p:cNvSpPr/>
            <p:nvPr/>
          </p:nvSpPr>
          <p:spPr>
            <a:xfrm>
              <a:off x="5198254" y="316018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5072" y="60864"/>
                    <a:pt x="5072" y="65936"/>
                    <a:pt x="0" y="65936"/>
                  </a:cubicBezTo>
                </a:path>
              </a:pathLst>
            </a:custGeom>
            <a:solidFill>
              <a:srgbClr val="8B8B8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7E7FB5E-E1DE-4606-AEFC-C5929596A15A}"/>
                </a:ext>
              </a:extLst>
            </p:cNvPr>
            <p:cNvSpPr/>
            <p:nvPr/>
          </p:nvSpPr>
          <p:spPr>
            <a:xfrm>
              <a:off x="5203326" y="3155112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21728" y="0"/>
                    <a:pt x="121728" y="0"/>
                  </a:cubicBezTo>
                  <a:lnTo>
                    <a:pt x="0" y="65936"/>
                  </a:lnTo>
                  <a:cubicBezTo>
                    <a:pt x="5072" y="65936"/>
                    <a:pt x="0" y="65936"/>
                    <a:pt x="0" y="65936"/>
                  </a:cubicBezTo>
                </a:path>
              </a:pathLst>
            </a:custGeom>
            <a:solidFill>
              <a:srgbClr val="86868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DC68F15-8149-4265-8E43-139D758E8BB9}"/>
                </a:ext>
              </a:extLst>
            </p:cNvPr>
            <p:cNvSpPr/>
            <p:nvPr/>
          </p:nvSpPr>
          <p:spPr>
            <a:xfrm>
              <a:off x="5208398" y="3155112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21728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1818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66FF61C-FB65-45B1-8A2E-74AD250AE671}"/>
                </a:ext>
              </a:extLst>
            </p:cNvPr>
            <p:cNvSpPr/>
            <p:nvPr/>
          </p:nvSpPr>
          <p:spPr>
            <a:xfrm>
              <a:off x="5086670" y="2576903"/>
              <a:ext cx="202880" cy="608641"/>
            </a:xfrm>
            <a:custGeom>
              <a:avLst/>
              <a:gdLst>
                <a:gd name="connsiteX0" fmla="*/ 218097 w 202880"/>
                <a:gd name="connsiteY0" fmla="*/ 578208 h 608640"/>
                <a:gd name="connsiteX1" fmla="*/ 218097 w 202880"/>
                <a:gd name="connsiteY1" fmla="*/ 578208 h 608640"/>
                <a:gd name="connsiteX2" fmla="*/ 202880 w 202880"/>
                <a:gd name="connsiteY2" fmla="*/ 573136 h 608640"/>
                <a:gd name="connsiteX3" fmla="*/ 202880 w 202880"/>
                <a:gd name="connsiteY3" fmla="*/ 573136 h 608640"/>
                <a:gd name="connsiteX4" fmla="*/ 187664 w 202880"/>
                <a:gd name="connsiteY4" fmla="*/ 562992 h 608640"/>
                <a:gd name="connsiteX5" fmla="*/ 167376 w 202880"/>
                <a:gd name="connsiteY5" fmla="*/ 547776 h 608640"/>
                <a:gd name="connsiteX6" fmla="*/ 167376 w 202880"/>
                <a:gd name="connsiteY6" fmla="*/ 547776 h 608640"/>
                <a:gd name="connsiteX7" fmla="*/ 152160 w 202880"/>
                <a:gd name="connsiteY7" fmla="*/ 532560 h 608640"/>
                <a:gd name="connsiteX8" fmla="*/ 152160 w 202880"/>
                <a:gd name="connsiteY8" fmla="*/ 532560 h 608640"/>
                <a:gd name="connsiteX9" fmla="*/ 136944 w 202880"/>
                <a:gd name="connsiteY9" fmla="*/ 517344 h 608640"/>
                <a:gd name="connsiteX10" fmla="*/ 136944 w 202880"/>
                <a:gd name="connsiteY10" fmla="*/ 517344 h 608640"/>
                <a:gd name="connsiteX11" fmla="*/ 126800 w 202880"/>
                <a:gd name="connsiteY11" fmla="*/ 497056 h 608640"/>
                <a:gd name="connsiteX12" fmla="*/ 116656 w 202880"/>
                <a:gd name="connsiteY12" fmla="*/ 476768 h 608640"/>
                <a:gd name="connsiteX13" fmla="*/ 116656 w 202880"/>
                <a:gd name="connsiteY13" fmla="*/ 476768 h 608640"/>
                <a:gd name="connsiteX14" fmla="*/ 111584 w 202880"/>
                <a:gd name="connsiteY14" fmla="*/ 451408 h 608640"/>
                <a:gd name="connsiteX15" fmla="*/ 111584 w 202880"/>
                <a:gd name="connsiteY15" fmla="*/ 451408 h 608640"/>
                <a:gd name="connsiteX16" fmla="*/ 106512 w 202880"/>
                <a:gd name="connsiteY16" fmla="*/ 426048 h 608640"/>
                <a:gd name="connsiteX17" fmla="*/ 106512 w 202880"/>
                <a:gd name="connsiteY17" fmla="*/ 426048 h 608640"/>
                <a:gd name="connsiteX18" fmla="*/ 106512 w 202880"/>
                <a:gd name="connsiteY18" fmla="*/ 395616 h 608640"/>
                <a:gd name="connsiteX19" fmla="*/ 106512 w 202880"/>
                <a:gd name="connsiteY19" fmla="*/ 76080 h 608640"/>
                <a:gd name="connsiteX20" fmla="*/ 106512 w 202880"/>
                <a:gd name="connsiteY20" fmla="*/ 50720 h 608640"/>
                <a:gd name="connsiteX21" fmla="*/ 106512 w 202880"/>
                <a:gd name="connsiteY21" fmla="*/ 50720 h 608640"/>
                <a:gd name="connsiteX22" fmla="*/ 111584 w 202880"/>
                <a:gd name="connsiteY22" fmla="*/ 30432 h 608640"/>
                <a:gd name="connsiteX23" fmla="*/ 111584 w 202880"/>
                <a:gd name="connsiteY23" fmla="*/ 30432 h 608640"/>
                <a:gd name="connsiteX24" fmla="*/ 116656 w 202880"/>
                <a:gd name="connsiteY24" fmla="*/ 15216 h 608640"/>
                <a:gd name="connsiteX25" fmla="*/ 116656 w 202880"/>
                <a:gd name="connsiteY25" fmla="*/ 15216 h 608640"/>
                <a:gd name="connsiteX26" fmla="*/ 126800 w 202880"/>
                <a:gd name="connsiteY26" fmla="*/ 5072 h 608640"/>
                <a:gd name="connsiteX27" fmla="*/ 131872 w 202880"/>
                <a:gd name="connsiteY27" fmla="*/ 0 h 608640"/>
                <a:gd name="connsiteX28" fmla="*/ 131872 w 202880"/>
                <a:gd name="connsiteY28" fmla="*/ 0 h 608640"/>
                <a:gd name="connsiteX29" fmla="*/ 131872 w 202880"/>
                <a:gd name="connsiteY29" fmla="*/ 0 h 608640"/>
                <a:gd name="connsiteX30" fmla="*/ 10144 w 202880"/>
                <a:gd name="connsiteY30" fmla="*/ 65936 h 608640"/>
                <a:gd name="connsiteX31" fmla="*/ 5072 w 202880"/>
                <a:gd name="connsiteY31" fmla="*/ 71008 h 608640"/>
                <a:gd name="connsiteX32" fmla="*/ 0 w 202880"/>
                <a:gd name="connsiteY32" fmla="*/ 81152 h 608640"/>
                <a:gd name="connsiteX33" fmla="*/ 0 w 202880"/>
                <a:gd name="connsiteY33" fmla="*/ 86224 h 608640"/>
                <a:gd name="connsiteX34" fmla="*/ 0 w 202880"/>
                <a:gd name="connsiteY34" fmla="*/ 86224 h 608640"/>
                <a:gd name="connsiteX35" fmla="*/ 0 w 202880"/>
                <a:gd name="connsiteY35" fmla="*/ 86224 h 608640"/>
                <a:gd name="connsiteX36" fmla="*/ 0 w 202880"/>
                <a:gd name="connsiteY36" fmla="*/ 91296 h 608640"/>
                <a:gd name="connsiteX37" fmla="*/ 0 w 202880"/>
                <a:gd name="connsiteY37" fmla="*/ 96368 h 608640"/>
                <a:gd name="connsiteX38" fmla="*/ 0 w 202880"/>
                <a:gd name="connsiteY38" fmla="*/ 101440 h 608640"/>
                <a:gd name="connsiteX39" fmla="*/ 0 w 202880"/>
                <a:gd name="connsiteY39" fmla="*/ 101440 h 608640"/>
                <a:gd name="connsiteX40" fmla="*/ 0 w 202880"/>
                <a:gd name="connsiteY40" fmla="*/ 101440 h 608640"/>
                <a:gd name="connsiteX41" fmla="*/ 0 w 202880"/>
                <a:gd name="connsiteY41" fmla="*/ 106512 h 608640"/>
                <a:gd name="connsiteX42" fmla="*/ 0 w 202880"/>
                <a:gd name="connsiteY42" fmla="*/ 116656 h 608640"/>
                <a:gd name="connsiteX43" fmla="*/ 0 w 202880"/>
                <a:gd name="connsiteY43" fmla="*/ 121728 h 608640"/>
                <a:gd name="connsiteX44" fmla="*/ 0 w 202880"/>
                <a:gd name="connsiteY44" fmla="*/ 121728 h 608640"/>
                <a:gd name="connsiteX45" fmla="*/ 0 w 202880"/>
                <a:gd name="connsiteY45" fmla="*/ 126800 h 608640"/>
                <a:gd name="connsiteX46" fmla="*/ 0 w 202880"/>
                <a:gd name="connsiteY46" fmla="*/ 136944 h 608640"/>
                <a:gd name="connsiteX47" fmla="*/ 0 w 202880"/>
                <a:gd name="connsiteY47" fmla="*/ 147088 h 608640"/>
                <a:gd name="connsiteX48" fmla="*/ 0 w 202880"/>
                <a:gd name="connsiteY48" fmla="*/ 147088 h 608640"/>
                <a:gd name="connsiteX49" fmla="*/ 0 w 202880"/>
                <a:gd name="connsiteY49" fmla="*/ 466624 h 608640"/>
                <a:gd name="connsiteX50" fmla="*/ 0 w 202880"/>
                <a:gd name="connsiteY50" fmla="*/ 481840 h 608640"/>
                <a:gd name="connsiteX51" fmla="*/ 0 w 202880"/>
                <a:gd name="connsiteY51" fmla="*/ 491984 h 608640"/>
                <a:gd name="connsiteX52" fmla="*/ 0 w 202880"/>
                <a:gd name="connsiteY52" fmla="*/ 497056 h 608640"/>
                <a:gd name="connsiteX53" fmla="*/ 0 w 202880"/>
                <a:gd name="connsiteY53" fmla="*/ 497056 h 608640"/>
                <a:gd name="connsiteX54" fmla="*/ 0 w 202880"/>
                <a:gd name="connsiteY54" fmla="*/ 502128 h 608640"/>
                <a:gd name="connsiteX55" fmla="*/ 0 w 202880"/>
                <a:gd name="connsiteY55" fmla="*/ 512272 h 608640"/>
                <a:gd name="connsiteX56" fmla="*/ 0 w 202880"/>
                <a:gd name="connsiteY56" fmla="*/ 517344 h 608640"/>
                <a:gd name="connsiteX57" fmla="*/ 0 w 202880"/>
                <a:gd name="connsiteY57" fmla="*/ 522416 h 608640"/>
                <a:gd name="connsiteX58" fmla="*/ 0 w 202880"/>
                <a:gd name="connsiteY58" fmla="*/ 522416 h 608640"/>
                <a:gd name="connsiteX59" fmla="*/ 0 w 202880"/>
                <a:gd name="connsiteY59" fmla="*/ 522416 h 608640"/>
                <a:gd name="connsiteX60" fmla="*/ 0 w 202880"/>
                <a:gd name="connsiteY60" fmla="*/ 527488 h 608640"/>
                <a:gd name="connsiteX61" fmla="*/ 0 w 202880"/>
                <a:gd name="connsiteY61" fmla="*/ 532560 h 608640"/>
                <a:gd name="connsiteX62" fmla="*/ 0 w 202880"/>
                <a:gd name="connsiteY62" fmla="*/ 537632 h 608640"/>
                <a:gd name="connsiteX63" fmla="*/ 0 w 202880"/>
                <a:gd name="connsiteY63" fmla="*/ 542705 h 608640"/>
                <a:gd name="connsiteX64" fmla="*/ 0 w 202880"/>
                <a:gd name="connsiteY64" fmla="*/ 542705 h 608640"/>
                <a:gd name="connsiteX65" fmla="*/ 0 w 202880"/>
                <a:gd name="connsiteY65" fmla="*/ 542705 h 608640"/>
                <a:gd name="connsiteX66" fmla="*/ 0 w 202880"/>
                <a:gd name="connsiteY66" fmla="*/ 542705 h 608640"/>
                <a:gd name="connsiteX67" fmla="*/ 0 w 202880"/>
                <a:gd name="connsiteY67" fmla="*/ 547776 h 608640"/>
                <a:gd name="connsiteX68" fmla="*/ 0 w 202880"/>
                <a:gd name="connsiteY68" fmla="*/ 552848 h 608640"/>
                <a:gd name="connsiteX69" fmla="*/ 0 w 202880"/>
                <a:gd name="connsiteY69" fmla="*/ 557921 h 608640"/>
                <a:gd name="connsiteX70" fmla="*/ 0 w 202880"/>
                <a:gd name="connsiteY70" fmla="*/ 562992 h 608640"/>
                <a:gd name="connsiteX71" fmla="*/ 0 w 202880"/>
                <a:gd name="connsiteY71" fmla="*/ 568065 h 608640"/>
                <a:gd name="connsiteX72" fmla="*/ 0 w 202880"/>
                <a:gd name="connsiteY72" fmla="*/ 573136 h 608640"/>
                <a:gd name="connsiteX73" fmla="*/ 0 w 202880"/>
                <a:gd name="connsiteY73" fmla="*/ 573136 h 608640"/>
                <a:gd name="connsiteX74" fmla="*/ 0 w 202880"/>
                <a:gd name="connsiteY74" fmla="*/ 578208 h 608640"/>
                <a:gd name="connsiteX75" fmla="*/ 0 w 202880"/>
                <a:gd name="connsiteY75" fmla="*/ 583281 h 608640"/>
                <a:gd name="connsiteX76" fmla="*/ 5072 w 202880"/>
                <a:gd name="connsiteY76" fmla="*/ 588352 h 608640"/>
                <a:gd name="connsiteX77" fmla="*/ 10144 w 202880"/>
                <a:gd name="connsiteY77" fmla="*/ 593425 h 608640"/>
                <a:gd name="connsiteX78" fmla="*/ 10144 w 202880"/>
                <a:gd name="connsiteY78" fmla="*/ 593425 h 608640"/>
                <a:gd name="connsiteX79" fmla="*/ 10144 w 202880"/>
                <a:gd name="connsiteY79" fmla="*/ 593425 h 608640"/>
                <a:gd name="connsiteX80" fmla="*/ 10144 w 202880"/>
                <a:gd name="connsiteY80" fmla="*/ 598497 h 608640"/>
                <a:gd name="connsiteX81" fmla="*/ 10144 w 202880"/>
                <a:gd name="connsiteY81" fmla="*/ 603568 h 608640"/>
                <a:gd name="connsiteX82" fmla="*/ 10144 w 202880"/>
                <a:gd name="connsiteY82" fmla="*/ 608641 h 608640"/>
                <a:gd name="connsiteX83" fmla="*/ 15216 w 202880"/>
                <a:gd name="connsiteY83" fmla="*/ 613712 h 608640"/>
                <a:gd name="connsiteX84" fmla="*/ 20288 w 202880"/>
                <a:gd name="connsiteY84" fmla="*/ 618785 h 608640"/>
                <a:gd name="connsiteX85" fmla="*/ 20288 w 202880"/>
                <a:gd name="connsiteY85" fmla="*/ 618785 h 608640"/>
                <a:gd name="connsiteX86" fmla="*/ 20288 w 202880"/>
                <a:gd name="connsiteY86" fmla="*/ 618785 h 608640"/>
                <a:gd name="connsiteX87" fmla="*/ 20288 w 202880"/>
                <a:gd name="connsiteY87" fmla="*/ 618785 h 608640"/>
                <a:gd name="connsiteX88" fmla="*/ 25360 w 202880"/>
                <a:gd name="connsiteY88" fmla="*/ 623857 h 608640"/>
                <a:gd name="connsiteX89" fmla="*/ 30432 w 202880"/>
                <a:gd name="connsiteY89" fmla="*/ 628928 h 608640"/>
                <a:gd name="connsiteX90" fmla="*/ 35504 w 202880"/>
                <a:gd name="connsiteY90" fmla="*/ 634001 h 608640"/>
                <a:gd name="connsiteX91" fmla="*/ 40576 w 202880"/>
                <a:gd name="connsiteY91" fmla="*/ 634001 h 608640"/>
                <a:gd name="connsiteX92" fmla="*/ 40576 w 202880"/>
                <a:gd name="connsiteY92" fmla="*/ 634001 h 608640"/>
                <a:gd name="connsiteX93" fmla="*/ 40576 w 202880"/>
                <a:gd name="connsiteY93" fmla="*/ 634001 h 608640"/>
                <a:gd name="connsiteX94" fmla="*/ 45648 w 202880"/>
                <a:gd name="connsiteY94" fmla="*/ 639072 h 608640"/>
                <a:gd name="connsiteX95" fmla="*/ 50720 w 202880"/>
                <a:gd name="connsiteY95" fmla="*/ 644145 h 608640"/>
                <a:gd name="connsiteX96" fmla="*/ 55792 w 202880"/>
                <a:gd name="connsiteY96" fmla="*/ 649217 h 608640"/>
                <a:gd name="connsiteX97" fmla="*/ 55792 w 202880"/>
                <a:gd name="connsiteY97" fmla="*/ 649217 h 608640"/>
                <a:gd name="connsiteX98" fmla="*/ 60864 w 202880"/>
                <a:gd name="connsiteY98" fmla="*/ 649217 h 608640"/>
                <a:gd name="connsiteX99" fmla="*/ 65936 w 202880"/>
                <a:gd name="connsiteY99" fmla="*/ 654288 h 608640"/>
                <a:gd name="connsiteX100" fmla="*/ 71008 w 202880"/>
                <a:gd name="connsiteY100" fmla="*/ 654288 h 608640"/>
                <a:gd name="connsiteX101" fmla="*/ 76080 w 202880"/>
                <a:gd name="connsiteY101" fmla="*/ 654288 h 608640"/>
                <a:gd name="connsiteX102" fmla="*/ 76080 w 202880"/>
                <a:gd name="connsiteY102" fmla="*/ 654288 h 608640"/>
                <a:gd name="connsiteX103" fmla="*/ 76080 w 202880"/>
                <a:gd name="connsiteY103" fmla="*/ 654288 h 608640"/>
                <a:gd name="connsiteX104" fmla="*/ 81152 w 202880"/>
                <a:gd name="connsiteY104" fmla="*/ 654288 h 608640"/>
                <a:gd name="connsiteX105" fmla="*/ 86224 w 202880"/>
                <a:gd name="connsiteY105" fmla="*/ 654288 h 608640"/>
                <a:gd name="connsiteX106" fmla="*/ 91296 w 202880"/>
                <a:gd name="connsiteY106" fmla="*/ 654288 h 608640"/>
                <a:gd name="connsiteX107" fmla="*/ 96368 w 202880"/>
                <a:gd name="connsiteY107" fmla="*/ 654288 h 608640"/>
                <a:gd name="connsiteX108" fmla="*/ 96368 w 202880"/>
                <a:gd name="connsiteY108" fmla="*/ 654288 h 608640"/>
                <a:gd name="connsiteX109" fmla="*/ 96368 w 202880"/>
                <a:gd name="connsiteY109" fmla="*/ 654288 h 608640"/>
                <a:gd name="connsiteX110" fmla="*/ 101440 w 202880"/>
                <a:gd name="connsiteY110" fmla="*/ 654288 h 608640"/>
                <a:gd name="connsiteX111" fmla="*/ 101440 w 202880"/>
                <a:gd name="connsiteY111" fmla="*/ 654288 h 608640"/>
                <a:gd name="connsiteX112" fmla="*/ 121728 w 202880"/>
                <a:gd name="connsiteY112" fmla="*/ 649217 h 608640"/>
                <a:gd name="connsiteX113" fmla="*/ 238385 w 202880"/>
                <a:gd name="connsiteY113" fmla="*/ 583281 h 608640"/>
                <a:gd name="connsiteX114" fmla="*/ 218097 w 202880"/>
                <a:gd name="connsiteY114" fmla="*/ 578208 h 60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202880" h="608640">
                  <a:moveTo>
                    <a:pt x="218097" y="578208"/>
                  </a:moveTo>
                  <a:cubicBezTo>
                    <a:pt x="218097" y="578208"/>
                    <a:pt x="218097" y="578208"/>
                    <a:pt x="218097" y="578208"/>
                  </a:cubicBezTo>
                  <a:cubicBezTo>
                    <a:pt x="213024" y="578208"/>
                    <a:pt x="207953" y="578208"/>
                    <a:pt x="202880" y="573136"/>
                  </a:cubicBezTo>
                  <a:cubicBezTo>
                    <a:pt x="202880" y="573136"/>
                    <a:pt x="202880" y="573136"/>
                    <a:pt x="202880" y="573136"/>
                  </a:cubicBezTo>
                  <a:cubicBezTo>
                    <a:pt x="197808" y="573136"/>
                    <a:pt x="192737" y="568065"/>
                    <a:pt x="187664" y="562992"/>
                  </a:cubicBezTo>
                  <a:cubicBezTo>
                    <a:pt x="182592" y="557921"/>
                    <a:pt x="172448" y="552848"/>
                    <a:pt x="167376" y="547776"/>
                  </a:cubicBezTo>
                  <a:cubicBezTo>
                    <a:pt x="167376" y="547776"/>
                    <a:pt x="167376" y="547776"/>
                    <a:pt x="167376" y="547776"/>
                  </a:cubicBezTo>
                  <a:cubicBezTo>
                    <a:pt x="162304" y="542705"/>
                    <a:pt x="157232" y="537632"/>
                    <a:pt x="152160" y="532560"/>
                  </a:cubicBezTo>
                  <a:cubicBezTo>
                    <a:pt x="152160" y="532560"/>
                    <a:pt x="152160" y="532560"/>
                    <a:pt x="152160" y="532560"/>
                  </a:cubicBezTo>
                  <a:cubicBezTo>
                    <a:pt x="147088" y="527488"/>
                    <a:pt x="142016" y="522416"/>
                    <a:pt x="136944" y="517344"/>
                  </a:cubicBezTo>
                  <a:cubicBezTo>
                    <a:pt x="136944" y="517344"/>
                    <a:pt x="136944" y="517344"/>
                    <a:pt x="136944" y="517344"/>
                  </a:cubicBezTo>
                  <a:cubicBezTo>
                    <a:pt x="131872" y="512272"/>
                    <a:pt x="126800" y="507200"/>
                    <a:pt x="126800" y="497056"/>
                  </a:cubicBezTo>
                  <a:cubicBezTo>
                    <a:pt x="121728" y="491984"/>
                    <a:pt x="121728" y="481840"/>
                    <a:pt x="116656" y="476768"/>
                  </a:cubicBezTo>
                  <a:cubicBezTo>
                    <a:pt x="116656" y="476768"/>
                    <a:pt x="116656" y="476768"/>
                    <a:pt x="116656" y="476768"/>
                  </a:cubicBezTo>
                  <a:cubicBezTo>
                    <a:pt x="116656" y="471696"/>
                    <a:pt x="111584" y="461552"/>
                    <a:pt x="111584" y="451408"/>
                  </a:cubicBezTo>
                  <a:cubicBezTo>
                    <a:pt x="111584" y="451408"/>
                    <a:pt x="111584" y="451408"/>
                    <a:pt x="111584" y="451408"/>
                  </a:cubicBezTo>
                  <a:cubicBezTo>
                    <a:pt x="111584" y="441264"/>
                    <a:pt x="106512" y="436192"/>
                    <a:pt x="106512" y="426048"/>
                  </a:cubicBezTo>
                  <a:cubicBezTo>
                    <a:pt x="106512" y="426048"/>
                    <a:pt x="106512" y="426048"/>
                    <a:pt x="106512" y="426048"/>
                  </a:cubicBezTo>
                  <a:cubicBezTo>
                    <a:pt x="106512" y="415904"/>
                    <a:pt x="106512" y="405760"/>
                    <a:pt x="106512" y="395616"/>
                  </a:cubicBezTo>
                  <a:lnTo>
                    <a:pt x="106512" y="76080"/>
                  </a:lnTo>
                  <a:cubicBezTo>
                    <a:pt x="106512" y="65936"/>
                    <a:pt x="106512" y="55792"/>
                    <a:pt x="106512" y="50720"/>
                  </a:cubicBezTo>
                  <a:cubicBezTo>
                    <a:pt x="106512" y="50720"/>
                    <a:pt x="106512" y="50720"/>
                    <a:pt x="106512" y="50720"/>
                  </a:cubicBezTo>
                  <a:cubicBezTo>
                    <a:pt x="106512" y="40576"/>
                    <a:pt x="106512" y="35504"/>
                    <a:pt x="111584" y="30432"/>
                  </a:cubicBezTo>
                  <a:cubicBezTo>
                    <a:pt x="111584" y="30432"/>
                    <a:pt x="111584" y="30432"/>
                    <a:pt x="111584" y="30432"/>
                  </a:cubicBezTo>
                  <a:cubicBezTo>
                    <a:pt x="111584" y="25360"/>
                    <a:pt x="116656" y="20288"/>
                    <a:pt x="116656" y="15216"/>
                  </a:cubicBezTo>
                  <a:cubicBezTo>
                    <a:pt x="116656" y="15216"/>
                    <a:pt x="116656" y="15216"/>
                    <a:pt x="116656" y="15216"/>
                  </a:cubicBezTo>
                  <a:cubicBezTo>
                    <a:pt x="116656" y="10144"/>
                    <a:pt x="121728" y="5072"/>
                    <a:pt x="126800" y="5072"/>
                  </a:cubicBezTo>
                  <a:cubicBezTo>
                    <a:pt x="126800" y="5072"/>
                    <a:pt x="131872" y="5072"/>
                    <a:pt x="131872" y="0"/>
                  </a:cubicBezTo>
                  <a:lnTo>
                    <a:pt x="131872" y="0"/>
                  </a:lnTo>
                  <a:cubicBezTo>
                    <a:pt x="131872" y="0"/>
                    <a:pt x="131872" y="0"/>
                    <a:pt x="131872" y="0"/>
                  </a:cubicBezTo>
                  <a:lnTo>
                    <a:pt x="10144" y="65936"/>
                  </a:lnTo>
                  <a:cubicBezTo>
                    <a:pt x="10144" y="65936"/>
                    <a:pt x="5072" y="65936"/>
                    <a:pt x="5072" y="71008"/>
                  </a:cubicBezTo>
                  <a:cubicBezTo>
                    <a:pt x="0" y="71008"/>
                    <a:pt x="0" y="76080"/>
                    <a:pt x="0" y="81152"/>
                  </a:cubicBezTo>
                  <a:cubicBezTo>
                    <a:pt x="0" y="81152"/>
                    <a:pt x="0" y="81152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91296"/>
                    <a:pt x="0" y="91296"/>
                  </a:cubicBezTo>
                  <a:cubicBezTo>
                    <a:pt x="0" y="91296"/>
                    <a:pt x="0" y="96368"/>
                    <a:pt x="0" y="96368"/>
                  </a:cubicBezTo>
                  <a:cubicBezTo>
                    <a:pt x="0" y="96368"/>
                    <a:pt x="0" y="96368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6512"/>
                    <a:pt x="0" y="106512"/>
                  </a:cubicBezTo>
                  <a:cubicBezTo>
                    <a:pt x="0" y="111584"/>
                    <a:pt x="0" y="111584"/>
                    <a:pt x="0" y="116656"/>
                  </a:cubicBezTo>
                  <a:cubicBezTo>
                    <a:pt x="0" y="116656"/>
                    <a:pt x="0" y="121728"/>
                    <a:pt x="0" y="121728"/>
                  </a:cubicBezTo>
                  <a:cubicBezTo>
                    <a:pt x="0" y="121728"/>
                    <a:pt x="0" y="121728"/>
                    <a:pt x="0" y="121728"/>
                  </a:cubicBezTo>
                  <a:cubicBezTo>
                    <a:pt x="0" y="121728"/>
                    <a:pt x="0" y="121728"/>
                    <a:pt x="0" y="126800"/>
                  </a:cubicBezTo>
                  <a:cubicBezTo>
                    <a:pt x="0" y="131872"/>
                    <a:pt x="0" y="131872"/>
                    <a:pt x="0" y="136944"/>
                  </a:cubicBezTo>
                  <a:cubicBezTo>
                    <a:pt x="0" y="142016"/>
                    <a:pt x="0" y="147088"/>
                    <a:pt x="0" y="147088"/>
                  </a:cubicBezTo>
                  <a:cubicBezTo>
                    <a:pt x="0" y="147088"/>
                    <a:pt x="0" y="147088"/>
                    <a:pt x="0" y="147088"/>
                  </a:cubicBezTo>
                  <a:lnTo>
                    <a:pt x="0" y="466624"/>
                  </a:lnTo>
                  <a:cubicBezTo>
                    <a:pt x="0" y="471696"/>
                    <a:pt x="0" y="476768"/>
                    <a:pt x="0" y="481840"/>
                  </a:cubicBezTo>
                  <a:cubicBezTo>
                    <a:pt x="0" y="486912"/>
                    <a:pt x="0" y="491984"/>
                    <a:pt x="0" y="491984"/>
                  </a:cubicBezTo>
                  <a:cubicBezTo>
                    <a:pt x="0" y="491984"/>
                    <a:pt x="0" y="497056"/>
                    <a:pt x="0" y="497056"/>
                  </a:cubicBezTo>
                  <a:cubicBezTo>
                    <a:pt x="0" y="497056"/>
                    <a:pt x="0" y="497056"/>
                    <a:pt x="0" y="497056"/>
                  </a:cubicBezTo>
                  <a:cubicBezTo>
                    <a:pt x="0" y="497056"/>
                    <a:pt x="0" y="497056"/>
                    <a:pt x="0" y="502128"/>
                  </a:cubicBezTo>
                  <a:cubicBezTo>
                    <a:pt x="0" y="507200"/>
                    <a:pt x="0" y="507200"/>
                    <a:pt x="0" y="512272"/>
                  </a:cubicBezTo>
                  <a:cubicBezTo>
                    <a:pt x="0" y="517344"/>
                    <a:pt x="0" y="517344"/>
                    <a:pt x="0" y="517344"/>
                  </a:cubicBezTo>
                  <a:cubicBezTo>
                    <a:pt x="0" y="517344"/>
                    <a:pt x="0" y="522416"/>
                    <a:pt x="0" y="522416"/>
                  </a:cubicBezTo>
                  <a:cubicBezTo>
                    <a:pt x="0" y="522416"/>
                    <a:pt x="0" y="522416"/>
                    <a:pt x="0" y="522416"/>
                  </a:cubicBezTo>
                  <a:cubicBezTo>
                    <a:pt x="0" y="522416"/>
                    <a:pt x="0" y="522416"/>
                    <a:pt x="0" y="522416"/>
                  </a:cubicBezTo>
                  <a:cubicBezTo>
                    <a:pt x="0" y="522416"/>
                    <a:pt x="0" y="527488"/>
                    <a:pt x="0" y="527488"/>
                  </a:cubicBezTo>
                  <a:cubicBezTo>
                    <a:pt x="0" y="527488"/>
                    <a:pt x="0" y="532560"/>
                    <a:pt x="0" y="532560"/>
                  </a:cubicBezTo>
                  <a:cubicBezTo>
                    <a:pt x="0" y="532560"/>
                    <a:pt x="0" y="537632"/>
                    <a:pt x="0" y="537632"/>
                  </a:cubicBezTo>
                  <a:cubicBezTo>
                    <a:pt x="0" y="537632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2705"/>
                  </a:cubicBezTo>
                  <a:cubicBezTo>
                    <a:pt x="0" y="542705"/>
                    <a:pt x="0" y="542705"/>
                    <a:pt x="0" y="547776"/>
                  </a:cubicBezTo>
                  <a:cubicBezTo>
                    <a:pt x="0" y="547776"/>
                    <a:pt x="0" y="547776"/>
                    <a:pt x="0" y="552848"/>
                  </a:cubicBezTo>
                  <a:cubicBezTo>
                    <a:pt x="0" y="552848"/>
                    <a:pt x="0" y="552848"/>
                    <a:pt x="0" y="557921"/>
                  </a:cubicBezTo>
                  <a:cubicBezTo>
                    <a:pt x="0" y="557921"/>
                    <a:pt x="0" y="557921"/>
                    <a:pt x="0" y="562992"/>
                  </a:cubicBezTo>
                  <a:cubicBezTo>
                    <a:pt x="0" y="562992"/>
                    <a:pt x="0" y="562992"/>
                    <a:pt x="0" y="568065"/>
                  </a:cubicBezTo>
                  <a:cubicBezTo>
                    <a:pt x="0" y="568065"/>
                    <a:pt x="0" y="568065"/>
                    <a:pt x="0" y="573136"/>
                  </a:cubicBezTo>
                  <a:cubicBezTo>
                    <a:pt x="0" y="573136"/>
                    <a:pt x="0" y="573136"/>
                    <a:pt x="0" y="573136"/>
                  </a:cubicBezTo>
                  <a:cubicBezTo>
                    <a:pt x="0" y="573136"/>
                    <a:pt x="0" y="573136"/>
                    <a:pt x="0" y="578208"/>
                  </a:cubicBezTo>
                  <a:cubicBezTo>
                    <a:pt x="0" y="578208"/>
                    <a:pt x="0" y="583281"/>
                    <a:pt x="0" y="583281"/>
                  </a:cubicBezTo>
                  <a:cubicBezTo>
                    <a:pt x="0" y="583281"/>
                    <a:pt x="5072" y="588352"/>
                    <a:pt x="5072" y="588352"/>
                  </a:cubicBezTo>
                  <a:cubicBezTo>
                    <a:pt x="5072" y="588352"/>
                    <a:pt x="5072" y="593425"/>
                    <a:pt x="10144" y="593425"/>
                  </a:cubicBezTo>
                  <a:cubicBezTo>
                    <a:pt x="10144" y="593425"/>
                    <a:pt x="10144" y="593425"/>
                    <a:pt x="10144" y="593425"/>
                  </a:cubicBezTo>
                  <a:cubicBezTo>
                    <a:pt x="10144" y="593425"/>
                    <a:pt x="10144" y="593425"/>
                    <a:pt x="10144" y="593425"/>
                  </a:cubicBezTo>
                  <a:cubicBezTo>
                    <a:pt x="10144" y="593425"/>
                    <a:pt x="10144" y="593425"/>
                    <a:pt x="10144" y="598497"/>
                  </a:cubicBezTo>
                  <a:cubicBezTo>
                    <a:pt x="10144" y="598497"/>
                    <a:pt x="10144" y="598497"/>
                    <a:pt x="10144" y="603568"/>
                  </a:cubicBezTo>
                  <a:cubicBezTo>
                    <a:pt x="10144" y="603568"/>
                    <a:pt x="10144" y="603568"/>
                    <a:pt x="10144" y="608641"/>
                  </a:cubicBezTo>
                  <a:cubicBezTo>
                    <a:pt x="10144" y="608641"/>
                    <a:pt x="10144" y="608641"/>
                    <a:pt x="15216" y="613712"/>
                  </a:cubicBezTo>
                  <a:cubicBezTo>
                    <a:pt x="15216" y="613712"/>
                    <a:pt x="15216" y="613712"/>
                    <a:pt x="20288" y="618785"/>
                  </a:cubicBezTo>
                  <a:cubicBezTo>
                    <a:pt x="20288" y="618785"/>
                    <a:pt x="20288" y="618785"/>
                    <a:pt x="20288" y="618785"/>
                  </a:cubicBezTo>
                  <a:cubicBezTo>
                    <a:pt x="20288" y="618785"/>
                    <a:pt x="20288" y="618785"/>
                    <a:pt x="20288" y="618785"/>
                  </a:cubicBezTo>
                  <a:cubicBezTo>
                    <a:pt x="20288" y="618785"/>
                    <a:pt x="20288" y="618785"/>
                    <a:pt x="20288" y="618785"/>
                  </a:cubicBezTo>
                  <a:cubicBezTo>
                    <a:pt x="20288" y="618785"/>
                    <a:pt x="20288" y="618785"/>
                    <a:pt x="25360" y="623857"/>
                  </a:cubicBezTo>
                  <a:cubicBezTo>
                    <a:pt x="25360" y="623857"/>
                    <a:pt x="30432" y="623857"/>
                    <a:pt x="30432" y="628928"/>
                  </a:cubicBezTo>
                  <a:cubicBezTo>
                    <a:pt x="30432" y="628928"/>
                    <a:pt x="35504" y="628928"/>
                    <a:pt x="35504" y="634001"/>
                  </a:cubicBezTo>
                  <a:cubicBezTo>
                    <a:pt x="35504" y="634001"/>
                    <a:pt x="35504" y="634001"/>
                    <a:pt x="40576" y="634001"/>
                  </a:cubicBezTo>
                  <a:cubicBezTo>
                    <a:pt x="40576" y="634001"/>
                    <a:pt x="40576" y="634001"/>
                    <a:pt x="40576" y="634001"/>
                  </a:cubicBezTo>
                  <a:cubicBezTo>
                    <a:pt x="40576" y="634001"/>
                    <a:pt x="40576" y="634001"/>
                    <a:pt x="40576" y="634001"/>
                  </a:cubicBezTo>
                  <a:cubicBezTo>
                    <a:pt x="40576" y="634001"/>
                    <a:pt x="45648" y="639072"/>
                    <a:pt x="45648" y="639072"/>
                  </a:cubicBezTo>
                  <a:cubicBezTo>
                    <a:pt x="45648" y="639072"/>
                    <a:pt x="50720" y="644145"/>
                    <a:pt x="50720" y="644145"/>
                  </a:cubicBezTo>
                  <a:cubicBezTo>
                    <a:pt x="50720" y="644145"/>
                    <a:pt x="55792" y="649217"/>
                    <a:pt x="55792" y="649217"/>
                  </a:cubicBezTo>
                  <a:cubicBezTo>
                    <a:pt x="55792" y="649217"/>
                    <a:pt x="55792" y="649217"/>
                    <a:pt x="55792" y="649217"/>
                  </a:cubicBezTo>
                  <a:cubicBezTo>
                    <a:pt x="55792" y="649217"/>
                    <a:pt x="60864" y="649217"/>
                    <a:pt x="60864" y="649217"/>
                  </a:cubicBezTo>
                  <a:cubicBezTo>
                    <a:pt x="60864" y="649217"/>
                    <a:pt x="65936" y="649217"/>
                    <a:pt x="65936" y="654288"/>
                  </a:cubicBezTo>
                  <a:cubicBezTo>
                    <a:pt x="65936" y="654288"/>
                    <a:pt x="71008" y="654288"/>
                    <a:pt x="71008" y="654288"/>
                  </a:cubicBezTo>
                  <a:cubicBezTo>
                    <a:pt x="71008" y="654288"/>
                    <a:pt x="71008" y="654288"/>
                    <a:pt x="76080" y="654288"/>
                  </a:cubicBezTo>
                  <a:cubicBezTo>
                    <a:pt x="76080" y="654288"/>
                    <a:pt x="76080" y="654288"/>
                    <a:pt x="76080" y="654288"/>
                  </a:cubicBezTo>
                  <a:cubicBezTo>
                    <a:pt x="76080" y="654288"/>
                    <a:pt x="76080" y="654288"/>
                    <a:pt x="76080" y="654288"/>
                  </a:cubicBezTo>
                  <a:cubicBezTo>
                    <a:pt x="76080" y="654288"/>
                    <a:pt x="81152" y="654288"/>
                    <a:pt x="81152" y="654288"/>
                  </a:cubicBezTo>
                  <a:cubicBezTo>
                    <a:pt x="81152" y="654288"/>
                    <a:pt x="81152" y="654288"/>
                    <a:pt x="86224" y="654288"/>
                  </a:cubicBezTo>
                  <a:cubicBezTo>
                    <a:pt x="86224" y="654288"/>
                    <a:pt x="86224" y="654288"/>
                    <a:pt x="91296" y="654288"/>
                  </a:cubicBezTo>
                  <a:cubicBezTo>
                    <a:pt x="91296" y="654288"/>
                    <a:pt x="91296" y="654288"/>
                    <a:pt x="96368" y="654288"/>
                  </a:cubicBezTo>
                  <a:cubicBezTo>
                    <a:pt x="96368" y="654288"/>
                    <a:pt x="96368" y="654288"/>
                    <a:pt x="96368" y="654288"/>
                  </a:cubicBezTo>
                  <a:cubicBezTo>
                    <a:pt x="96368" y="654288"/>
                    <a:pt x="96368" y="654288"/>
                    <a:pt x="96368" y="654288"/>
                  </a:cubicBezTo>
                  <a:cubicBezTo>
                    <a:pt x="96368" y="654288"/>
                    <a:pt x="96368" y="654288"/>
                    <a:pt x="101440" y="654288"/>
                  </a:cubicBezTo>
                  <a:lnTo>
                    <a:pt x="101440" y="654288"/>
                  </a:lnTo>
                  <a:cubicBezTo>
                    <a:pt x="111584" y="654288"/>
                    <a:pt x="116656" y="654288"/>
                    <a:pt x="121728" y="649217"/>
                  </a:cubicBezTo>
                  <a:lnTo>
                    <a:pt x="238385" y="583281"/>
                  </a:lnTo>
                  <a:cubicBezTo>
                    <a:pt x="233313" y="578208"/>
                    <a:pt x="228240" y="578208"/>
                    <a:pt x="218097" y="578208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7654FC5-414A-426C-BD18-A697316C5D0F}"/>
                </a:ext>
              </a:extLst>
            </p:cNvPr>
            <p:cNvSpPr/>
            <p:nvPr/>
          </p:nvSpPr>
          <p:spPr>
            <a:xfrm>
              <a:off x="5233758" y="2997880"/>
              <a:ext cx="253601" cy="152160"/>
            </a:xfrm>
            <a:custGeom>
              <a:avLst/>
              <a:gdLst>
                <a:gd name="connsiteX0" fmla="*/ 0 w 253600"/>
                <a:gd name="connsiteY0" fmla="*/ 71008 h 152160"/>
                <a:gd name="connsiteX1" fmla="*/ 116656 w 253600"/>
                <a:gd name="connsiteY1" fmla="*/ 0 h 152160"/>
                <a:gd name="connsiteX2" fmla="*/ 284033 w 253600"/>
                <a:gd name="connsiteY2" fmla="*/ 96368 h 152160"/>
                <a:gd name="connsiteX3" fmla="*/ 167376 w 253600"/>
                <a:gd name="connsiteY3" fmla="*/ 16230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600" h="152160">
                  <a:moveTo>
                    <a:pt x="0" y="71008"/>
                  </a:moveTo>
                  <a:lnTo>
                    <a:pt x="116656" y="0"/>
                  </a:lnTo>
                  <a:lnTo>
                    <a:pt x="284033" y="96368"/>
                  </a:lnTo>
                  <a:lnTo>
                    <a:pt x="167376" y="16230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14DADAF-0291-4454-9CA8-F5B4A56F7366}"/>
                </a:ext>
              </a:extLst>
            </p:cNvPr>
            <p:cNvSpPr/>
            <p:nvPr/>
          </p:nvSpPr>
          <p:spPr>
            <a:xfrm>
              <a:off x="5401135" y="3094248"/>
              <a:ext cx="101440" cy="355040"/>
            </a:xfrm>
            <a:custGeom>
              <a:avLst/>
              <a:gdLst>
                <a:gd name="connsiteX0" fmla="*/ 0 w 101440"/>
                <a:gd name="connsiteY0" fmla="*/ 65936 h 355040"/>
                <a:gd name="connsiteX1" fmla="*/ 116656 w 101440"/>
                <a:gd name="connsiteY1" fmla="*/ 0 h 355040"/>
                <a:gd name="connsiteX2" fmla="*/ 111584 w 101440"/>
                <a:gd name="connsiteY2" fmla="*/ 299248 h 355040"/>
                <a:gd name="connsiteX3" fmla="*/ 0 w 101440"/>
                <a:gd name="connsiteY3" fmla="*/ 365184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55040">
                  <a:moveTo>
                    <a:pt x="0" y="65936"/>
                  </a:moveTo>
                  <a:lnTo>
                    <a:pt x="116656" y="0"/>
                  </a:lnTo>
                  <a:lnTo>
                    <a:pt x="111584" y="299248"/>
                  </a:lnTo>
                  <a:lnTo>
                    <a:pt x="0" y="365184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008E0A6-1DDB-4614-819F-CC68DDF9C2EA}"/>
                </a:ext>
              </a:extLst>
            </p:cNvPr>
            <p:cNvSpPr/>
            <p:nvPr/>
          </p:nvSpPr>
          <p:spPr>
            <a:xfrm>
              <a:off x="4939582" y="2353735"/>
              <a:ext cx="557921" cy="304320"/>
            </a:xfrm>
            <a:custGeom>
              <a:avLst/>
              <a:gdLst>
                <a:gd name="connsiteX0" fmla="*/ 339825 w 557921"/>
                <a:gd name="connsiteY0" fmla="*/ 207952 h 304320"/>
                <a:gd name="connsiteX1" fmla="*/ 339825 w 557921"/>
                <a:gd name="connsiteY1" fmla="*/ 207952 h 304320"/>
                <a:gd name="connsiteX2" fmla="*/ 400689 w 557921"/>
                <a:gd name="connsiteY2" fmla="*/ 263744 h 304320"/>
                <a:gd name="connsiteX3" fmla="*/ 405761 w 557921"/>
                <a:gd name="connsiteY3" fmla="*/ 268816 h 304320"/>
                <a:gd name="connsiteX4" fmla="*/ 461553 w 557921"/>
                <a:gd name="connsiteY4" fmla="*/ 329680 h 304320"/>
                <a:gd name="connsiteX5" fmla="*/ 578209 w 557921"/>
                <a:gd name="connsiteY5" fmla="*/ 263744 h 304320"/>
                <a:gd name="connsiteX6" fmla="*/ 557921 w 557921"/>
                <a:gd name="connsiteY6" fmla="*/ 243456 h 304320"/>
                <a:gd name="connsiteX7" fmla="*/ 532561 w 557921"/>
                <a:gd name="connsiteY7" fmla="*/ 218096 h 304320"/>
                <a:gd name="connsiteX8" fmla="*/ 517345 w 557921"/>
                <a:gd name="connsiteY8" fmla="*/ 202880 h 304320"/>
                <a:gd name="connsiteX9" fmla="*/ 512273 w 557921"/>
                <a:gd name="connsiteY9" fmla="*/ 197808 h 304320"/>
                <a:gd name="connsiteX10" fmla="*/ 507201 w 557921"/>
                <a:gd name="connsiteY10" fmla="*/ 192736 h 304320"/>
                <a:gd name="connsiteX11" fmla="*/ 481841 w 557921"/>
                <a:gd name="connsiteY11" fmla="*/ 167376 h 304320"/>
                <a:gd name="connsiteX12" fmla="*/ 456481 w 557921"/>
                <a:gd name="connsiteY12" fmla="*/ 147088 h 304320"/>
                <a:gd name="connsiteX13" fmla="*/ 451409 w 557921"/>
                <a:gd name="connsiteY13" fmla="*/ 142016 h 304320"/>
                <a:gd name="connsiteX14" fmla="*/ 446337 w 557921"/>
                <a:gd name="connsiteY14" fmla="*/ 136944 h 304320"/>
                <a:gd name="connsiteX15" fmla="*/ 426049 w 557921"/>
                <a:gd name="connsiteY15" fmla="*/ 121728 h 304320"/>
                <a:gd name="connsiteX16" fmla="*/ 400689 w 557921"/>
                <a:gd name="connsiteY16" fmla="*/ 101440 h 304320"/>
                <a:gd name="connsiteX17" fmla="*/ 385473 w 557921"/>
                <a:gd name="connsiteY17" fmla="*/ 91296 h 304320"/>
                <a:gd name="connsiteX18" fmla="*/ 380401 w 557921"/>
                <a:gd name="connsiteY18" fmla="*/ 86224 h 304320"/>
                <a:gd name="connsiteX19" fmla="*/ 375329 w 557921"/>
                <a:gd name="connsiteY19" fmla="*/ 81152 h 304320"/>
                <a:gd name="connsiteX20" fmla="*/ 349969 w 557921"/>
                <a:gd name="connsiteY20" fmla="*/ 65936 h 304320"/>
                <a:gd name="connsiteX21" fmla="*/ 324609 w 557921"/>
                <a:gd name="connsiteY21" fmla="*/ 50720 h 304320"/>
                <a:gd name="connsiteX22" fmla="*/ 319537 w 557921"/>
                <a:gd name="connsiteY22" fmla="*/ 45648 h 304320"/>
                <a:gd name="connsiteX23" fmla="*/ 304321 w 557921"/>
                <a:gd name="connsiteY23" fmla="*/ 35504 h 304320"/>
                <a:gd name="connsiteX24" fmla="*/ 294177 w 557921"/>
                <a:gd name="connsiteY24" fmla="*/ 30432 h 304320"/>
                <a:gd name="connsiteX25" fmla="*/ 289105 w 557921"/>
                <a:gd name="connsiteY25" fmla="*/ 25360 h 304320"/>
                <a:gd name="connsiteX26" fmla="*/ 284033 w 557921"/>
                <a:gd name="connsiteY26" fmla="*/ 25360 h 304320"/>
                <a:gd name="connsiteX27" fmla="*/ 263745 w 557921"/>
                <a:gd name="connsiteY27" fmla="*/ 15216 h 304320"/>
                <a:gd name="connsiteX28" fmla="*/ 258672 w 557921"/>
                <a:gd name="connsiteY28" fmla="*/ 10144 h 304320"/>
                <a:gd name="connsiteX29" fmla="*/ 253601 w 557921"/>
                <a:gd name="connsiteY29" fmla="*/ 10144 h 304320"/>
                <a:gd name="connsiteX30" fmla="*/ 248528 w 557921"/>
                <a:gd name="connsiteY30" fmla="*/ 10144 h 304320"/>
                <a:gd name="connsiteX31" fmla="*/ 233312 w 557921"/>
                <a:gd name="connsiteY31" fmla="*/ 5072 h 304320"/>
                <a:gd name="connsiteX32" fmla="*/ 228240 w 557921"/>
                <a:gd name="connsiteY32" fmla="*/ 5072 h 304320"/>
                <a:gd name="connsiteX33" fmla="*/ 223168 w 557921"/>
                <a:gd name="connsiteY33" fmla="*/ 5072 h 304320"/>
                <a:gd name="connsiteX34" fmla="*/ 218096 w 557921"/>
                <a:gd name="connsiteY34" fmla="*/ 5072 h 304320"/>
                <a:gd name="connsiteX35" fmla="*/ 207952 w 557921"/>
                <a:gd name="connsiteY35" fmla="*/ 0 h 304320"/>
                <a:gd name="connsiteX36" fmla="*/ 202880 w 557921"/>
                <a:gd name="connsiteY36" fmla="*/ 0 h 304320"/>
                <a:gd name="connsiteX37" fmla="*/ 202880 w 557921"/>
                <a:gd name="connsiteY37" fmla="*/ 0 h 304320"/>
                <a:gd name="connsiteX38" fmla="*/ 197808 w 557921"/>
                <a:gd name="connsiteY38" fmla="*/ 0 h 304320"/>
                <a:gd name="connsiteX39" fmla="*/ 187664 w 557921"/>
                <a:gd name="connsiteY39" fmla="*/ 0 h 304320"/>
                <a:gd name="connsiteX40" fmla="*/ 177520 w 557921"/>
                <a:gd name="connsiteY40" fmla="*/ 0 h 304320"/>
                <a:gd name="connsiteX41" fmla="*/ 177520 w 557921"/>
                <a:gd name="connsiteY41" fmla="*/ 0 h 304320"/>
                <a:gd name="connsiteX42" fmla="*/ 177520 w 557921"/>
                <a:gd name="connsiteY42" fmla="*/ 0 h 304320"/>
                <a:gd name="connsiteX43" fmla="*/ 167376 w 557921"/>
                <a:gd name="connsiteY43" fmla="*/ 0 h 304320"/>
                <a:gd name="connsiteX44" fmla="*/ 157232 w 557921"/>
                <a:gd name="connsiteY44" fmla="*/ 0 h 304320"/>
                <a:gd name="connsiteX45" fmla="*/ 157232 w 557921"/>
                <a:gd name="connsiteY45" fmla="*/ 0 h 304320"/>
                <a:gd name="connsiteX46" fmla="*/ 157232 w 557921"/>
                <a:gd name="connsiteY46" fmla="*/ 0 h 304320"/>
                <a:gd name="connsiteX47" fmla="*/ 147088 w 557921"/>
                <a:gd name="connsiteY47" fmla="*/ 0 h 304320"/>
                <a:gd name="connsiteX48" fmla="*/ 142016 w 557921"/>
                <a:gd name="connsiteY48" fmla="*/ 0 h 304320"/>
                <a:gd name="connsiteX49" fmla="*/ 136944 w 557921"/>
                <a:gd name="connsiteY49" fmla="*/ 0 h 304320"/>
                <a:gd name="connsiteX50" fmla="*/ 131872 w 557921"/>
                <a:gd name="connsiteY50" fmla="*/ 0 h 304320"/>
                <a:gd name="connsiteX51" fmla="*/ 116656 w 557921"/>
                <a:gd name="connsiteY51" fmla="*/ 5072 h 304320"/>
                <a:gd name="connsiteX52" fmla="*/ 116656 w 557921"/>
                <a:gd name="connsiteY52" fmla="*/ 5072 h 304320"/>
                <a:gd name="connsiteX53" fmla="*/ 0 w 557921"/>
                <a:gd name="connsiteY53" fmla="*/ 71008 h 304320"/>
                <a:gd name="connsiteX54" fmla="*/ 0 w 557921"/>
                <a:gd name="connsiteY54" fmla="*/ 71008 h 304320"/>
                <a:gd name="connsiteX55" fmla="*/ 15216 w 557921"/>
                <a:gd name="connsiteY55" fmla="*/ 65936 h 304320"/>
                <a:gd name="connsiteX56" fmla="*/ 20288 w 557921"/>
                <a:gd name="connsiteY56" fmla="*/ 65936 h 304320"/>
                <a:gd name="connsiteX57" fmla="*/ 35504 w 557921"/>
                <a:gd name="connsiteY57" fmla="*/ 60864 h 304320"/>
                <a:gd name="connsiteX58" fmla="*/ 35504 w 557921"/>
                <a:gd name="connsiteY58" fmla="*/ 60864 h 304320"/>
                <a:gd name="connsiteX59" fmla="*/ 55792 w 557921"/>
                <a:gd name="connsiteY59" fmla="*/ 60864 h 304320"/>
                <a:gd name="connsiteX60" fmla="*/ 55792 w 557921"/>
                <a:gd name="connsiteY60" fmla="*/ 60864 h 304320"/>
                <a:gd name="connsiteX61" fmla="*/ 76080 w 557921"/>
                <a:gd name="connsiteY61" fmla="*/ 65936 h 304320"/>
                <a:gd name="connsiteX62" fmla="*/ 76080 w 557921"/>
                <a:gd name="connsiteY62" fmla="*/ 65936 h 304320"/>
                <a:gd name="connsiteX63" fmla="*/ 101440 w 557921"/>
                <a:gd name="connsiteY63" fmla="*/ 71008 h 304320"/>
                <a:gd name="connsiteX64" fmla="*/ 106512 w 557921"/>
                <a:gd name="connsiteY64" fmla="*/ 71008 h 304320"/>
                <a:gd name="connsiteX65" fmla="*/ 131872 w 557921"/>
                <a:gd name="connsiteY65" fmla="*/ 81152 h 304320"/>
                <a:gd name="connsiteX66" fmla="*/ 136944 w 557921"/>
                <a:gd name="connsiteY66" fmla="*/ 81152 h 304320"/>
                <a:gd name="connsiteX67" fmla="*/ 162304 w 557921"/>
                <a:gd name="connsiteY67" fmla="*/ 96368 h 304320"/>
                <a:gd name="connsiteX68" fmla="*/ 167376 w 557921"/>
                <a:gd name="connsiteY68" fmla="*/ 101440 h 304320"/>
                <a:gd name="connsiteX69" fmla="*/ 197808 w 557921"/>
                <a:gd name="connsiteY69" fmla="*/ 116656 h 304320"/>
                <a:gd name="connsiteX70" fmla="*/ 263745 w 557921"/>
                <a:gd name="connsiteY70" fmla="*/ 157232 h 304320"/>
                <a:gd name="connsiteX71" fmla="*/ 268817 w 557921"/>
                <a:gd name="connsiteY71" fmla="*/ 162304 h 304320"/>
                <a:gd name="connsiteX72" fmla="*/ 339825 w 557921"/>
                <a:gd name="connsiteY72" fmla="*/ 207952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57921" h="304320">
                  <a:moveTo>
                    <a:pt x="339825" y="207952"/>
                  </a:moveTo>
                  <a:cubicBezTo>
                    <a:pt x="339825" y="207952"/>
                    <a:pt x="339825" y="207952"/>
                    <a:pt x="339825" y="207952"/>
                  </a:cubicBezTo>
                  <a:cubicBezTo>
                    <a:pt x="365185" y="228240"/>
                    <a:pt x="380401" y="243456"/>
                    <a:pt x="400689" y="263744"/>
                  </a:cubicBezTo>
                  <a:cubicBezTo>
                    <a:pt x="400689" y="263744"/>
                    <a:pt x="405761" y="268816"/>
                    <a:pt x="405761" y="268816"/>
                  </a:cubicBezTo>
                  <a:cubicBezTo>
                    <a:pt x="426049" y="289104"/>
                    <a:pt x="446337" y="309392"/>
                    <a:pt x="461553" y="329680"/>
                  </a:cubicBezTo>
                  <a:lnTo>
                    <a:pt x="578209" y="263744"/>
                  </a:lnTo>
                  <a:cubicBezTo>
                    <a:pt x="573137" y="258672"/>
                    <a:pt x="568065" y="248528"/>
                    <a:pt x="557921" y="243456"/>
                  </a:cubicBezTo>
                  <a:cubicBezTo>
                    <a:pt x="547777" y="233312"/>
                    <a:pt x="542705" y="228240"/>
                    <a:pt x="532561" y="218096"/>
                  </a:cubicBezTo>
                  <a:cubicBezTo>
                    <a:pt x="527489" y="213024"/>
                    <a:pt x="522417" y="207952"/>
                    <a:pt x="517345" y="202880"/>
                  </a:cubicBezTo>
                  <a:cubicBezTo>
                    <a:pt x="517345" y="202880"/>
                    <a:pt x="512273" y="202880"/>
                    <a:pt x="512273" y="197808"/>
                  </a:cubicBezTo>
                  <a:cubicBezTo>
                    <a:pt x="512273" y="197808"/>
                    <a:pt x="507201" y="192736"/>
                    <a:pt x="507201" y="192736"/>
                  </a:cubicBezTo>
                  <a:cubicBezTo>
                    <a:pt x="497057" y="182592"/>
                    <a:pt x="491985" y="177520"/>
                    <a:pt x="481841" y="167376"/>
                  </a:cubicBezTo>
                  <a:cubicBezTo>
                    <a:pt x="471697" y="162304"/>
                    <a:pt x="466625" y="152160"/>
                    <a:pt x="456481" y="147088"/>
                  </a:cubicBezTo>
                  <a:cubicBezTo>
                    <a:pt x="456481" y="147088"/>
                    <a:pt x="456481" y="147088"/>
                    <a:pt x="451409" y="142016"/>
                  </a:cubicBezTo>
                  <a:cubicBezTo>
                    <a:pt x="451409" y="142016"/>
                    <a:pt x="451409" y="142016"/>
                    <a:pt x="446337" y="136944"/>
                  </a:cubicBezTo>
                  <a:cubicBezTo>
                    <a:pt x="441265" y="131872"/>
                    <a:pt x="436193" y="126800"/>
                    <a:pt x="426049" y="121728"/>
                  </a:cubicBezTo>
                  <a:cubicBezTo>
                    <a:pt x="415905" y="116656"/>
                    <a:pt x="410833" y="106512"/>
                    <a:pt x="400689" y="101440"/>
                  </a:cubicBezTo>
                  <a:cubicBezTo>
                    <a:pt x="395617" y="96368"/>
                    <a:pt x="390545" y="96368"/>
                    <a:pt x="385473" y="91296"/>
                  </a:cubicBezTo>
                  <a:cubicBezTo>
                    <a:pt x="385473" y="91296"/>
                    <a:pt x="380401" y="91296"/>
                    <a:pt x="380401" y="86224"/>
                  </a:cubicBezTo>
                  <a:cubicBezTo>
                    <a:pt x="380401" y="86224"/>
                    <a:pt x="375329" y="81152"/>
                    <a:pt x="375329" y="81152"/>
                  </a:cubicBezTo>
                  <a:cubicBezTo>
                    <a:pt x="365185" y="76080"/>
                    <a:pt x="360113" y="71008"/>
                    <a:pt x="349969" y="65936"/>
                  </a:cubicBezTo>
                  <a:cubicBezTo>
                    <a:pt x="339825" y="60864"/>
                    <a:pt x="334753" y="55792"/>
                    <a:pt x="324609" y="50720"/>
                  </a:cubicBezTo>
                  <a:cubicBezTo>
                    <a:pt x="324609" y="50720"/>
                    <a:pt x="319537" y="50720"/>
                    <a:pt x="319537" y="45648"/>
                  </a:cubicBezTo>
                  <a:cubicBezTo>
                    <a:pt x="314465" y="40576"/>
                    <a:pt x="309393" y="40576"/>
                    <a:pt x="304321" y="35504"/>
                  </a:cubicBezTo>
                  <a:cubicBezTo>
                    <a:pt x="299248" y="35504"/>
                    <a:pt x="294177" y="30432"/>
                    <a:pt x="294177" y="30432"/>
                  </a:cubicBezTo>
                  <a:cubicBezTo>
                    <a:pt x="294177" y="30432"/>
                    <a:pt x="289105" y="30432"/>
                    <a:pt x="289105" y="25360"/>
                  </a:cubicBezTo>
                  <a:cubicBezTo>
                    <a:pt x="289105" y="25360"/>
                    <a:pt x="289105" y="25360"/>
                    <a:pt x="284033" y="25360"/>
                  </a:cubicBezTo>
                  <a:cubicBezTo>
                    <a:pt x="278961" y="20288"/>
                    <a:pt x="273888" y="20288"/>
                    <a:pt x="263745" y="15216"/>
                  </a:cubicBezTo>
                  <a:cubicBezTo>
                    <a:pt x="263745" y="15216"/>
                    <a:pt x="258672" y="15216"/>
                    <a:pt x="258672" y="10144"/>
                  </a:cubicBezTo>
                  <a:cubicBezTo>
                    <a:pt x="258672" y="10144"/>
                    <a:pt x="253601" y="10144"/>
                    <a:pt x="253601" y="10144"/>
                  </a:cubicBezTo>
                  <a:cubicBezTo>
                    <a:pt x="253601" y="10144"/>
                    <a:pt x="248528" y="10144"/>
                    <a:pt x="248528" y="10144"/>
                  </a:cubicBezTo>
                  <a:cubicBezTo>
                    <a:pt x="243456" y="10144"/>
                    <a:pt x="238385" y="5072"/>
                    <a:pt x="233312" y="5072"/>
                  </a:cubicBezTo>
                  <a:cubicBezTo>
                    <a:pt x="233312" y="5072"/>
                    <a:pt x="228240" y="5072"/>
                    <a:pt x="228240" y="5072"/>
                  </a:cubicBezTo>
                  <a:cubicBezTo>
                    <a:pt x="228240" y="5072"/>
                    <a:pt x="228240" y="5072"/>
                    <a:pt x="223168" y="5072"/>
                  </a:cubicBezTo>
                  <a:cubicBezTo>
                    <a:pt x="223168" y="5072"/>
                    <a:pt x="218096" y="5072"/>
                    <a:pt x="218096" y="5072"/>
                  </a:cubicBezTo>
                  <a:cubicBezTo>
                    <a:pt x="213024" y="5072"/>
                    <a:pt x="207952" y="5072"/>
                    <a:pt x="207952" y="0"/>
                  </a:cubicBezTo>
                  <a:cubicBezTo>
                    <a:pt x="207952" y="0"/>
                    <a:pt x="202880" y="0"/>
                    <a:pt x="202880" y="0"/>
                  </a:cubicBezTo>
                  <a:cubicBezTo>
                    <a:pt x="202880" y="0"/>
                    <a:pt x="202880" y="0"/>
                    <a:pt x="202880" y="0"/>
                  </a:cubicBezTo>
                  <a:cubicBezTo>
                    <a:pt x="202880" y="0"/>
                    <a:pt x="202880" y="0"/>
                    <a:pt x="197808" y="0"/>
                  </a:cubicBezTo>
                  <a:cubicBezTo>
                    <a:pt x="192736" y="0"/>
                    <a:pt x="192736" y="0"/>
                    <a:pt x="187664" y="0"/>
                  </a:cubicBezTo>
                  <a:cubicBezTo>
                    <a:pt x="182592" y="0"/>
                    <a:pt x="182592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2448" y="0"/>
                    <a:pt x="172448" y="0"/>
                    <a:pt x="167376" y="0"/>
                  </a:cubicBezTo>
                  <a:cubicBezTo>
                    <a:pt x="162304" y="0"/>
                    <a:pt x="162304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2160" y="0"/>
                    <a:pt x="152160" y="0"/>
                    <a:pt x="147088" y="0"/>
                  </a:cubicBezTo>
                  <a:cubicBezTo>
                    <a:pt x="147088" y="0"/>
                    <a:pt x="142016" y="0"/>
                    <a:pt x="142016" y="0"/>
                  </a:cubicBezTo>
                  <a:cubicBezTo>
                    <a:pt x="142016" y="0"/>
                    <a:pt x="136944" y="0"/>
                    <a:pt x="136944" y="0"/>
                  </a:cubicBezTo>
                  <a:cubicBezTo>
                    <a:pt x="136944" y="0"/>
                    <a:pt x="136944" y="0"/>
                    <a:pt x="131872" y="0"/>
                  </a:cubicBezTo>
                  <a:cubicBezTo>
                    <a:pt x="126800" y="0"/>
                    <a:pt x="121728" y="5072"/>
                    <a:pt x="116656" y="5072"/>
                  </a:cubicBezTo>
                  <a:cubicBezTo>
                    <a:pt x="116656" y="5072"/>
                    <a:pt x="116656" y="5072"/>
                    <a:pt x="116656" y="5072"/>
                  </a:cubicBezTo>
                  <a:lnTo>
                    <a:pt x="0" y="71008"/>
                  </a:lnTo>
                  <a:cubicBezTo>
                    <a:pt x="0" y="71008"/>
                    <a:pt x="0" y="71008"/>
                    <a:pt x="0" y="71008"/>
                  </a:cubicBezTo>
                  <a:cubicBezTo>
                    <a:pt x="5072" y="65936"/>
                    <a:pt x="10144" y="65936"/>
                    <a:pt x="15216" y="65936"/>
                  </a:cubicBezTo>
                  <a:cubicBezTo>
                    <a:pt x="15216" y="65936"/>
                    <a:pt x="20288" y="65936"/>
                    <a:pt x="20288" y="65936"/>
                  </a:cubicBezTo>
                  <a:cubicBezTo>
                    <a:pt x="25360" y="65936"/>
                    <a:pt x="30432" y="60864"/>
                    <a:pt x="35504" y="60864"/>
                  </a:cubicBezTo>
                  <a:cubicBezTo>
                    <a:pt x="35504" y="60864"/>
                    <a:pt x="35504" y="60864"/>
                    <a:pt x="35504" y="60864"/>
                  </a:cubicBezTo>
                  <a:cubicBezTo>
                    <a:pt x="40576" y="60864"/>
                    <a:pt x="50720" y="60864"/>
                    <a:pt x="55792" y="60864"/>
                  </a:cubicBezTo>
                  <a:cubicBezTo>
                    <a:pt x="55792" y="60864"/>
                    <a:pt x="55792" y="60864"/>
                    <a:pt x="55792" y="60864"/>
                  </a:cubicBezTo>
                  <a:cubicBezTo>
                    <a:pt x="60864" y="60864"/>
                    <a:pt x="71008" y="60864"/>
                    <a:pt x="76080" y="65936"/>
                  </a:cubicBezTo>
                  <a:cubicBezTo>
                    <a:pt x="76080" y="65936"/>
                    <a:pt x="76080" y="65936"/>
                    <a:pt x="76080" y="65936"/>
                  </a:cubicBezTo>
                  <a:cubicBezTo>
                    <a:pt x="86224" y="65936"/>
                    <a:pt x="91296" y="71008"/>
                    <a:pt x="101440" y="71008"/>
                  </a:cubicBezTo>
                  <a:cubicBezTo>
                    <a:pt x="101440" y="71008"/>
                    <a:pt x="101440" y="71008"/>
                    <a:pt x="106512" y="71008"/>
                  </a:cubicBezTo>
                  <a:cubicBezTo>
                    <a:pt x="116656" y="76080"/>
                    <a:pt x="121728" y="76080"/>
                    <a:pt x="131872" y="81152"/>
                  </a:cubicBezTo>
                  <a:cubicBezTo>
                    <a:pt x="131872" y="81152"/>
                    <a:pt x="136944" y="81152"/>
                    <a:pt x="136944" y="81152"/>
                  </a:cubicBezTo>
                  <a:cubicBezTo>
                    <a:pt x="147088" y="86224"/>
                    <a:pt x="157232" y="91296"/>
                    <a:pt x="162304" y="96368"/>
                  </a:cubicBezTo>
                  <a:cubicBezTo>
                    <a:pt x="162304" y="96368"/>
                    <a:pt x="167376" y="96368"/>
                    <a:pt x="167376" y="101440"/>
                  </a:cubicBezTo>
                  <a:cubicBezTo>
                    <a:pt x="177520" y="106512"/>
                    <a:pt x="187664" y="111584"/>
                    <a:pt x="197808" y="116656"/>
                  </a:cubicBezTo>
                  <a:cubicBezTo>
                    <a:pt x="218096" y="126800"/>
                    <a:pt x="238385" y="142016"/>
                    <a:pt x="263745" y="157232"/>
                  </a:cubicBezTo>
                  <a:cubicBezTo>
                    <a:pt x="263745" y="157232"/>
                    <a:pt x="268817" y="157232"/>
                    <a:pt x="268817" y="162304"/>
                  </a:cubicBezTo>
                  <a:cubicBezTo>
                    <a:pt x="299248" y="177520"/>
                    <a:pt x="319537" y="192736"/>
                    <a:pt x="339825" y="207952"/>
                  </a:cubicBez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CA1C904-63FE-4449-9392-8D55A85C3A9A}"/>
                </a:ext>
              </a:extLst>
            </p:cNvPr>
            <p:cNvSpPr/>
            <p:nvPr/>
          </p:nvSpPr>
          <p:spPr>
            <a:xfrm>
              <a:off x="5401135" y="2612407"/>
              <a:ext cx="101440" cy="304320"/>
            </a:xfrm>
            <a:custGeom>
              <a:avLst/>
              <a:gdLst>
                <a:gd name="connsiteX0" fmla="*/ 0 w 101440"/>
                <a:gd name="connsiteY0" fmla="*/ 65936 h 304320"/>
                <a:gd name="connsiteX1" fmla="*/ 116656 w 101440"/>
                <a:gd name="connsiteY1" fmla="*/ 0 h 304320"/>
                <a:gd name="connsiteX2" fmla="*/ 116656 w 101440"/>
                <a:gd name="connsiteY2" fmla="*/ 248528 h 304320"/>
                <a:gd name="connsiteX3" fmla="*/ 0 w 101440"/>
                <a:gd name="connsiteY3" fmla="*/ 31446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04320">
                  <a:moveTo>
                    <a:pt x="0" y="65936"/>
                  </a:moveTo>
                  <a:lnTo>
                    <a:pt x="116656" y="0"/>
                  </a:lnTo>
                  <a:lnTo>
                    <a:pt x="116656" y="248528"/>
                  </a:lnTo>
                  <a:lnTo>
                    <a:pt x="0" y="31446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02D7035-4EAF-416F-BB3B-4A060485EAC2}"/>
                </a:ext>
              </a:extLst>
            </p:cNvPr>
            <p:cNvSpPr/>
            <p:nvPr/>
          </p:nvSpPr>
          <p:spPr>
            <a:xfrm>
              <a:off x="5984416" y="3636952"/>
              <a:ext cx="101440" cy="50720"/>
            </a:xfrm>
            <a:custGeom>
              <a:avLst/>
              <a:gdLst>
                <a:gd name="connsiteX0" fmla="*/ 5072 w 101440"/>
                <a:gd name="connsiteY0" fmla="*/ 65936 h 50720"/>
                <a:gd name="connsiteX1" fmla="*/ 121728 w 101440"/>
                <a:gd name="connsiteY1" fmla="*/ 0 h 50720"/>
                <a:gd name="connsiteX2" fmla="*/ 121728 w 101440"/>
                <a:gd name="connsiteY2" fmla="*/ 5072 h 50720"/>
                <a:gd name="connsiteX3" fmla="*/ 0 w 101440"/>
                <a:gd name="connsiteY3" fmla="*/ 71008 h 50720"/>
                <a:gd name="connsiteX4" fmla="*/ 5072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5072" y="65936"/>
                  </a:moveTo>
                  <a:lnTo>
                    <a:pt x="121728" y="0"/>
                  </a:lnTo>
                  <a:cubicBezTo>
                    <a:pt x="121728" y="0"/>
                    <a:pt x="121728" y="5072"/>
                    <a:pt x="121728" y="5072"/>
                  </a:cubicBezTo>
                  <a:lnTo>
                    <a:pt x="0" y="71008"/>
                  </a:lnTo>
                  <a:cubicBezTo>
                    <a:pt x="0" y="65936"/>
                    <a:pt x="5072" y="65936"/>
                    <a:pt x="5072" y="65936"/>
                  </a:cubicBezTo>
                </a:path>
              </a:pathLst>
            </a:custGeom>
            <a:solidFill>
              <a:srgbClr val="9A9A9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AAB818B-C581-4772-B06D-DE58B2547079}"/>
                </a:ext>
              </a:extLst>
            </p:cNvPr>
            <p:cNvSpPr/>
            <p:nvPr/>
          </p:nvSpPr>
          <p:spPr>
            <a:xfrm>
              <a:off x="5984416" y="3642024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16656 w 101440"/>
                <a:gd name="connsiteY2" fmla="*/ 5072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5072"/>
                    <a:pt x="116656" y="5072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9595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D7782B1-7E0D-4593-897D-36637A4A9931}"/>
                </a:ext>
              </a:extLst>
            </p:cNvPr>
            <p:cNvSpPr/>
            <p:nvPr/>
          </p:nvSpPr>
          <p:spPr>
            <a:xfrm>
              <a:off x="5984416" y="364709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16656 w 101440"/>
                <a:gd name="connsiteY2" fmla="*/ 0 h 50720"/>
                <a:gd name="connsiteX3" fmla="*/ 116656 w 101440"/>
                <a:gd name="connsiteY3" fmla="*/ 5072 h 50720"/>
                <a:gd name="connsiteX4" fmla="*/ 0 w 101440"/>
                <a:gd name="connsiteY4" fmla="*/ 71008 h 50720"/>
                <a:gd name="connsiteX5" fmla="*/ 0 w 101440"/>
                <a:gd name="connsiteY5" fmla="*/ 65936 h 50720"/>
                <a:gd name="connsiteX6" fmla="*/ 0 w 101440"/>
                <a:gd name="connsiteY6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16656" y="0"/>
                  </a:cubicBezTo>
                  <a:cubicBezTo>
                    <a:pt x="116656" y="0"/>
                    <a:pt x="116656" y="5072"/>
                    <a:pt x="116656" y="5072"/>
                  </a:cubicBezTo>
                  <a:lnTo>
                    <a:pt x="0" y="71008"/>
                  </a:lnTo>
                  <a:cubicBezTo>
                    <a:pt x="0" y="71008"/>
                    <a:pt x="0" y="65936"/>
                    <a:pt x="0" y="65936"/>
                  </a:cubicBez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90909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E9BE285-A9A5-434D-98E3-B2BEB7247C9E}"/>
                </a:ext>
              </a:extLst>
            </p:cNvPr>
            <p:cNvSpPr/>
            <p:nvPr/>
          </p:nvSpPr>
          <p:spPr>
            <a:xfrm>
              <a:off x="5979344" y="3652168"/>
              <a:ext cx="101440" cy="50720"/>
            </a:xfrm>
            <a:custGeom>
              <a:avLst/>
              <a:gdLst>
                <a:gd name="connsiteX0" fmla="*/ 5072 w 101440"/>
                <a:gd name="connsiteY0" fmla="*/ 65936 h 50720"/>
                <a:gd name="connsiteX1" fmla="*/ 121728 w 101440"/>
                <a:gd name="connsiteY1" fmla="*/ 0 h 50720"/>
                <a:gd name="connsiteX2" fmla="*/ 116656 w 101440"/>
                <a:gd name="connsiteY2" fmla="*/ 10144 h 50720"/>
                <a:gd name="connsiteX3" fmla="*/ 0 w 101440"/>
                <a:gd name="connsiteY3" fmla="*/ 76080 h 50720"/>
                <a:gd name="connsiteX4" fmla="*/ 5072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5072" y="65936"/>
                  </a:moveTo>
                  <a:lnTo>
                    <a:pt x="121728" y="0"/>
                  </a:lnTo>
                  <a:cubicBezTo>
                    <a:pt x="116656" y="5072"/>
                    <a:pt x="116656" y="5072"/>
                    <a:pt x="116656" y="10144"/>
                  </a:cubicBezTo>
                  <a:lnTo>
                    <a:pt x="0" y="76080"/>
                  </a:lnTo>
                  <a:cubicBezTo>
                    <a:pt x="0" y="76080"/>
                    <a:pt x="0" y="71008"/>
                    <a:pt x="5072" y="65936"/>
                  </a:cubicBezTo>
                </a:path>
              </a:pathLst>
            </a:custGeom>
            <a:solidFill>
              <a:srgbClr val="8B8B8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E801BD8-19F9-410F-B7B9-E5C5F3B46A1E}"/>
                </a:ext>
              </a:extLst>
            </p:cNvPr>
            <p:cNvSpPr/>
            <p:nvPr/>
          </p:nvSpPr>
          <p:spPr>
            <a:xfrm>
              <a:off x="5974272" y="3662312"/>
              <a:ext cx="101440" cy="50720"/>
            </a:xfrm>
            <a:custGeom>
              <a:avLst/>
              <a:gdLst>
                <a:gd name="connsiteX0" fmla="*/ 5072 w 101440"/>
                <a:gd name="connsiteY0" fmla="*/ 65936 h 50720"/>
                <a:gd name="connsiteX1" fmla="*/ 121728 w 101440"/>
                <a:gd name="connsiteY1" fmla="*/ 0 h 50720"/>
                <a:gd name="connsiteX2" fmla="*/ 116656 w 101440"/>
                <a:gd name="connsiteY2" fmla="*/ 10144 h 50720"/>
                <a:gd name="connsiteX3" fmla="*/ 0 w 101440"/>
                <a:gd name="connsiteY3" fmla="*/ 76080 h 50720"/>
                <a:gd name="connsiteX4" fmla="*/ 5072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5072" y="65936"/>
                  </a:moveTo>
                  <a:lnTo>
                    <a:pt x="121728" y="0"/>
                  </a:lnTo>
                  <a:cubicBezTo>
                    <a:pt x="121728" y="5072"/>
                    <a:pt x="116656" y="5072"/>
                    <a:pt x="116656" y="10144"/>
                  </a:cubicBezTo>
                  <a:lnTo>
                    <a:pt x="0" y="76080"/>
                  </a:lnTo>
                  <a:cubicBezTo>
                    <a:pt x="0" y="76080"/>
                    <a:pt x="0" y="71008"/>
                    <a:pt x="5072" y="65936"/>
                  </a:cubicBezTo>
                </a:path>
              </a:pathLst>
            </a:custGeom>
            <a:solidFill>
              <a:srgbClr val="86868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9FDAFA5-3A06-4F68-B481-BDBF17840155}"/>
                </a:ext>
              </a:extLst>
            </p:cNvPr>
            <p:cNvSpPr/>
            <p:nvPr/>
          </p:nvSpPr>
          <p:spPr>
            <a:xfrm>
              <a:off x="5654735" y="2911656"/>
              <a:ext cx="253601" cy="608641"/>
            </a:xfrm>
            <a:custGeom>
              <a:avLst/>
              <a:gdLst>
                <a:gd name="connsiteX0" fmla="*/ 243456 w 253600"/>
                <a:gd name="connsiteY0" fmla="*/ 578209 h 608640"/>
                <a:gd name="connsiteX1" fmla="*/ 243456 w 253600"/>
                <a:gd name="connsiteY1" fmla="*/ 578209 h 608640"/>
                <a:gd name="connsiteX2" fmla="*/ 228241 w 253600"/>
                <a:gd name="connsiteY2" fmla="*/ 578209 h 608640"/>
                <a:gd name="connsiteX3" fmla="*/ 228241 w 253600"/>
                <a:gd name="connsiteY3" fmla="*/ 578209 h 608640"/>
                <a:gd name="connsiteX4" fmla="*/ 213024 w 253600"/>
                <a:gd name="connsiteY4" fmla="*/ 573136 h 608640"/>
                <a:gd name="connsiteX5" fmla="*/ 213024 w 253600"/>
                <a:gd name="connsiteY5" fmla="*/ 573136 h 608640"/>
                <a:gd name="connsiteX6" fmla="*/ 192736 w 253600"/>
                <a:gd name="connsiteY6" fmla="*/ 562993 h 608640"/>
                <a:gd name="connsiteX7" fmla="*/ 172448 w 253600"/>
                <a:gd name="connsiteY7" fmla="*/ 547776 h 608640"/>
                <a:gd name="connsiteX8" fmla="*/ 172448 w 253600"/>
                <a:gd name="connsiteY8" fmla="*/ 547776 h 608640"/>
                <a:gd name="connsiteX9" fmla="*/ 152160 w 253600"/>
                <a:gd name="connsiteY9" fmla="*/ 532560 h 608640"/>
                <a:gd name="connsiteX10" fmla="*/ 152160 w 253600"/>
                <a:gd name="connsiteY10" fmla="*/ 532560 h 608640"/>
                <a:gd name="connsiteX11" fmla="*/ 136944 w 253600"/>
                <a:gd name="connsiteY11" fmla="*/ 512273 h 608640"/>
                <a:gd name="connsiteX12" fmla="*/ 136944 w 253600"/>
                <a:gd name="connsiteY12" fmla="*/ 512273 h 608640"/>
                <a:gd name="connsiteX13" fmla="*/ 126800 w 253600"/>
                <a:gd name="connsiteY13" fmla="*/ 491984 h 608640"/>
                <a:gd name="connsiteX14" fmla="*/ 121728 w 253600"/>
                <a:gd name="connsiteY14" fmla="*/ 471696 h 608640"/>
                <a:gd name="connsiteX15" fmla="*/ 121728 w 253600"/>
                <a:gd name="connsiteY15" fmla="*/ 471696 h 608640"/>
                <a:gd name="connsiteX16" fmla="*/ 116656 w 253600"/>
                <a:gd name="connsiteY16" fmla="*/ 451408 h 608640"/>
                <a:gd name="connsiteX17" fmla="*/ 116656 w 253600"/>
                <a:gd name="connsiteY17" fmla="*/ 451408 h 608640"/>
                <a:gd name="connsiteX18" fmla="*/ 111584 w 253600"/>
                <a:gd name="connsiteY18" fmla="*/ 426048 h 608640"/>
                <a:gd name="connsiteX19" fmla="*/ 111584 w 253600"/>
                <a:gd name="connsiteY19" fmla="*/ 426048 h 608640"/>
                <a:gd name="connsiteX20" fmla="*/ 111584 w 253600"/>
                <a:gd name="connsiteY20" fmla="*/ 395616 h 608640"/>
                <a:gd name="connsiteX21" fmla="*/ 111584 w 253600"/>
                <a:gd name="connsiteY21" fmla="*/ 71008 h 608640"/>
                <a:gd name="connsiteX22" fmla="*/ 111584 w 253600"/>
                <a:gd name="connsiteY22" fmla="*/ 45648 h 608640"/>
                <a:gd name="connsiteX23" fmla="*/ 111584 w 253600"/>
                <a:gd name="connsiteY23" fmla="*/ 45648 h 608640"/>
                <a:gd name="connsiteX24" fmla="*/ 116656 w 253600"/>
                <a:gd name="connsiteY24" fmla="*/ 25360 h 608640"/>
                <a:gd name="connsiteX25" fmla="*/ 116656 w 253600"/>
                <a:gd name="connsiteY25" fmla="*/ 25360 h 608640"/>
                <a:gd name="connsiteX26" fmla="*/ 121728 w 253600"/>
                <a:gd name="connsiteY26" fmla="*/ 10144 h 608640"/>
                <a:gd name="connsiteX27" fmla="*/ 131872 w 253600"/>
                <a:gd name="connsiteY27" fmla="*/ 0 h 608640"/>
                <a:gd name="connsiteX28" fmla="*/ 131872 w 253600"/>
                <a:gd name="connsiteY28" fmla="*/ 0 h 608640"/>
                <a:gd name="connsiteX29" fmla="*/ 131872 w 253600"/>
                <a:gd name="connsiteY29" fmla="*/ 0 h 608640"/>
                <a:gd name="connsiteX30" fmla="*/ 15216 w 253600"/>
                <a:gd name="connsiteY30" fmla="*/ 65936 h 608640"/>
                <a:gd name="connsiteX31" fmla="*/ 5072 w 253600"/>
                <a:gd name="connsiteY31" fmla="*/ 76080 h 608640"/>
                <a:gd name="connsiteX32" fmla="*/ 5072 w 253600"/>
                <a:gd name="connsiteY32" fmla="*/ 76080 h 608640"/>
                <a:gd name="connsiteX33" fmla="*/ 0 w 253600"/>
                <a:gd name="connsiteY33" fmla="*/ 81152 h 608640"/>
                <a:gd name="connsiteX34" fmla="*/ 0 w 253600"/>
                <a:gd name="connsiteY34" fmla="*/ 86224 h 608640"/>
                <a:gd name="connsiteX35" fmla="*/ 0 w 253600"/>
                <a:gd name="connsiteY35" fmla="*/ 86224 h 608640"/>
                <a:gd name="connsiteX36" fmla="*/ 0 w 253600"/>
                <a:gd name="connsiteY36" fmla="*/ 86224 h 608640"/>
                <a:gd name="connsiteX37" fmla="*/ 0 w 253600"/>
                <a:gd name="connsiteY37" fmla="*/ 86224 h 608640"/>
                <a:gd name="connsiteX38" fmla="*/ 0 w 253600"/>
                <a:gd name="connsiteY38" fmla="*/ 91296 h 608640"/>
                <a:gd name="connsiteX39" fmla="*/ 0 w 253600"/>
                <a:gd name="connsiteY39" fmla="*/ 96368 h 608640"/>
                <a:gd name="connsiteX40" fmla="*/ 0 w 253600"/>
                <a:gd name="connsiteY40" fmla="*/ 101440 h 608640"/>
                <a:gd name="connsiteX41" fmla="*/ 0 w 253600"/>
                <a:gd name="connsiteY41" fmla="*/ 101440 h 608640"/>
                <a:gd name="connsiteX42" fmla="*/ 0 w 253600"/>
                <a:gd name="connsiteY42" fmla="*/ 101440 h 608640"/>
                <a:gd name="connsiteX43" fmla="*/ 0 w 253600"/>
                <a:gd name="connsiteY43" fmla="*/ 111584 h 608640"/>
                <a:gd name="connsiteX44" fmla="*/ 0 w 253600"/>
                <a:gd name="connsiteY44" fmla="*/ 121728 h 608640"/>
                <a:gd name="connsiteX45" fmla="*/ 0 w 253600"/>
                <a:gd name="connsiteY45" fmla="*/ 131872 h 608640"/>
                <a:gd name="connsiteX46" fmla="*/ 0 w 253600"/>
                <a:gd name="connsiteY46" fmla="*/ 131872 h 608640"/>
                <a:gd name="connsiteX47" fmla="*/ 0 w 253600"/>
                <a:gd name="connsiteY47" fmla="*/ 456480 h 608640"/>
                <a:gd name="connsiteX48" fmla="*/ 0 w 253600"/>
                <a:gd name="connsiteY48" fmla="*/ 471696 h 608640"/>
                <a:gd name="connsiteX49" fmla="*/ 0 w 253600"/>
                <a:gd name="connsiteY49" fmla="*/ 486913 h 608640"/>
                <a:gd name="connsiteX50" fmla="*/ 0 w 253600"/>
                <a:gd name="connsiteY50" fmla="*/ 486913 h 608640"/>
                <a:gd name="connsiteX51" fmla="*/ 0 w 253600"/>
                <a:gd name="connsiteY51" fmla="*/ 486913 h 608640"/>
                <a:gd name="connsiteX52" fmla="*/ 0 w 253600"/>
                <a:gd name="connsiteY52" fmla="*/ 497056 h 608640"/>
                <a:gd name="connsiteX53" fmla="*/ 0 w 253600"/>
                <a:gd name="connsiteY53" fmla="*/ 507200 h 608640"/>
                <a:gd name="connsiteX54" fmla="*/ 0 w 253600"/>
                <a:gd name="connsiteY54" fmla="*/ 512273 h 608640"/>
                <a:gd name="connsiteX55" fmla="*/ 0 w 253600"/>
                <a:gd name="connsiteY55" fmla="*/ 512273 h 608640"/>
                <a:gd name="connsiteX56" fmla="*/ 0 w 253600"/>
                <a:gd name="connsiteY56" fmla="*/ 512273 h 608640"/>
                <a:gd name="connsiteX57" fmla="*/ 0 w 253600"/>
                <a:gd name="connsiteY57" fmla="*/ 517344 h 608640"/>
                <a:gd name="connsiteX58" fmla="*/ 0 w 253600"/>
                <a:gd name="connsiteY58" fmla="*/ 522416 h 608640"/>
                <a:gd name="connsiteX59" fmla="*/ 0 w 253600"/>
                <a:gd name="connsiteY59" fmla="*/ 527489 h 608640"/>
                <a:gd name="connsiteX60" fmla="*/ 0 w 253600"/>
                <a:gd name="connsiteY60" fmla="*/ 532560 h 608640"/>
                <a:gd name="connsiteX61" fmla="*/ 0 w 253600"/>
                <a:gd name="connsiteY61" fmla="*/ 532560 h 608640"/>
                <a:gd name="connsiteX62" fmla="*/ 0 w 253600"/>
                <a:gd name="connsiteY62" fmla="*/ 532560 h 608640"/>
                <a:gd name="connsiteX63" fmla="*/ 0 w 253600"/>
                <a:gd name="connsiteY63" fmla="*/ 537633 h 608640"/>
                <a:gd name="connsiteX64" fmla="*/ 0 w 253600"/>
                <a:gd name="connsiteY64" fmla="*/ 542705 h 608640"/>
                <a:gd name="connsiteX65" fmla="*/ 0 w 253600"/>
                <a:gd name="connsiteY65" fmla="*/ 547776 h 608640"/>
                <a:gd name="connsiteX66" fmla="*/ 0 w 253600"/>
                <a:gd name="connsiteY66" fmla="*/ 552849 h 608640"/>
                <a:gd name="connsiteX67" fmla="*/ 0 w 253600"/>
                <a:gd name="connsiteY67" fmla="*/ 552849 h 608640"/>
                <a:gd name="connsiteX68" fmla="*/ 0 w 253600"/>
                <a:gd name="connsiteY68" fmla="*/ 552849 h 608640"/>
                <a:gd name="connsiteX69" fmla="*/ 0 w 253600"/>
                <a:gd name="connsiteY69" fmla="*/ 552849 h 608640"/>
                <a:gd name="connsiteX70" fmla="*/ 0 w 253600"/>
                <a:gd name="connsiteY70" fmla="*/ 557921 h 608640"/>
                <a:gd name="connsiteX71" fmla="*/ 0 w 253600"/>
                <a:gd name="connsiteY71" fmla="*/ 562993 h 608640"/>
                <a:gd name="connsiteX72" fmla="*/ 0 w 253600"/>
                <a:gd name="connsiteY72" fmla="*/ 568065 h 608640"/>
                <a:gd name="connsiteX73" fmla="*/ 5072 w 253600"/>
                <a:gd name="connsiteY73" fmla="*/ 573136 h 608640"/>
                <a:gd name="connsiteX74" fmla="*/ 10144 w 253600"/>
                <a:gd name="connsiteY74" fmla="*/ 578209 h 608640"/>
                <a:gd name="connsiteX75" fmla="*/ 10144 w 253600"/>
                <a:gd name="connsiteY75" fmla="*/ 578209 h 608640"/>
                <a:gd name="connsiteX76" fmla="*/ 10144 w 253600"/>
                <a:gd name="connsiteY76" fmla="*/ 578209 h 608640"/>
                <a:gd name="connsiteX77" fmla="*/ 15216 w 253600"/>
                <a:gd name="connsiteY77" fmla="*/ 583281 h 608640"/>
                <a:gd name="connsiteX78" fmla="*/ 20288 w 253600"/>
                <a:gd name="connsiteY78" fmla="*/ 588353 h 608640"/>
                <a:gd name="connsiteX79" fmla="*/ 25360 w 253600"/>
                <a:gd name="connsiteY79" fmla="*/ 593425 h 608640"/>
                <a:gd name="connsiteX80" fmla="*/ 30432 w 253600"/>
                <a:gd name="connsiteY80" fmla="*/ 598497 h 608640"/>
                <a:gd name="connsiteX81" fmla="*/ 30432 w 253600"/>
                <a:gd name="connsiteY81" fmla="*/ 603569 h 608640"/>
                <a:gd name="connsiteX82" fmla="*/ 30432 w 253600"/>
                <a:gd name="connsiteY82" fmla="*/ 603569 h 608640"/>
                <a:gd name="connsiteX83" fmla="*/ 30432 w 253600"/>
                <a:gd name="connsiteY83" fmla="*/ 603569 h 608640"/>
                <a:gd name="connsiteX84" fmla="*/ 35504 w 253600"/>
                <a:gd name="connsiteY84" fmla="*/ 608641 h 608640"/>
                <a:gd name="connsiteX85" fmla="*/ 40576 w 253600"/>
                <a:gd name="connsiteY85" fmla="*/ 613713 h 608640"/>
                <a:gd name="connsiteX86" fmla="*/ 45648 w 253600"/>
                <a:gd name="connsiteY86" fmla="*/ 618785 h 608640"/>
                <a:gd name="connsiteX87" fmla="*/ 50720 w 253600"/>
                <a:gd name="connsiteY87" fmla="*/ 623857 h 608640"/>
                <a:gd name="connsiteX88" fmla="*/ 55792 w 253600"/>
                <a:gd name="connsiteY88" fmla="*/ 628929 h 608640"/>
                <a:gd name="connsiteX89" fmla="*/ 55792 w 253600"/>
                <a:gd name="connsiteY89" fmla="*/ 628929 h 608640"/>
                <a:gd name="connsiteX90" fmla="*/ 55792 w 253600"/>
                <a:gd name="connsiteY90" fmla="*/ 628929 h 608640"/>
                <a:gd name="connsiteX91" fmla="*/ 60864 w 253600"/>
                <a:gd name="connsiteY91" fmla="*/ 634001 h 608640"/>
                <a:gd name="connsiteX92" fmla="*/ 65936 w 253600"/>
                <a:gd name="connsiteY92" fmla="*/ 639073 h 608640"/>
                <a:gd name="connsiteX93" fmla="*/ 71008 w 253600"/>
                <a:gd name="connsiteY93" fmla="*/ 644145 h 608640"/>
                <a:gd name="connsiteX94" fmla="*/ 76080 w 253600"/>
                <a:gd name="connsiteY94" fmla="*/ 649217 h 608640"/>
                <a:gd name="connsiteX95" fmla="*/ 76080 w 253600"/>
                <a:gd name="connsiteY95" fmla="*/ 649217 h 608640"/>
                <a:gd name="connsiteX96" fmla="*/ 81152 w 253600"/>
                <a:gd name="connsiteY96" fmla="*/ 649217 h 608640"/>
                <a:gd name="connsiteX97" fmla="*/ 86224 w 253600"/>
                <a:gd name="connsiteY97" fmla="*/ 654289 h 608640"/>
                <a:gd name="connsiteX98" fmla="*/ 91296 w 253600"/>
                <a:gd name="connsiteY98" fmla="*/ 654289 h 608640"/>
                <a:gd name="connsiteX99" fmla="*/ 96368 w 253600"/>
                <a:gd name="connsiteY99" fmla="*/ 654289 h 608640"/>
                <a:gd name="connsiteX100" fmla="*/ 96368 w 253600"/>
                <a:gd name="connsiteY100" fmla="*/ 654289 h 608640"/>
                <a:gd name="connsiteX101" fmla="*/ 96368 w 253600"/>
                <a:gd name="connsiteY101" fmla="*/ 654289 h 608640"/>
                <a:gd name="connsiteX102" fmla="*/ 101440 w 253600"/>
                <a:gd name="connsiteY102" fmla="*/ 654289 h 608640"/>
                <a:gd name="connsiteX103" fmla="*/ 106512 w 253600"/>
                <a:gd name="connsiteY103" fmla="*/ 654289 h 608640"/>
                <a:gd name="connsiteX104" fmla="*/ 111584 w 253600"/>
                <a:gd name="connsiteY104" fmla="*/ 654289 h 608640"/>
                <a:gd name="connsiteX105" fmla="*/ 116656 w 253600"/>
                <a:gd name="connsiteY105" fmla="*/ 654289 h 608640"/>
                <a:gd name="connsiteX106" fmla="*/ 116656 w 253600"/>
                <a:gd name="connsiteY106" fmla="*/ 654289 h 608640"/>
                <a:gd name="connsiteX107" fmla="*/ 116656 w 253600"/>
                <a:gd name="connsiteY107" fmla="*/ 654289 h 608640"/>
                <a:gd name="connsiteX108" fmla="*/ 116656 w 253600"/>
                <a:gd name="connsiteY108" fmla="*/ 654289 h 608640"/>
                <a:gd name="connsiteX109" fmla="*/ 121728 w 253600"/>
                <a:gd name="connsiteY109" fmla="*/ 654289 h 608640"/>
                <a:gd name="connsiteX110" fmla="*/ 126800 w 253600"/>
                <a:gd name="connsiteY110" fmla="*/ 654289 h 608640"/>
                <a:gd name="connsiteX111" fmla="*/ 131872 w 253600"/>
                <a:gd name="connsiteY111" fmla="*/ 654289 h 608640"/>
                <a:gd name="connsiteX112" fmla="*/ 131872 w 253600"/>
                <a:gd name="connsiteY112" fmla="*/ 654289 h 608640"/>
                <a:gd name="connsiteX113" fmla="*/ 131872 w 253600"/>
                <a:gd name="connsiteY113" fmla="*/ 654289 h 608640"/>
                <a:gd name="connsiteX114" fmla="*/ 131872 w 253600"/>
                <a:gd name="connsiteY114" fmla="*/ 654289 h 608640"/>
                <a:gd name="connsiteX115" fmla="*/ 136944 w 253600"/>
                <a:gd name="connsiteY115" fmla="*/ 654289 h 608640"/>
                <a:gd name="connsiteX116" fmla="*/ 142016 w 253600"/>
                <a:gd name="connsiteY116" fmla="*/ 654289 h 608640"/>
                <a:gd name="connsiteX117" fmla="*/ 258673 w 253600"/>
                <a:gd name="connsiteY117" fmla="*/ 588353 h 608640"/>
                <a:gd name="connsiteX118" fmla="*/ 243456 w 253600"/>
                <a:gd name="connsiteY118" fmla="*/ 578209 h 60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3600" h="608640">
                  <a:moveTo>
                    <a:pt x="243456" y="578209"/>
                  </a:moveTo>
                  <a:cubicBezTo>
                    <a:pt x="243456" y="578209"/>
                    <a:pt x="243456" y="578209"/>
                    <a:pt x="243456" y="578209"/>
                  </a:cubicBezTo>
                  <a:cubicBezTo>
                    <a:pt x="238385" y="578209"/>
                    <a:pt x="233313" y="578209"/>
                    <a:pt x="228241" y="578209"/>
                  </a:cubicBezTo>
                  <a:cubicBezTo>
                    <a:pt x="228241" y="578209"/>
                    <a:pt x="228241" y="578209"/>
                    <a:pt x="228241" y="578209"/>
                  </a:cubicBezTo>
                  <a:cubicBezTo>
                    <a:pt x="223168" y="578209"/>
                    <a:pt x="218096" y="578209"/>
                    <a:pt x="213024" y="573136"/>
                  </a:cubicBezTo>
                  <a:cubicBezTo>
                    <a:pt x="213024" y="573136"/>
                    <a:pt x="213024" y="573136"/>
                    <a:pt x="213024" y="573136"/>
                  </a:cubicBezTo>
                  <a:cubicBezTo>
                    <a:pt x="207953" y="573136"/>
                    <a:pt x="202881" y="568065"/>
                    <a:pt x="192736" y="562993"/>
                  </a:cubicBezTo>
                  <a:cubicBezTo>
                    <a:pt x="182592" y="557921"/>
                    <a:pt x="177520" y="552849"/>
                    <a:pt x="172448" y="547776"/>
                  </a:cubicBezTo>
                  <a:cubicBezTo>
                    <a:pt x="172448" y="547776"/>
                    <a:pt x="172448" y="547776"/>
                    <a:pt x="172448" y="547776"/>
                  </a:cubicBezTo>
                  <a:cubicBezTo>
                    <a:pt x="167376" y="542705"/>
                    <a:pt x="157232" y="537633"/>
                    <a:pt x="152160" y="532560"/>
                  </a:cubicBezTo>
                  <a:cubicBezTo>
                    <a:pt x="152160" y="532560"/>
                    <a:pt x="152160" y="532560"/>
                    <a:pt x="152160" y="532560"/>
                  </a:cubicBezTo>
                  <a:cubicBezTo>
                    <a:pt x="147088" y="527489"/>
                    <a:pt x="142016" y="522416"/>
                    <a:pt x="136944" y="512273"/>
                  </a:cubicBezTo>
                  <a:cubicBezTo>
                    <a:pt x="136944" y="512273"/>
                    <a:pt x="136944" y="512273"/>
                    <a:pt x="136944" y="512273"/>
                  </a:cubicBezTo>
                  <a:cubicBezTo>
                    <a:pt x="131872" y="507200"/>
                    <a:pt x="126800" y="497056"/>
                    <a:pt x="126800" y="491984"/>
                  </a:cubicBezTo>
                  <a:cubicBezTo>
                    <a:pt x="126800" y="486913"/>
                    <a:pt x="121728" y="481840"/>
                    <a:pt x="121728" y="471696"/>
                  </a:cubicBezTo>
                  <a:cubicBezTo>
                    <a:pt x="121728" y="471696"/>
                    <a:pt x="121728" y="471696"/>
                    <a:pt x="121728" y="471696"/>
                  </a:cubicBezTo>
                  <a:cubicBezTo>
                    <a:pt x="121728" y="466624"/>
                    <a:pt x="116656" y="456480"/>
                    <a:pt x="116656" y="451408"/>
                  </a:cubicBezTo>
                  <a:cubicBezTo>
                    <a:pt x="116656" y="451408"/>
                    <a:pt x="116656" y="451408"/>
                    <a:pt x="116656" y="451408"/>
                  </a:cubicBezTo>
                  <a:cubicBezTo>
                    <a:pt x="116656" y="441264"/>
                    <a:pt x="116656" y="436193"/>
                    <a:pt x="111584" y="426048"/>
                  </a:cubicBezTo>
                  <a:cubicBezTo>
                    <a:pt x="111584" y="426048"/>
                    <a:pt x="111584" y="426048"/>
                    <a:pt x="111584" y="426048"/>
                  </a:cubicBezTo>
                  <a:cubicBezTo>
                    <a:pt x="111584" y="415904"/>
                    <a:pt x="111584" y="405760"/>
                    <a:pt x="111584" y="395616"/>
                  </a:cubicBezTo>
                  <a:lnTo>
                    <a:pt x="111584" y="71008"/>
                  </a:lnTo>
                  <a:cubicBezTo>
                    <a:pt x="111584" y="60864"/>
                    <a:pt x="111584" y="50720"/>
                    <a:pt x="111584" y="45648"/>
                  </a:cubicBezTo>
                  <a:cubicBezTo>
                    <a:pt x="111584" y="45648"/>
                    <a:pt x="111584" y="45648"/>
                    <a:pt x="111584" y="45648"/>
                  </a:cubicBezTo>
                  <a:cubicBezTo>
                    <a:pt x="111584" y="35504"/>
                    <a:pt x="111584" y="30432"/>
                    <a:pt x="116656" y="25360"/>
                  </a:cubicBezTo>
                  <a:cubicBezTo>
                    <a:pt x="116656" y="25360"/>
                    <a:pt x="116656" y="25360"/>
                    <a:pt x="116656" y="25360"/>
                  </a:cubicBezTo>
                  <a:cubicBezTo>
                    <a:pt x="116656" y="20288"/>
                    <a:pt x="121728" y="15216"/>
                    <a:pt x="121728" y="10144"/>
                  </a:cubicBezTo>
                  <a:cubicBezTo>
                    <a:pt x="126800" y="5072"/>
                    <a:pt x="126800" y="0"/>
                    <a:pt x="131872" y="0"/>
                  </a:cubicBezTo>
                  <a:lnTo>
                    <a:pt x="131872" y="0"/>
                  </a:lnTo>
                  <a:cubicBezTo>
                    <a:pt x="131872" y="0"/>
                    <a:pt x="131872" y="0"/>
                    <a:pt x="131872" y="0"/>
                  </a:cubicBezTo>
                  <a:lnTo>
                    <a:pt x="15216" y="65936"/>
                  </a:lnTo>
                  <a:cubicBezTo>
                    <a:pt x="10144" y="65936"/>
                    <a:pt x="5072" y="71008"/>
                    <a:pt x="5072" y="76080"/>
                  </a:cubicBezTo>
                  <a:cubicBezTo>
                    <a:pt x="5072" y="76080"/>
                    <a:pt x="5072" y="76080"/>
                    <a:pt x="5072" y="76080"/>
                  </a:cubicBezTo>
                  <a:cubicBezTo>
                    <a:pt x="5072" y="76080"/>
                    <a:pt x="5072" y="81152"/>
                    <a:pt x="0" y="81152"/>
                  </a:cubicBezTo>
                  <a:cubicBezTo>
                    <a:pt x="0" y="81152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86224"/>
                    <a:pt x="0" y="86224"/>
                  </a:cubicBezTo>
                  <a:cubicBezTo>
                    <a:pt x="0" y="86224"/>
                    <a:pt x="0" y="91296"/>
                    <a:pt x="0" y="91296"/>
                  </a:cubicBezTo>
                  <a:cubicBezTo>
                    <a:pt x="0" y="91296"/>
                    <a:pt x="0" y="96368"/>
                    <a:pt x="0" y="96368"/>
                  </a:cubicBezTo>
                  <a:cubicBezTo>
                    <a:pt x="0" y="96368"/>
                    <a:pt x="0" y="101440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1440"/>
                    <a:pt x="0" y="101440"/>
                  </a:cubicBezTo>
                  <a:cubicBezTo>
                    <a:pt x="0" y="101440"/>
                    <a:pt x="0" y="106512"/>
                    <a:pt x="0" y="111584"/>
                  </a:cubicBezTo>
                  <a:cubicBezTo>
                    <a:pt x="0" y="116656"/>
                    <a:pt x="0" y="116656"/>
                    <a:pt x="0" y="121728"/>
                  </a:cubicBezTo>
                  <a:cubicBezTo>
                    <a:pt x="0" y="126800"/>
                    <a:pt x="0" y="126800"/>
                    <a:pt x="0" y="131872"/>
                  </a:cubicBezTo>
                  <a:cubicBezTo>
                    <a:pt x="0" y="131872"/>
                    <a:pt x="0" y="131872"/>
                    <a:pt x="0" y="131872"/>
                  </a:cubicBezTo>
                  <a:lnTo>
                    <a:pt x="0" y="456480"/>
                  </a:lnTo>
                  <a:cubicBezTo>
                    <a:pt x="0" y="461553"/>
                    <a:pt x="0" y="466624"/>
                    <a:pt x="0" y="471696"/>
                  </a:cubicBezTo>
                  <a:cubicBezTo>
                    <a:pt x="0" y="476768"/>
                    <a:pt x="0" y="481840"/>
                    <a:pt x="0" y="486913"/>
                  </a:cubicBezTo>
                  <a:cubicBezTo>
                    <a:pt x="0" y="486913"/>
                    <a:pt x="0" y="486913"/>
                    <a:pt x="0" y="486913"/>
                  </a:cubicBezTo>
                  <a:cubicBezTo>
                    <a:pt x="0" y="486913"/>
                    <a:pt x="0" y="486913"/>
                    <a:pt x="0" y="486913"/>
                  </a:cubicBezTo>
                  <a:cubicBezTo>
                    <a:pt x="0" y="491984"/>
                    <a:pt x="0" y="491984"/>
                    <a:pt x="0" y="497056"/>
                  </a:cubicBezTo>
                  <a:cubicBezTo>
                    <a:pt x="0" y="502129"/>
                    <a:pt x="0" y="502129"/>
                    <a:pt x="0" y="507200"/>
                  </a:cubicBezTo>
                  <a:cubicBezTo>
                    <a:pt x="0" y="507200"/>
                    <a:pt x="0" y="512273"/>
                    <a:pt x="0" y="512273"/>
                  </a:cubicBezTo>
                  <a:cubicBezTo>
                    <a:pt x="0" y="512273"/>
                    <a:pt x="0" y="512273"/>
                    <a:pt x="0" y="512273"/>
                  </a:cubicBezTo>
                  <a:cubicBezTo>
                    <a:pt x="0" y="512273"/>
                    <a:pt x="0" y="512273"/>
                    <a:pt x="0" y="512273"/>
                  </a:cubicBezTo>
                  <a:cubicBezTo>
                    <a:pt x="0" y="512273"/>
                    <a:pt x="0" y="517344"/>
                    <a:pt x="0" y="517344"/>
                  </a:cubicBezTo>
                  <a:cubicBezTo>
                    <a:pt x="0" y="517344"/>
                    <a:pt x="0" y="522416"/>
                    <a:pt x="0" y="522416"/>
                  </a:cubicBezTo>
                  <a:cubicBezTo>
                    <a:pt x="0" y="522416"/>
                    <a:pt x="0" y="527489"/>
                    <a:pt x="0" y="527489"/>
                  </a:cubicBezTo>
                  <a:cubicBezTo>
                    <a:pt x="0" y="527489"/>
                    <a:pt x="0" y="527489"/>
                    <a:pt x="0" y="532560"/>
                  </a:cubicBezTo>
                  <a:cubicBezTo>
                    <a:pt x="0" y="532560"/>
                    <a:pt x="0" y="532560"/>
                    <a:pt x="0" y="532560"/>
                  </a:cubicBezTo>
                  <a:cubicBezTo>
                    <a:pt x="0" y="532560"/>
                    <a:pt x="0" y="532560"/>
                    <a:pt x="0" y="532560"/>
                  </a:cubicBezTo>
                  <a:cubicBezTo>
                    <a:pt x="0" y="532560"/>
                    <a:pt x="0" y="537633"/>
                    <a:pt x="0" y="537633"/>
                  </a:cubicBezTo>
                  <a:cubicBezTo>
                    <a:pt x="0" y="537633"/>
                    <a:pt x="0" y="537633"/>
                    <a:pt x="0" y="542705"/>
                  </a:cubicBezTo>
                  <a:cubicBezTo>
                    <a:pt x="0" y="542705"/>
                    <a:pt x="0" y="542705"/>
                    <a:pt x="0" y="547776"/>
                  </a:cubicBezTo>
                  <a:cubicBezTo>
                    <a:pt x="0" y="547776"/>
                    <a:pt x="0" y="547776"/>
                    <a:pt x="0" y="552849"/>
                  </a:cubicBezTo>
                  <a:cubicBezTo>
                    <a:pt x="0" y="552849"/>
                    <a:pt x="0" y="552849"/>
                    <a:pt x="0" y="552849"/>
                  </a:cubicBezTo>
                  <a:cubicBezTo>
                    <a:pt x="0" y="552849"/>
                    <a:pt x="0" y="552849"/>
                    <a:pt x="0" y="552849"/>
                  </a:cubicBezTo>
                  <a:cubicBezTo>
                    <a:pt x="0" y="552849"/>
                    <a:pt x="0" y="552849"/>
                    <a:pt x="0" y="552849"/>
                  </a:cubicBezTo>
                  <a:cubicBezTo>
                    <a:pt x="0" y="552849"/>
                    <a:pt x="0" y="552849"/>
                    <a:pt x="0" y="557921"/>
                  </a:cubicBezTo>
                  <a:cubicBezTo>
                    <a:pt x="0" y="557921"/>
                    <a:pt x="0" y="557921"/>
                    <a:pt x="0" y="562993"/>
                  </a:cubicBezTo>
                  <a:cubicBezTo>
                    <a:pt x="0" y="562993"/>
                    <a:pt x="0" y="562993"/>
                    <a:pt x="0" y="568065"/>
                  </a:cubicBezTo>
                  <a:cubicBezTo>
                    <a:pt x="0" y="568065"/>
                    <a:pt x="0" y="573136"/>
                    <a:pt x="5072" y="573136"/>
                  </a:cubicBezTo>
                  <a:cubicBezTo>
                    <a:pt x="5072" y="573136"/>
                    <a:pt x="5072" y="578209"/>
                    <a:pt x="10144" y="578209"/>
                  </a:cubicBezTo>
                  <a:cubicBezTo>
                    <a:pt x="10144" y="578209"/>
                    <a:pt x="10144" y="578209"/>
                    <a:pt x="10144" y="578209"/>
                  </a:cubicBezTo>
                  <a:cubicBezTo>
                    <a:pt x="10144" y="578209"/>
                    <a:pt x="10144" y="578209"/>
                    <a:pt x="10144" y="578209"/>
                  </a:cubicBezTo>
                  <a:cubicBezTo>
                    <a:pt x="10144" y="578209"/>
                    <a:pt x="10144" y="583281"/>
                    <a:pt x="15216" y="583281"/>
                  </a:cubicBezTo>
                  <a:cubicBezTo>
                    <a:pt x="15216" y="583281"/>
                    <a:pt x="15216" y="583281"/>
                    <a:pt x="20288" y="588353"/>
                  </a:cubicBezTo>
                  <a:cubicBezTo>
                    <a:pt x="20288" y="588353"/>
                    <a:pt x="20288" y="588353"/>
                    <a:pt x="25360" y="593425"/>
                  </a:cubicBezTo>
                  <a:cubicBezTo>
                    <a:pt x="25360" y="593425"/>
                    <a:pt x="25360" y="593425"/>
                    <a:pt x="30432" y="598497"/>
                  </a:cubicBezTo>
                  <a:cubicBezTo>
                    <a:pt x="30432" y="598497"/>
                    <a:pt x="30432" y="598497"/>
                    <a:pt x="30432" y="603569"/>
                  </a:cubicBezTo>
                  <a:cubicBezTo>
                    <a:pt x="30432" y="603569"/>
                    <a:pt x="30432" y="603569"/>
                    <a:pt x="30432" y="603569"/>
                  </a:cubicBezTo>
                  <a:cubicBezTo>
                    <a:pt x="30432" y="603569"/>
                    <a:pt x="30432" y="603569"/>
                    <a:pt x="30432" y="603569"/>
                  </a:cubicBezTo>
                  <a:cubicBezTo>
                    <a:pt x="30432" y="603569"/>
                    <a:pt x="30432" y="603569"/>
                    <a:pt x="35504" y="608641"/>
                  </a:cubicBezTo>
                  <a:cubicBezTo>
                    <a:pt x="35504" y="608641"/>
                    <a:pt x="35504" y="608641"/>
                    <a:pt x="40576" y="613713"/>
                  </a:cubicBezTo>
                  <a:cubicBezTo>
                    <a:pt x="40576" y="613713"/>
                    <a:pt x="40576" y="613713"/>
                    <a:pt x="45648" y="618785"/>
                  </a:cubicBezTo>
                  <a:cubicBezTo>
                    <a:pt x="45648" y="618785"/>
                    <a:pt x="50720" y="618785"/>
                    <a:pt x="50720" y="623857"/>
                  </a:cubicBezTo>
                  <a:cubicBezTo>
                    <a:pt x="50720" y="623857"/>
                    <a:pt x="55792" y="623857"/>
                    <a:pt x="55792" y="628929"/>
                  </a:cubicBezTo>
                  <a:cubicBezTo>
                    <a:pt x="55792" y="628929"/>
                    <a:pt x="55792" y="628929"/>
                    <a:pt x="55792" y="628929"/>
                  </a:cubicBezTo>
                  <a:cubicBezTo>
                    <a:pt x="55792" y="628929"/>
                    <a:pt x="55792" y="628929"/>
                    <a:pt x="55792" y="628929"/>
                  </a:cubicBezTo>
                  <a:cubicBezTo>
                    <a:pt x="55792" y="628929"/>
                    <a:pt x="60864" y="628929"/>
                    <a:pt x="60864" y="634001"/>
                  </a:cubicBezTo>
                  <a:cubicBezTo>
                    <a:pt x="60864" y="634001"/>
                    <a:pt x="65936" y="634001"/>
                    <a:pt x="65936" y="639073"/>
                  </a:cubicBezTo>
                  <a:cubicBezTo>
                    <a:pt x="65936" y="639073"/>
                    <a:pt x="71008" y="639073"/>
                    <a:pt x="71008" y="644145"/>
                  </a:cubicBezTo>
                  <a:cubicBezTo>
                    <a:pt x="71008" y="644145"/>
                    <a:pt x="76080" y="644145"/>
                    <a:pt x="76080" y="649217"/>
                  </a:cubicBezTo>
                  <a:cubicBezTo>
                    <a:pt x="76080" y="649217"/>
                    <a:pt x="76080" y="649217"/>
                    <a:pt x="76080" y="649217"/>
                  </a:cubicBezTo>
                  <a:cubicBezTo>
                    <a:pt x="76080" y="649217"/>
                    <a:pt x="81152" y="649217"/>
                    <a:pt x="81152" y="649217"/>
                  </a:cubicBezTo>
                  <a:cubicBezTo>
                    <a:pt x="81152" y="649217"/>
                    <a:pt x="86224" y="649217"/>
                    <a:pt x="86224" y="654289"/>
                  </a:cubicBezTo>
                  <a:cubicBezTo>
                    <a:pt x="86224" y="654289"/>
                    <a:pt x="91296" y="654289"/>
                    <a:pt x="91296" y="654289"/>
                  </a:cubicBezTo>
                  <a:cubicBezTo>
                    <a:pt x="91296" y="654289"/>
                    <a:pt x="96368" y="654289"/>
                    <a:pt x="96368" y="654289"/>
                  </a:cubicBezTo>
                  <a:cubicBezTo>
                    <a:pt x="96368" y="654289"/>
                    <a:pt x="96368" y="654289"/>
                    <a:pt x="96368" y="654289"/>
                  </a:cubicBezTo>
                  <a:cubicBezTo>
                    <a:pt x="96368" y="654289"/>
                    <a:pt x="96368" y="654289"/>
                    <a:pt x="96368" y="654289"/>
                  </a:cubicBezTo>
                  <a:cubicBezTo>
                    <a:pt x="96368" y="654289"/>
                    <a:pt x="96368" y="654289"/>
                    <a:pt x="101440" y="654289"/>
                  </a:cubicBezTo>
                  <a:cubicBezTo>
                    <a:pt x="101440" y="654289"/>
                    <a:pt x="101440" y="654289"/>
                    <a:pt x="106512" y="654289"/>
                  </a:cubicBezTo>
                  <a:cubicBezTo>
                    <a:pt x="106512" y="654289"/>
                    <a:pt x="106512" y="654289"/>
                    <a:pt x="111584" y="654289"/>
                  </a:cubicBezTo>
                  <a:cubicBezTo>
                    <a:pt x="111584" y="654289"/>
                    <a:pt x="111584" y="654289"/>
                    <a:pt x="116656" y="654289"/>
                  </a:cubicBezTo>
                  <a:cubicBezTo>
                    <a:pt x="116656" y="654289"/>
                    <a:pt x="116656" y="654289"/>
                    <a:pt x="116656" y="654289"/>
                  </a:cubicBezTo>
                  <a:cubicBezTo>
                    <a:pt x="116656" y="654289"/>
                    <a:pt x="116656" y="654289"/>
                    <a:pt x="116656" y="654289"/>
                  </a:cubicBezTo>
                  <a:cubicBezTo>
                    <a:pt x="116656" y="654289"/>
                    <a:pt x="116656" y="654289"/>
                    <a:pt x="116656" y="654289"/>
                  </a:cubicBezTo>
                  <a:cubicBezTo>
                    <a:pt x="116656" y="654289"/>
                    <a:pt x="116656" y="654289"/>
                    <a:pt x="121728" y="654289"/>
                  </a:cubicBezTo>
                  <a:cubicBezTo>
                    <a:pt x="121728" y="654289"/>
                    <a:pt x="121728" y="654289"/>
                    <a:pt x="126800" y="654289"/>
                  </a:cubicBezTo>
                  <a:cubicBezTo>
                    <a:pt x="126800" y="654289"/>
                    <a:pt x="126800" y="654289"/>
                    <a:pt x="131872" y="654289"/>
                  </a:cubicBezTo>
                  <a:cubicBezTo>
                    <a:pt x="131872" y="654289"/>
                    <a:pt x="131872" y="654289"/>
                    <a:pt x="131872" y="654289"/>
                  </a:cubicBezTo>
                  <a:cubicBezTo>
                    <a:pt x="131872" y="654289"/>
                    <a:pt x="131872" y="654289"/>
                    <a:pt x="131872" y="654289"/>
                  </a:cubicBezTo>
                  <a:cubicBezTo>
                    <a:pt x="131872" y="654289"/>
                    <a:pt x="131872" y="654289"/>
                    <a:pt x="131872" y="654289"/>
                  </a:cubicBezTo>
                  <a:cubicBezTo>
                    <a:pt x="131872" y="654289"/>
                    <a:pt x="136944" y="654289"/>
                    <a:pt x="136944" y="654289"/>
                  </a:cubicBezTo>
                  <a:cubicBezTo>
                    <a:pt x="136944" y="654289"/>
                    <a:pt x="142016" y="654289"/>
                    <a:pt x="142016" y="654289"/>
                  </a:cubicBezTo>
                  <a:lnTo>
                    <a:pt x="258673" y="588353"/>
                  </a:lnTo>
                  <a:cubicBezTo>
                    <a:pt x="248528" y="578209"/>
                    <a:pt x="248528" y="578209"/>
                    <a:pt x="243456" y="578209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51C1E7F-5495-4AC5-BC06-E680FF201E51}"/>
                </a:ext>
              </a:extLst>
            </p:cNvPr>
            <p:cNvSpPr/>
            <p:nvPr/>
          </p:nvSpPr>
          <p:spPr>
            <a:xfrm>
              <a:off x="5538079" y="2688487"/>
              <a:ext cx="557921" cy="1065121"/>
            </a:xfrm>
            <a:custGeom>
              <a:avLst/>
              <a:gdLst>
                <a:gd name="connsiteX0" fmla="*/ 573137 w 557921"/>
                <a:gd name="connsiteY0" fmla="*/ 436192 h 1065120"/>
                <a:gd name="connsiteX1" fmla="*/ 573137 w 557921"/>
                <a:gd name="connsiteY1" fmla="*/ 420976 h 1065120"/>
                <a:gd name="connsiteX2" fmla="*/ 573137 w 557921"/>
                <a:gd name="connsiteY2" fmla="*/ 405760 h 1065120"/>
                <a:gd name="connsiteX3" fmla="*/ 573137 w 557921"/>
                <a:gd name="connsiteY3" fmla="*/ 395616 h 1065120"/>
                <a:gd name="connsiteX4" fmla="*/ 573137 w 557921"/>
                <a:gd name="connsiteY4" fmla="*/ 395616 h 1065120"/>
                <a:gd name="connsiteX5" fmla="*/ 573137 w 557921"/>
                <a:gd name="connsiteY5" fmla="*/ 390544 h 1065120"/>
                <a:gd name="connsiteX6" fmla="*/ 573137 w 557921"/>
                <a:gd name="connsiteY6" fmla="*/ 375328 h 1065120"/>
                <a:gd name="connsiteX7" fmla="*/ 573137 w 557921"/>
                <a:gd name="connsiteY7" fmla="*/ 365184 h 1065120"/>
                <a:gd name="connsiteX8" fmla="*/ 573137 w 557921"/>
                <a:gd name="connsiteY8" fmla="*/ 355040 h 1065120"/>
                <a:gd name="connsiteX9" fmla="*/ 573137 w 557921"/>
                <a:gd name="connsiteY9" fmla="*/ 355040 h 1065120"/>
                <a:gd name="connsiteX10" fmla="*/ 573137 w 557921"/>
                <a:gd name="connsiteY10" fmla="*/ 355040 h 1065120"/>
                <a:gd name="connsiteX11" fmla="*/ 573137 w 557921"/>
                <a:gd name="connsiteY11" fmla="*/ 344896 h 1065120"/>
                <a:gd name="connsiteX12" fmla="*/ 573137 w 557921"/>
                <a:gd name="connsiteY12" fmla="*/ 334752 h 1065120"/>
                <a:gd name="connsiteX13" fmla="*/ 573137 w 557921"/>
                <a:gd name="connsiteY13" fmla="*/ 324608 h 1065120"/>
                <a:gd name="connsiteX14" fmla="*/ 573137 w 557921"/>
                <a:gd name="connsiteY14" fmla="*/ 314464 h 1065120"/>
                <a:gd name="connsiteX15" fmla="*/ 573137 w 557921"/>
                <a:gd name="connsiteY15" fmla="*/ 314464 h 1065120"/>
                <a:gd name="connsiteX16" fmla="*/ 573137 w 557921"/>
                <a:gd name="connsiteY16" fmla="*/ 314464 h 1065120"/>
                <a:gd name="connsiteX17" fmla="*/ 573137 w 557921"/>
                <a:gd name="connsiteY17" fmla="*/ 309392 h 1065120"/>
                <a:gd name="connsiteX18" fmla="*/ 573137 w 557921"/>
                <a:gd name="connsiteY18" fmla="*/ 304320 h 1065120"/>
                <a:gd name="connsiteX19" fmla="*/ 573137 w 557921"/>
                <a:gd name="connsiteY19" fmla="*/ 299248 h 1065120"/>
                <a:gd name="connsiteX20" fmla="*/ 573137 w 557921"/>
                <a:gd name="connsiteY20" fmla="*/ 294176 h 1065120"/>
                <a:gd name="connsiteX21" fmla="*/ 573137 w 557921"/>
                <a:gd name="connsiteY21" fmla="*/ 289104 h 1065120"/>
                <a:gd name="connsiteX22" fmla="*/ 573137 w 557921"/>
                <a:gd name="connsiteY22" fmla="*/ 284032 h 1065120"/>
                <a:gd name="connsiteX23" fmla="*/ 573137 w 557921"/>
                <a:gd name="connsiteY23" fmla="*/ 284032 h 1065120"/>
                <a:gd name="connsiteX24" fmla="*/ 568065 w 557921"/>
                <a:gd name="connsiteY24" fmla="*/ 273888 h 1065120"/>
                <a:gd name="connsiteX25" fmla="*/ 562993 w 557921"/>
                <a:gd name="connsiteY25" fmla="*/ 263744 h 1065120"/>
                <a:gd name="connsiteX26" fmla="*/ 557921 w 557921"/>
                <a:gd name="connsiteY26" fmla="*/ 253600 h 1065120"/>
                <a:gd name="connsiteX27" fmla="*/ 557921 w 557921"/>
                <a:gd name="connsiteY27" fmla="*/ 253600 h 1065120"/>
                <a:gd name="connsiteX28" fmla="*/ 557921 w 557921"/>
                <a:gd name="connsiteY28" fmla="*/ 253600 h 1065120"/>
                <a:gd name="connsiteX29" fmla="*/ 542705 w 557921"/>
                <a:gd name="connsiteY29" fmla="*/ 233312 h 1065120"/>
                <a:gd name="connsiteX30" fmla="*/ 537633 w 557921"/>
                <a:gd name="connsiteY30" fmla="*/ 228240 h 1065120"/>
                <a:gd name="connsiteX31" fmla="*/ 532561 w 557921"/>
                <a:gd name="connsiteY31" fmla="*/ 223168 h 1065120"/>
                <a:gd name="connsiteX32" fmla="*/ 527489 w 557921"/>
                <a:gd name="connsiteY32" fmla="*/ 218096 h 1065120"/>
                <a:gd name="connsiteX33" fmla="*/ 517345 w 557921"/>
                <a:gd name="connsiteY33" fmla="*/ 207952 h 1065120"/>
                <a:gd name="connsiteX34" fmla="*/ 507201 w 557921"/>
                <a:gd name="connsiteY34" fmla="*/ 197808 h 1065120"/>
                <a:gd name="connsiteX35" fmla="*/ 507201 w 557921"/>
                <a:gd name="connsiteY35" fmla="*/ 197808 h 1065120"/>
                <a:gd name="connsiteX36" fmla="*/ 507201 w 557921"/>
                <a:gd name="connsiteY36" fmla="*/ 197808 h 1065120"/>
                <a:gd name="connsiteX37" fmla="*/ 497057 w 557921"/>
                <a:gd name="connsiteY37" fmla="*/ 187664 h 1065120"/>
                <a:gd name="connsiteX38" fmla="*/ 486913 w 557921"/>
                <a:gd name="connsiteY38" fmla="*/ 177520 h 1065120"/>
                <a:gd name="connsiteX39" fmla="*/ 456481 w 557921"/>
                <a:gd name="connsiteY39" fmla="*/ 157232 h 1065120"/>
                <a:gd name="connsiteX40" fmla="*/ 456481 w 557921"/>
                <a:gd name="connsiteY40" fmla="*/ 157232 h 1065120"/>
                <a:gd name="connsiteX41" fmla="*/ 456481 w 557921"/>
                <a:gd name="connsiteY41" fmla="*/ 157232 h 1065120"/>
                <a:gd name="connsiteX42" fmla="*/ 446337 w 557921"/>
                <a:gd name="connsiteY42" fmla="*/ 147088 h 1065120"/>
                <a:gd name="connsiteX43" fmla="*/ 436193 w 557921"/>
                <a:gd name="connsiteY43" fmla="*/ 136944 h 1065120"/>
                <a:gd name="connsiteX44" fmla="*/ 431121 w 557921"/>
                <a:gd name="connsiteY44" fmla="*/ 131872 h 1065120"/>
                <a:gd name="connsiteX45" fmla="*/ 426049 w 557921"/>
                <a:gd name="connsiteY45" fmla="*/ 126800 h 1065120"/>
                <a:gd name="connsiteX46" fmla="*/ 420977 w 557921"/>
                <a:gd name="connsiteY46" fmla="*/ 121728 h 1065120"/>
                <a:gd name="connsiteX47" fmla="*/ 405761 w 557921"/>
                <a:gd name="connsiteY47" fmla="*/ 111584 h 1065120"/>
                <a:gd name="connsiteX48" fmla="*/ 400689 w 557921"/>
                <a:gd name="connsiteY48" fmla="*/ 106512 h 1065120"/>
                <a:gd name="connsiteX49" fmla="*/ 395617 w 557921"/>
                <a:gd name="connsiteY49" fmla="*/ 101440 h 1065120"/>
                <a:gd name="connsiteX50" fmla="*/ 390545 w 557921"/>
                <a:gd name="connsiteY50" fmla="*/ 96368 h 1065120"/>
                <a:gd name="connsiteX51" fmla="*/ 370257 w 557921"/>
                <a:gd name="connsiteY51" fmla="*/ 81152 h 1065120"/>
                <a:gd name="connsiteX52" fmla="*/ 365185 w 557921"/>
                <a:gd name="connsiteY52" fmla="*/ 76080 h 1065120"/>
                <a:gd name="connsiteX53" fmla="*/ 360113 w 557921"/>
                <a:gd name="connsiteY53" fmla="*/ 71008 h 1065120"/>
                <a:gd name="connsiteX54" fmla="*/ 355041 w 557921"/>
                <a:gd name="connsiteY54" fmla="*/ 65936 h 1065120"/>
                <a:gd name="connsiteX55" fmla="*/ 329681 w 557921"/>
                <a:gd name="connsiteY55" fmla="*/ 50720 h 1065120"/>
                <a:gd name="connsiteX56" fmla="*/ 324609 w 557921"/>
                <a:gd name="connsiteY56" fmla="*/ 45648 h 1065120"/>
                <a:gd name="connsiteX57" fmla="*/ 304321 w 557921"/>
                <a:gd name="connsiteY57" fmla="*/ 35504 h 1065120"/>
                <a:gd name="connsiteX58" fmla="*/ 294177 w 557921"/>
                <a:gd name="connsiteY58" fmla="*/ 30432 h 1065120"/>
                <a:gd name="connsiteX59" fmla="*/ 289105 w 557921"/>
                <a:gd name="connsiteY59" fmla="*/ 25360 h 1065120"/>
                <a:gd name="connsiteX60" fmla="*/ 284033 w 557921"/>
                <a:gd name="connsiteY60" fmla="*/ 25360 h 1065120"/>
                <a:gd name="connsiteX61" fmla="*/ 263745 w 557921"/>
                <a:gd name="connsiteY61" fmla="*/ 15216 h 1065120"/>
                <a:gd name="connsiteX62" fmla="*/ 258672 w 557921"/>
                <a:gd name="connsiteY62" fmla="*/ 15216 h 1065120"/>
                <a:gd name="connsiteX63" fmla="*/ 253601 w 557921"/>
                <a:gd name="connsiteY63" fmla="*/ 15216 h 1065120"/>
                <a:gd name="connsiteX64" fmla="*/ 248529 w 557921"/>
                <a:gd name="connsiteY64" fmla="*/ 10144 h 1065120"/>
                <a:gd name="connsiteX65" fmla="*/ 233312 w 557921"/>
                <a:gd name="connsiteY65" fmla="*/ 5072 h 1065120"/>
                <a:gd name="connsiteX66" fmla="*/ 228240 w 557921"/>
                <a:gd name="connsiteY66" fmla="*/ 5072 h 1065120"/>
                <a:gd name="connsiteX67" fmla="*/ 223169 w 557921"/>
                <a:gd name="connsiteY67" fmla="*/ 5072 h 1065120"/>
                <a:gd name="connsiteX68" fmla="*/ 218096 w 557921"/>
                <a:gd name="connsiteY68" fmla="*/ 5072 h 1065120"/>
                <a:gd name="connsiteX69" fmla="*/ 207952 w 557921"/>
                <a:gd name="connsiteY69" fmla="*/ 0 h 1065120"/>
                <a:gd name="connsiteX70" fmla="*/ 202880 w 557921"/>
                <a:gd name="connsiteY70" fmla="*/ 0 h 1065120"/>
                <a:gd name="connsiteX71" fmla="*/ 197808 w 557921"/>
                <a:gd name="connsiteY71" fmla="*/ 0 h 1065120"/>
                <a:gd name="connsiteX72" fmla="*/ 192736 w 557921"/>
                <a:gd name="connsiteY72" fmla="*/ 0 h 1065120"/>
                <a:gd name="connsiteX73" fmla="*/ 182592 w 557921"/>
                <a:gd name="connsiteY73" fmla="*/ 0 h 1065120"/>
                <a:gd name="connsiteX74" fmla="*/ 177520 w 557921"/>
                <a:gd name="connsiteY74" fmla="*/ 0 h 1065120"/>
                <a:gd name="connsiteX75" fmla="*/ 177520 w 557921"/>
                <a:gd name="connsiteY75" fmla="*/ 0 h 1065120"/>
                <a:gd name="connsiteX76" fmla="*/ 177520 w 557921"/>
                <a:gd name="connsiteY76" fmla="*/ 0 h 1065120"/>
                <a:gd name="connsiteX77" fmla="*/ 167376 w 557921"/>
                <a:gd name="connsiteY77" fmla="*/ 0 h 1065120"/>
                <a:gd name="connsiteX78" fmla="*/ 157232 w 557921"/>
                <a:gd name="connsiteY78" fmla="*/ 0 h 1065120"/>
                <a:gd name="connsiteX79" fmla="*/ 157232 w 557921"/>
                <a:gd name="connsiteY79" fmla="*/ 0 h 1065120"/>
                <a:gd name="connsiteX80" fmla="*/ 157232 w 557921"/>
                <a:gd name="connsiteY80" fmla="*/ 0 h 1065120"/>
                <a:gd name="connsiteX81" fmla="*/ 147088 w 557921"/>
                <a:gd name="connsiteY81" fmla="*/ 0 h 1065120"/>
                <a:gd name="connsiteX82" fmla="*/ 142016 w 557921"/>
                <a:gd name="connsiteY82" fmla="*/ 0 h 1065120"/>
                <a:gd name="connsiteX83" fmla="*/ 136944 w 557921"/>
                <a:gd name="connsiteY83" fmla="*/ 0 h 1065120"/>
                <a:gd name="connsiteX84" fmla="*/ 131872 w 557921"/>
                <a:gd name="connsiteY84" fmla="*/ 0 h 1065120"/>
                <a:gd name="connsiteX85" fmla="*/ 116656 w 557921"/>
                <a:gd name="connsiteY85" fmla="*/ 5072 h 1065120"/>
                <a:gd name="connsiteX86" fmla="*/ 116656 w 557921"/>
                <a:gd name="connsiteY86" fmla="*/ 5072 h 1065120"/>
                <a:gd name="connsiteX87" fmla="*/ 0 w 557921"/>
                <a:gd name="connsiteY87" fmla="*/ 71008 h 1065120"/>
                <a:gd name="connsiteX88" fmla="*/ 15216 w 557921"/>
                <a:gd name="connsiteY88" fmla="*/ 65936 h 1065120"/>
                <a:gd name="connsiteX89" fmla="*/ 20288 w 557921"/>
                <a:gd name="connsiteY89" fmla="*/ 65936 h 1065120"/>
                <a:gd name="connsiteX90" fmla="*/ 35504 w 557921"/>
                <a:gd name="connsiteY90" fmla="*/ 60864 h 1065120"/>
                <a:gd name="connsiteX91" fmla="*/ 35504 w 557921"/>
                <a:gd name="connsiteY91" fmla="*/ 60864 h 1065120"/>
                <a:gd name="connsiteX92" fmla="*/ 55792 w 557921"/>
                <a:gd name="connsiteY92" fmla="*/ 60864 h 1065120"/>
                <a:gd name="connsiteX93" fmla="*/ 55792 w 557921"/>
                <a:gd name="connsiteY93" fmla="*/ 60864 h 1065120"/>
                <a:gd name="connsiteX94" fmla="*/ 76080 w 557921"/>
                <a:gd name="connsiteY94" fmla="*/ 65936 h 1065120"/>
                <a:gd name="connsiteX95" fmla="*/ 81152 w 557921"/>
                <a:gd name="connsiteY95" fmla="*/ 65936 h 1065120"/>
                <a:gd name="connsiteX96" fmla="*/ 106512 w 557921"/>
                <a:gd name="connsiteY96" fmla="*/ 71008 h 1065120"/>
                <a:gd name="connsiteX97" fmla="*/ 111584 w 557921"/>
                <a:gd name="connsiteY97" fmla="*/ 71008 h 1065120"/>
                <a:gd name="connsiteX98" fmla="*/ 136944 w 557921"/>
                <a:gd name="connsiteY98" fmla="*/ 81152 h 1065120"/>
                <a:gd name="connsiteX99" fmla="*/ 142016 w 557921"/>
                <a:gd name="connsiteY99" fmla="*/ 81152 h 1065120"/>
                <a:gd name="connsiteX100" fmla="*/ 172448 w 557921"/>
                <a:gd name="connsiteY100" fmla="*/ 96368 h 1065120"/>
                <a:gd name="connsiteX101" fmla="*/ 177520 w 557921"/>
                <a:gd name="connsiteY101" fmla="*/ 101440 h 1065120"/>
                <a:gd name="connsiteX102" fmla="*/ 207952 w 557921"/>
                <a:gd name="connsiteY102" fmla="*/ 116656 h 1065120"/>
                <a:gd name="connsiteX103" fmla="*/ 243456 w 557921"/>
                <a:gd name="connsiteY103" fmla="*/ 136944 h 1065120"/>
                <a:gd name="connsiteX104" fmla="*/ 248529 w 557921"/>
                <a:gd name="connsiteY104" fmla="*/ 142016 h 1065120"/>
                <a:gd name="connsiteX105" fmla="*/ 278961 w 557921"/>
                <a:gd name="connsiteY105" fmla="*/ 162304 h 1065120"/>
                <a:gd name="connsiteX106" fmla="*/ 284033 w 557921"/>
                <a:gd name="connsiteY106" fmla="*/ 167376 h 1065120"/>
                <a:gd name="connsiteX107" fmla="*/ 314464 w 557921"/>
                <a:gd name="connsiteY107" fmla="*/ 192736 h 1065120"/>
                <a:gd name="connsiteX108" fmla="*/ 319537 w 557921"/>
                <a:gd name="connsiteY108" fmla="*/ 197808 h 1065120"/>
                <a:gd name="connsiteX109" fmla="*/ 349969 w 557921"/>
                <a:gd name="connsiteY109" fmla="*/ 223168 h 1065120"/>
                <a:gd name="connsiteX110" fmla="*/ 349969 w 557921"/>
                <a:gd name="connsiteY110" fmla="*/ 223168 h 1065120"/>
                <a:gd name="connsiteX111" fmla="*/ 349969 w 557921"/>
                <a:gd name="connsiteY111" fmla="*/ 223168 h 1065120"/>
                <a:gd name="connsiteX112" fmla="*/ 375329 w 557921"/>
                <a:gd name="connsiteY112" fmla="*/ 253600 h 1065120"/>
                <a:gd name="connsiteX113" fmla="*/ 375329 w 557921"/>
                <a:gd name="connsiteY113" fmla="*/ 253600 h 1065120"/>
                <a:gd name="connsiteX114" fmla="*/ 395617 w 557921"/>
                <a:gd name="connsiteY114" fmla="*/ 284032 h 1065120"/>
                <a:gd name="connsiteX115" fmla="*/ 400689 w 557921"/>
                <a:gd name="connsiteY115" fmla="*/ 289104 h 1065120"/>
                <a:gd name="connsiteX116" fmla="*/ 420977 w 557921"/>
                <a:gd name="connsiteY116" fmla="*/ 319536 h 1065120"/>
                <a:gd name="connsiteX117" fmla="*/ 420977 w 557921"/>
                <a:gd name="connsiteY117" fmla="*/ 319536 h 1065120"/>
                <a:gd name="connsiteX118" fmla="*/ 436193 w 557921"/>
                <a:gd name="connsiteY118" fmla="*/ 349968 h 1065120"/>
                <a:gd name="connsiteX119" fmla="*/ 446337 w 557921"/>
                <a:gd name="connsiteY119" fmla="*/ 380400 h 1065120"/>
                <a:gd name="connsiteX120" fmla="*/ 446337 w 557921"/>
                <a:gd name="connsiteY120" fmla="*/ 380400 h 1065120"/>
                <a:gd name="connsiteX121" fmla="*/ 456481 w 557921"/>
                <a:gd name="connsiteY121" fmla="*/ 415904 h 1065120"/>
                <a:gd name="connsiteX122" fmla="*/ 456481 w 557921"/>
                <a:gd name="connsiteY122" fmla="*/ 415904 h 1065120"/>
                <a:gd name="connsiteX123" fmla="*/ 461553 w 557921"/>
                <a:gd name="connsiteY123" fmla="*/ 456480 h 1065120"/>
                <a:gd name="connsiteX124" fmla="*/ 461553 w 557921"/>
                <a:gd name="connsiteY124" fmla="*/ 456480 h 1065120"/>
                <a:gd name="connsiteX125" fmla="*/ 461553 w 557921"/>
                <a:gd name="connsiteY125" fmla="*/ 497056 h 1065120"/>
                <a:gd name="connsiteX126" fmla="*/ 461553 w 557921"/>
                <a:gd name="connsiteY126" fmla="*/ 933249 h 1065120"/>
                <a:gd name="connsiteX127" fmla="*/ 461553 w 557921"/>
                <a:gd name="connsiteY127" fmla="*/ 943393 h 1065120"/>
                <a:gd name="connsiteX128" fmla="*/ 461553 w 557921"/>
                <a:gd name="connsiteY128" fmla="*/ 963681 h 1065120"/>
                <a:gd name="connsiteX129" fmla="*/ 461553 w 557921"/>
                <a:gd name="connsiteY129" fmla="*/ 983969 h 1065120"/>
                <a:gd name="connsiteX130" fmla="*/ 461553 w 557921"/>
                <a:gd name="connsiteY130" fmla="*/ 983969 h 1065120"/>
                <a:gd name="connsiteX131" fmla="*/ 461553 w 557921"/>
                <a:gd name="connsiteY131" fmla="*/ 999185 h 1065120"/>
                <a:gd name="connsiteX132" fmla="*/ 461553 w 557921"/>
                <a:gd name="connsiteY132" fmla="*/ 999185 h 1065120"/>
                <a:gd name="connsiteX133" fmla="*/ 456481 w 557921"/>
                <a:gd name="connsiteY133" fmla="*/ 1014401 h 1065120"/>
                <a:gd name="connsiteX134" fmla="*/ 441265 w 557921"/>
                <a:gd name="connsiteY134" fmla="*/ 1044833 h 1065120"/>
                <a:gd name="connsiteX135" fmla="*/ 431121 w 557921"/>
                <a:gd name="connsiteY135" fmla="*/ 1054977 h 1065120"/>
                <a:gd name="connsiteX136" fmla="*/ 426049 w 557921"/>
                <a:gd name="connsiteY136" fmla="*/ 1060049 h 1065120"/>
                <a:gd name="connsiteX137" fmla="*/ 410833 w 557921"/>
                <a:gd name="connsiteY137" fmla="*/ 1070193 h 1065120"/>
                <a:gd name="connsiteX138" fmla="*/ 527489 w 557921"/>
                <a:gd name="connsiteY138" fmla="*/ 1004257 h 1065120"/>
                <a:gd name="connsiteX139" fmla="*/ 542705 w 557921"/>
                <a:gd name="connsiteY139" fmla="*/ 994113 h 1065120"/>
                <a:gd name="connsiteX140" fmla="*/ 547777 w 557921"/>
                <a:gd name="connsiteY140" fmla="*/ 989041 h 1065120"/>
                <a:gd name="connsiteX141" fmla="*/ 557921 w 557921"/>
                <a:gd name="connsiteY141" fmla="*/ 978897 h 1065120"/>
                <a:gd name="connsiteX142" fmla="*/ 557921 w 557921"/>
                <a:gd name="connsiteY142" fmla="*/ 978897 h 1065120"/>
                <a:gd name="connsiteX143" fmla="*/ 557921 w 557921"/>
                <a:gd name="connsiteY143" fmla="*/ 978897 h 1065120"/>
                <a:gd name="connsiteX144" fmla="*/ 573137 w 557921"/>
                <a:gd name="connsiteY144" fmla="*/ 953537 h 1065120"/>
                <a:gd name="connsiteX145" fmla="*/ 578209 w 557921"/>
                <a:gd name="connsiteY145" fmla="*/ 943393 h 1065120"/>
                <a:gd name="connsiteX146" fmla="*/ 578209 w 557921"/>
                <a:gd name="connsiteY146" fmla="*/ 943393 h 1065120"/>
                <a:gd name="connsiteX147" fmla="*/ 578209 w 557921"/>
                <a:gd name="connsiteY147" fmla="*/ 943393 h 1065120"/>
                <a:gd name="connsiteX148" fmla="*/ 578209 w 557921"/>
                <a:gd name="connsiteY148" fmla="*/ 943393 h 1065120"/>
                <a:gd name="connsiteX149" fmla="*/ 578209 w 557921"/>
                <a:gd name="connsiteY149" fmla="*/ 938321 h 1065120"/>
                <a:gd name="connsiteX150" fmla="*/ 578209 w 557921"/>
                <a:gd name="connsiteY150" fmla="*/ 928177 h 1065120"/>
                <a:gd name="connsiteX151" fmla="*/ 578209 w 557921"/>
                <a:gd name="connsiteY151" fmla="*/ 928177 h 1065120"/>
                <a:gd name="connsiteX152" fmla="*/ 578209 w 557921"/>
                <a:gd name="connsiteY152" fmla="*/ 928177 h 1065120"/>
                <a:gd name="connsiteX153" fmla="*/ 578209 w 557921"/>
                <a:gd name="connsiteY153" fmla="*/ 907889 h 1065120"/>
                <a:gd name="connsiteX154" fmla="*/ 578209 w 557921"/>
                <a:gd name="connsiteY154" fmla="*/ 907889 h 1065120"/>
                <a:gd name="connsiteX155" fmla="*/ 578209 w 557921"/>
                <a:gd name="connsiteY155" fmla="*/ 887601 h 1065120"/>
                <a:gd name="connsiteX156" fmla="*/ 578209 w 557921"/>
                <a:gd name="connsiteY156" fmla="*/ 877457 h 1065120"/>
                <a:gd name="connsiteX157" fmla="*/ 578209 w 557921"/>
                <a:gd name="connsiteY157" fmla="*/ 877457 h 1065120"/>
                <a:gd name="connsiteX158" fmla="*/ 578209 w 557921"/>
                <a:gd name="connsiteY158" fmla="*/ 877457 h 1065120"/>
                <a:gd name="connsiteX159" fmla="*/ 573137 w 557921"/>
                <a:gd name="connsiteY159" fmla="*/ 436192 h 10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557921" h="1065120">
                  <a:moveTo>
                    <a:pt x="573137" y="436192"/>
                  </a:moveTo>
                  <a:cubicBezTo>
                    <a:pt x="573137" y="431120"/>
                    <a:pt x="573137" y="426048"/>
                    <a:pt x="573137" y="420976"/>
                  </a:cubicBezTo>
                  <a:cubicBezTo>
                    <a:pt x="573137" y="415904"/>
                    <a:pt x="573137" y="410832"/>
                    <a:pt x="573137" y="405760"/>
                  </a:cubicBezTo>
                  <a:cubicBezTo>
                    <a:pt x="573137" y="400688"/>
                    <a:pt x="573137" y="400688"/>
                    <a:pt x="573137" y="395616"/>
                  </a:cubicBezTo>
                  <a:cubicBezTo>
                    <a:pt x="573137" y="395616"/>
                    <a:pt x="573137" y="395616"/>
                    <a:pt x="573137" y="395616"/>
                  </a:cubicBezTo>
                  <a:cubicBezTo>
                    <a:pt x="573137" y="395616"/>
                    <a:pt x="573137" y="395616"/>
                    <a:pt x="573137" y="390544"/>
                  </a:cubicBezTo>
                  <a:cubicBezTo>
                    <a:pt x="573137" y="385472"/>
                    <a:pt x="573137" y="380400"/>
                    <a:pt x="573137" y="375328"/>
                  </a:cubicBezTo>
                  <a:cubicBezTo>
                    <a:pt x="573137" y="370256"/>
                    <a:pt x="573137" y="365184"/>
                    <a:pt x="573137" y="365184"/>
                  </a:cubicBezTo>
                  <a:cubicBezTo>
                    <a:pt x="573137" y="360112"/>
                    <a:pt x="573137" y="360112"/>
                    <a:pt x="573137" y="355040"/>
                  </a:cubicBezTo>
                  <a:cubicBezTo>
                    <a:pt x="573137" y="355040"/>
                    <a:pt x="573137" y="355040"/>
                    <a:pt x="573137" y="355040"/>
                  </a:cubicBezTo>
                  <a:cubicBezTo>
                    <a:pt x="573137" y="355040"/>
                    <a:pt x="573137" y="355040"/>
                    <a:pt x="573137" y="355040"/>
                  </a:cubicBezTo>
                  <a:cubicBezTo>
                    <a:pt x="573137" y="349968"/>
                    <a:pt x="573137" y="349968"/>
                    <a:pt x="573137" y="344896"/>
                  </a:cubicBezTo>
                  <a:cubicBezTo>
                    <a:pt x="573137" y="339824"/>
                    <a:pt x="573137" y="339824"/>
                    <a:pt x="573137" y="334752"/>
                  </a:cubicBezTo>
                  <a:cubicBezTo>
                    <a:pt x="573137" y="329680"/>
                    <a:pt x="573137" y="329680"/>
                    <a:pt x="573137" y="324608"/>
                  </a:cubicBezTo>
                  <a:cubicBezTo>
                    <a:pt x="573137" y="319536"/>
                    <a:pt x="573137" y="319536"/>
                    <a:pt x="573137" y="314464"/>
                  </a:cubicBezTo>
                  <a:cubicBezTo>
                    <a:pt x="573137" y="314464"/>
                    <a:pt x="573137" y="314464"/>
                    <a:pt x="573137" y="314464"/>
                  </a:cubicBezTo>
                  <a:cubicBezTo>
                    <a:pt x="573137" y="314464"/>
                    <a:pt x="573137" y="314464"/>
                    <a:pt x="573137" y="314464"/>
                  </a:cubicBezTo>
                  <a:cubicBezTo>
                    <a:pt x="573137" y="314464"/>
                    <a:pt x="573137" y="309392"/>
                    <a:pt x="573137" y="309392"/>
                  </a:cubicBezTo>
                  <a:cubicBezTo>
                    <a:pt x="573137" y="309392"/>
                    <a:pt x="573137" y="304320"/>
                    <a:pt x="573137" y="304320"/>
                  </a:cubicBezTo>
                  <a:cubicBezTo>
                    <a:pt x="573137" y="304320"/>
                    <a:pt x="573137" y="299248"/>
                    <a:pt x="573137" y="299248"/>
                  </a:cubicBezTo>
                  <a:cubicBezTo>
                    <a:pt x="573137" y="299248"/>
                    <a:pt x="573137" y="294176"/>
                    <a:pt x="573137" y="294176"/>
                  </a:cubicBezTo>
                  <a:cubicBezTo>
                    <a:pt x="573137" y="294176"/>
                    <a:pt x="573137" y="289104"/>
                    <a:pt x="573137" y="289104"/>
                  </a:cubicBezTo>
                  <a:cubicBezTo>
                    <a:pt x="573137" y="289104"/>
                    <a:pt x="573137" y="284032"/>
                    <a:pt x="573137" y="284032"/>
                  </a:cubicBezTo>
                  <a:cubicBezTo>
                    <a:pt x="573137" y="284032"/>
                    <a:pt x="573137" y="284032"/>
                    <a:pt x="573137" y="284032"/>
                  </a:cubicBezTo>
                  <a:cubicBezTo>
                    <a:pt x="573137" y="278960"/>
                    <a:pt x="568065" y="278960"/>
                    <a:pt x="568065" y="273888"/>
                  </a:cubicBezTo>
                  <a:cubicBezTo>
                    <a:pt x="568065" y="268816"/>
                    <a:pt x="562993" y="268816"/>
                    <a:pt x="562993" y="263744"/>
                  </a:cubicBezTo>
                  <a:cubicBezTo>
                    <a:pt x="562993" y="258672"/>
                    <a:pt x="557921" y="258672"/>
                    <a:pt x="557921" y="253600"/>
                  </a:cubicBezTo>
                  <a:cubicBezTo>
                    <a:pt x="557921" y="253600"/>
                    <a:pt x="557921" y="253600"/>
                    <a:pt x="557921" y="253600"/>
                  </a:cubicBezTo>
                  <a:cubicBezTo>
                    <a:pt x="557921" y="253600"/>
                    <a:pt x="557921" y="253600"/>
                    <a:pt x="557921" y="253600"/>
                  </a:cubicBezTo>
                  <a:cubicBezTo>
                    <a:pt x="552849" y="243456"/>
                    <a:pt x="547777" y="238384"/>
                    <a:pt x="542705" y="233312"/>
                  </a:cubicBezTo>
                  <a:cubicBezTo>
                    <a:pt x="542705" y="233312"/>
                    <a:pt x="542705" y="228240"/>
                    <a:pt x="537633" y="228240"/>
                  </a:cubicBezTo>
                  <a:cubicBezTo>
                    <a:pt x="537633" y="228240"/>
                    <a:pt x="537633" y="223168"/>
                    <a:pt x="532561" y="223168"/>
                  </a:cubicBezTo>
                  <a:cubicBezTo>
                    <a:pt x="532561" y="223168"/>
                    <a:pt x="527489" y="218096"/>
                    <a:pt x="527489" y="218096"/>
                  </a:cubicBezTo>
                  <a:cubicBezTo>
                    <a:pt x="522417" y="213024"/>
                    <a:pt x="522417" y="213024"/>
                    <a:pt x="517345" y="207952"/>
                  </a:cubicBezTo>
                  <a:cubicBezTo>
                    <a:pt x="512273" y="202880"/>
                    <a:pt x="512273" y="202880"/>
                    <a:pt x="507201" y="197808"/>
                  </a:cubicBezTo>
                  <a:cubicBezTo>
                    <a:pt x="507201" y="197808"/>
                    <a:pt x="507201" y="197808"/>
                    <a:pt x="507201" y="197808"/>
                  </a:cubicBezTo>
                  <a:cubicBezTo>
                    <a:pt x="507201" y="197808"/>
                    <a:pt x="507201" y="197808"/>
                    <a:pt x="507201" y="197808"/>
                  </a:cubicBezTo>
                  <a:cubicBezTo>
                    <a:pt x="502129" y="192736"/>
                    <a:pt x="502129" y="192736"/>
                    <a:pt x="497057" y="187664"/>
                  </a:cubicBezTo>
                  <a:cubicBezTo>
                    <a:pt x="491985" y="182592"/>
                    <a:pt x="491985" y="182592"/>
                    <a:pt x="486913" y="177520"/>
                  </a:cubicBezTo>
                  <a:cubicBezTo>
                    <a:pt x="461553" y="167376"/>
                    <a:pt x="456481" y="162304"/>
                    <a:pt x="456481" y="157232"/>
                  </a:cubicBezTo>
                  <a:cubicBezTo>
                    <a:pt x="456481" y="157232"/>
                    <a:pt x="456481" y="157232"/>
                    <a:pt x="456481" y="157232"/>
                  </a:cubicBezTo>
                  <a:lnTo>
                    <a:pt x="456481" y="157232"/>
                  </a:lnTo>
                  <a:cubicBezTo>
                    <a:pt x="451409" y="152160"/>
                    <a:pt x="451409" y="152160"/>
                    <a:pt x="446337" y="147088"/>
                  </a:cubicBezTo>
                  <a:cubicBezTo>
                    <a:pt x="441265" y="142016"/>
                    <a:pt x="436193" y="136944"/>
                    <a:pt x="436193" y="136944"/>
                  </a:cubicBezTo>
                  <a:cubicBezTo>
                    <a:pt x="436193" y="136944"/>
                    <a:pt x="431121" y="131872"/>
                    <a:pt x="431121" y="131872"/>
                  </a:cubicBezTo>
                  <a:cubicBezTo>
                    <a:pt x="431121" y="131872"/>
                    <a:pt x="431121" y="131872"/>
                    <a:pt x="426049" y="126800"/>
                  </a:cubicBezTo>
                  <a:cubicBezTo>
                    <a:pt x="426049" y="126800"/>
                    <a:pt x="420977" y="121728"/>
                    <a:pt x="420977" y="121728"/>
                  </a:cubicBezTo>
                  <a:cubicBezTo>
                    <a:pt x="415905" y="116656"/>
                    <a:pt x="410833" y="111584"/>
                    <a:pt x="405761" y="111584"/>
                  </a:cubicBezTo>
                  <a:cubicBezTo>
                    <a:pt x="405761" y="111584"/>
                    <a:pt x="400689" y="106512"/>
                    <a:pt x="400689" y="106512"/>
                  </a:cubicBezTo>
                  <a:cubicBezTo>
                    <a:pt x="400689" y="106512"/>
                    <a:pt x="395617" y="106512"/>
                    <a:pt x="395617" y="101440"/>
                  </a:cubicBezTo>
                  <a:cubicBezTo>
                    <a:pt x="395617" y="101440"/>
                    <a:pt x="390545" y="96368"/>
                    <a:pt x="390545" y="96368"/>
                  </a:cubicBezTo>
                  <a:cubicBezTo>
                    <a:pt x="385473" y="91296"/>
                    <a:pt x="380401" y="86224"/>
                    <a:pt x="370257" y="81152"/>
                  </a:cubicBezTo>
                  <a:cubicBezTo>
                    <a:pt x="370257" y="81152"/>
                    <a:pt x="365185" y="76080"/>
                    <a:pt x="365185" y="76080"/>
                  </a:cubicBezTo>
                  <a:cubicBezTo>
                    <a:pt x="365185" y="76080"/>
                    <a:pt x="360113" y="76080"/>
                    <a:pt x="360113" y="71008"/>
                  </a:cubicBezTo>
                  <a:cubicBezTo>
                    <a:pt x="360113" y="71008"/>
                    <a:pt x="355041" y="65936"/>
                    <a:pt x="355041" y="65936"/>
                  </a:cubicBezTo>
                  <a:cubicBezTo>
                    <a:pt x="349969" y="60864"/>
                    <a:pt x="339825" y="55792"/>
                    <a:pt x="329681" y="50720"/>
                  </a:cubicBezTo>
                  <a:cubicBezTo>
                    <a:pt x="329681" y="50720"/>
                    <a:pt x="324609" y="50720"/>
                    <a:pt x="324609" y="45648"/>
                  </a:cubicBezTo>
                  <a:cubicBezTo>
                    <a:pt x="319537" y="40576"/>
                    <a:pt x="309393" y="40576"/>
                    <a:pt x="304321" y="35504"/>
                  </a:cubicBezTo>
                  <a:cubicBezTo>
                    <a:pt x="299249" y="35504"/>
                    <a:pt x="294177" y="30432"/>
                    <a:pt x="294177" y="30432"/>
                  </a:cubicBezTo>
                  <a:cubicBezTo>
                    <a:pt x="294177" y="30432"/>
                    <a:pt x="289105" y="30432"/>
                    <a:pt x="289105" y="25360"/>
                  </a:cubicBezTo>
                  <a:cubicBezTo>
                    <a:pt x="289105" y="25360"/>
                    <a:pt x="284033" y="25360"/>
                    <a:pt x="284033" y="25360"/>
                  </a:cubicBezTo>
                  <a:cubicBezTo>
                    <a:pt x="278961" y="20288"/>
                    <a:pt x="268817" y="20288"/>
                    <a:pt x="263745" y="15216"/>
                  </a:cubicBezTo>
                  <a:cubicBezTo>
                    <a:pt x="263745" y="15216"/>
                    <a:pt x="258672" y="15216"/>
                    <a:pt x="258672" y="15216"/>
                  </a:cubicBezTo>
                  <a:cubicBezTo>
                    <a:pt x="258672" y="15216"/>
                    <a:pt x="253601" y="15216"/>
                    <a:pt x="253601" y="15216"/>
                  </a:cubicBezTo>
                  <a:cubicBezTo>
                    <a:pt x="253601" y="15216"/>
                    <a:pt x="248529" y="15216"/>
                    <a:pt x="248529" y="10144"/>
                  </a:cubicBezTo>
                  <a:cubicBezTo>
                    <a:pt x="243456" y="10144"/>
                    <a:pt x="238385" y="5072"/>
                    <a:pt x="233312" y="5072"/>
                  </a:cubicBezTo>
                  <a:cubicBezTo>
                    <a:pt x="233312" y="5072"/>
                    <a:pt x="233312" y="5072"/>
                    <a:pt x="228240" y="5072"/>
                  </a:cubicBezTo>
                  <a:cubicBezTo>
                    <a:pt x="228240" y="5072"/>
                    <a:pt x="228240" y="5072"/>
                    <a:pt x="223169" y="5072"/>
                  </a:cubicBezTo>
                  <a:cubicBezTo>
                    <a:pt x="223169" y="5072"/>
                    <a:pt x="218096" y="5072"/>
                    <a:pt x="218096" y="5072"/>
                  </a:cubicBezTo>
                  <a:cubicBezTo>
                    <a:pt x="213024" y="5072"/>
                    <a:pt x="207952" y="5072"/>
                    <a:pt x="207952" y="0"/>
                  </a:cubicBezTo>
                  <a:cubicBezTo>
                    <a:pt x="207952" y="0"/>
                    <a:pt x="202880" y="0"/>
                    <a:pt x="202880" y="0"/>
                  </a:cubicBezTo>
                  <a:cubicBezTo>
                    <a:pt x="202880" y="0"/>
                    <a:pt x="202880" y="0"/>
                    <a:pt x="197808" y="0"/>
                  </a:cubicBezTo>
                  <a:cubicBezTo>
                    <a:pt x="197808" y="0"/>
                    <a:pt x="192736" y="0"/>
                    <a:pt x="192736" y="0"/>
                  </a:cubicBezTo>
                  <a:cubicBezTo>
                    <a:pt x="187664" y="0"/>
                    <a:pt x="187664" y="0"/>
                    <a:pt x="182592" y="0"/>
                  </a:cubicBezTo>
                  <a:cubicBezTo>
                    <a:pt x="182592" y="0"/>
                    <a:pt x="177520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7520" y="0"/>
                    <a:pt x="177520" y="0"/>
                    <a:pt x="177520" y="0"/>
                  </a:cubicBezTo>
                  <a:cubicBezTo>
                    <a:pt x="172448" y="0"/>
                    <a:pt x="172448" y="0"/>
                    <a:pt x="167376" y="0"/>
                  </a:cubicBezTo>
                  <a:cubicBezTo>
                    <a:pt x="162304" y="0"/>
                    <a:pt x="162304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7232" y="0"/>
                    <a:pt x="157232" y="0"/>
                    <a:pt x="157232" y="0"/>
                  </a:cubicBezTo>
                  <a:cubicBezTo>
                    <a:pt x="152160" y="0"/>
                    <a:pt x="152160" y="0"/>
                    <a:pt x="147088" y="0"/>
                  </a:cubicBezTo>
                  <a:cubicBezTo>
                    <a:pt x="147088" y="0"/>
                    <a:pt x="142016" y="0"/>
                    <a:pt x="142016" y="0"/>
                  </a:cubicBezTo>
                  <a:cubicBezTo>
                    <a:pt x="142016" y="0"/>
                    <a:pt x="142016" y="0"/>
                    <a:pt x="136944" y="0"/>
                  </a:cubicBezTo>
                  <a:cubicBezTo>
                    <a:pt x="136944" y="0"/>
                    <a:pt x="136944" y="0"/>
                    <a:pt x="131872" y="0"/>
                  </a:cubicBezTo>
                  <a:cubicBezTo>
                    <a:pt x="126800" y="0"/>
                    <a:pt x="121728" y="5072"/>
                    <a:pt x="116656" y="5072"/>
                  </a:cubicBezTo>
                  <a:cubicBezTo>
                    <a:pt x="116656" y="5072"/>
                    <a:pt x="116656" y="5072"/>
                    <a:pt x="116656" y="5072"/>
                  </a:cubicBezTo>
                  <a:lnTo>
                    <a:pt x="0" y="71008"/>
                  </a:lnTo>
                  <a:cubicBezTo>
                    <a:pt x="5072" y="65936"/>
                    <a:pt x="10144" y="65936"/>
                    <a:pt x="15216" y="65936"/>
                  </a:cubicBezTo>
                  <a:cubicBezTo>
                    <a:pt x="15216" y="65936"/>
                    <a:pt x="15216" y="65936"/>
                    <a:pt x="20288" y="65936"/>
                  </a:cubicBezTo>
                  <a:cubicBezTo>
                    <a:pt x="25360" y="65936"/>
                    <a:pt x="30432" y="60864"/>
                    <a:pt x="35504" y="60864"/>
                  </a:cubicBezTo>
                  <a:cubicBezTo>
                    <a:pt x="35504" y="60864"/>
                    <a:pt x="35504" y="60864"/>
                    <a:pt x="35504" y="60864"/>
                  </a:cubicBezTo>
                  <a:cubicBezTo>
                    <a:pt x="40576" y="60864"/>
                    <a:pt x="50720" y="60864"/>
                    <a:pt x="55792" y="60864"/>
                  </a:cubicBezTo>
                  <a:cubicBezTo>
                    <a:pt x="55792" y="60864"/>
                    <a:pt x="55792" y="60864"/>
                    <a:pt x="55792" y="60864"/>
                  </a:cubicBezTo>
                  <a:cubicBezTo>
                    <a:pt x="60864" y="60864"/>
                    <a:pt x="71008" y="60864"/>
                    <a:pt x="76080" y="65936"/>
                  </a:cubicBezTo>
                  <a:cubicBezTo>
                    <a:pt x="76080" y="65936"/>
                    <a:pt x="76080" y="65936"/>
                    <a:pt x="81152" y="65936"/>
                  </a:cubicBezTo>
                  <a:cubicBezTo>
                    <a:pt x="91296" y="65936"/>
                    <a:pt x="96368" y="71008"/>
                    <a:pt x="106512" y="71008"/>
                  </a:cubicBezTo>
                  <a:cubicBezTo>
                    <a:pt x="106512" y="71008"/>
                    <a:pt x="106512" y="71008"/>
                    <a:pt x="111584" y="71008"/>
                  </a:cubicBezTo>
                  <a:cubicBezTo>
                    <a:pt x="121728" y="76080"/>
                    <a:pt x="126800" y="76080"/>
                    <a:pt x="136944" y="81152"/>
                  </a:cubicBezTo>
                  <a:cubicBezTo>
                    <a:pt x="136944" y="81152"/>
                    <a:pt x="142016" y="81152"/>
                    <a:pt x="142016" y="81152"/>
                  </a:cubicBezTo>
                  <a:cubicBezTo>
                    <a:pt x="152160" y="86224"/>
                    <a:pt x="162304" y="91296"/>
                    <a:pt x="172448" y="96368"/>
                  </a:cubicBezTo>
                  <a:cubicBezTo>
                    <a:pt x="172448" y="96368"/>
                    <a:pt x="177520" y="96368"/>
                    <a:pt x="177520" y="101440"/>
                  </a:cubicBezTo>
                  <a:cubicBezTo>
                    <a:pt x="187664" y="106512"/>
                    <a:pt x="197808" y="111584"/>
                    <a:pt x="207952" y="116656"/>
                  </a:cubicBezTo>
                  <a:cubicBezTo>
                    <a:pt x="218096" y="121728"/>
                    <a:pt x="233312" y="131872"/>
                    <a:pt x="243456" y="136944"/>
                  </a:cubicBezTo>
                  <a:cubicBezTo>
                    <a:pt x="243456" y="136944"/>
                    <a:pt x="248529" y="136944"/>
                    <a:pt x="248529" y="142016"/>
                  </a:cubicBezTo>
                  <a:cubicBezTo>
                    <a:pt x="258672" y="147088"/>
                    <a:pt x="268817" y="157232"/>
                    <a:pt x="278961" y="162304"/>
                  </a:cubicBezTo>
                  <a:cubicBezTo>
                    <a:pt x="278961" y="162304"/>
                    <a:pt x="284033" y="162304"/>
                    <a:pt x="284033" y="167376"/>
                  </a:cubicBezTo>
                  <a:cubicBezTo>
                    <a:pt x="294177" y="177520"/>
                    <a:pt x="304321" y="182592"/>
                    <a:pt x="314464" y="192736"/>
                  </a:cubicBezTo>
                  <a:cubicBezTo>
                    <a:pt x="314464" y="192736"/>
                    <a:pt x="314464" y="192736"/>
                    <a:pt x="319537" y="197808"/>
                  </a:cubicBezTo>
                  <a:cubicBezTo>
                    <a:pt x="329681" y="207952"/>
                    <a:pt x="339825" y="213024"/>
                    <a:pt x="349969" y="223168"/>
                  </a:cubicBezTo>
                  <a:cubicBezTo>
                    <a:pt x="349969" y="223168"/>
                    <a:pt x="349969" y="223168"/>
                    <a:pt x="349969" y="223168"/>
                  </a:cubicBezTo>
                  <a:cubicBezTo>
                    <a:pt x="349969" y="223168"/>
                    <a:pt x="349969" y="223168"/>
                    <a:pt x="349969" y="223168"/>
                  </a:cubicBezTo>
                  <a:cubicBezTo>
                    <a:pt x="360113" y="233312"/>
                    <a:pt x="370257" y="243456"/>
                    <a:pt x="375329" y="253600"/>
                  </a:cubicBezTo>
                  <a:cubicBezTo>
                    <a:pt x="375329" y="253600"/>
                    <a:pt x="375329" y="253600"/>
                    <a:pt x="375329" y="253600"/>
                  </a:cubicBezTo>
                  <a:cubicBezTo>
                    <a:pt x="385473" y="263744"/>
                    <a:pt x="390545" y="273888"/>
                    <a:pt x="395617" y="284032"/>
                  </a:cubicBezTo>
                  <a:cubicBezTo>
                    <a:pt x="395617" y="284032"/>
                    <a:pt x="395617" y="289104"/>
                    <a:pt x="400689" y="289104"/>
                  </a:cubicBezTo>
                  <a:cubicBezTo>
                    <a:pt x="405761" y="299248"/>
                    <a:pt x="415905" y="309392"/>
                    <a:pt x="420977" y="319536"/>
                  </a:cubicBezTo>
                  <a:cubicBezTo>
                    <a:pt x="420977" y="319536"/>
                    <a:pt x="420977" y="319536"/>
                    <a:pt x="420977" y="319536"/>
                  </a:cubicBezTo>
                  <a:cubicBezTo>
                    <a:pt x="426049" y="329680"/>
                    <a:pt x="431121" y="339824"/>
                    <a:pt x="436193" y="349968"/>
                  </a:cubicBezTo>
                  <a:cubicBezTo>
                    <a:pt x="441265" y="360112"/>
                    <a:pt x="446337" y="370256"/>
                    <a:pt x="446337" y="380400"/>
                  </a:cubicBezTo>
                  <a:cubicBezTo>
                    <a:pt x="446337" y="380400"/>
                    <a:pt x="446337" y="380400"/>
                    <a:pt x="446337" y="380400"/>
                  </a:cubicBezTo>
                  <a:cubicBezTo>
                    <a:pt x="451409" y="390544"/>
                    <a:pt x="451409" y="405760"/>
                    <a:pt x="456481" y="415904"/>
                  </a:cubicBezTo>
                  <a:cubicBezTo>
                    <a:pt x="456481" y="415904"/>
                    <a:pt x="456481" y="415904"/>
                    <a:pt x="456481" y="415904"/>
                  </a:cubicBezTo>
                  <a:cubicBezTo>
                    <a:pt x="456481" y="426048"/>
                    <a:pt x="461553" y="441264"/>
                    <a:pt x="461553" y="456480"/>
                  </a:cubicBezTo>
                  <a:cubicBezTo>
                    <a:pt x="461553" y="456480"/>
                    <a:pt x="461553" y="456480"/>
                    <a:pt x="461553" y="456480"/>
                  </a:cubicBezTo>
                  <a:cubicBezTo>
                    <a:pt x="461553" y="471696"/>
                    <a:pt x="461553" y="481841"/>
                    <a:pt x="461553" y="497056"/>
                  </a:cubicBezTo>
                  <a:lnTo>
                    <a:pt x="461553" y="933249"/>
                  </a:lnTo>
                  <a:cubicBezTo>
                    <a:pt x="461553" y="938321"/>
                    <a:pt x="461553" y="938321"/>
                    <a:pt x="461553" y="943393"/>
                  </a:cubicBezTo>
                  <a:cubicBezTo>
                    <a:pt x="461553" y="948465"/>
                    <a:pt x="461553" y="958609"/>
                    <a:pt x="461553" y="963681"/>
                  </a:cubicBezTo>
                  <a:cubicBezTo>
                    <a:pt x="461553" y="973825"/>
                    <a:pt x="461553" y="978897"/>
                    <a:pt x="461553" y="983969"/>
                  </a:cubicBezTo>
                  <a:cubicBezTo>
                    <a:pt x="461553" y="983969"/>
                    <a:pt x="461553" y="983969"/>
                    <a:pt x="461553" y="983969"/>
                  </a:cubicBezTo>
                  <a:cubicBezTo>
                    <a:pt x="461553" y="989041"/>
                    <a:pt x="461553" y="994113"/>
                    <a:pt x="461553" y="999185"/>
                  </a:cubicBezTo>
                  <a:cubicBezTo>
                    <a:pt x="461553" y="999185"/>
                    <a:pt x="461553" y="999185"/>
                    <a:pt x="461553" y="999185"/>
                  </a:cubicBezTo>
                  <a:cubicBezTo>
                    <a:pt x="461553" y="1004257"/>
                    <a:pt x="461553" y="1009329"/>
                    <a:pt x="456481" y="1014401"/>
                  </a:cubicBezTo>
                  <a:cubicBezTo>
                    <a:pt x="451409" y="1024545"/>
                    <a:pt x="446337" y="1034689"/>
                    <a:pt x="441265" y="1044833"/>
                  </a:cubicBezTo>
                  <a:cubicBezTo>
                    <a:pt x="441265" y="1049905"/>
                    <a:pt x="436193" y="1049905"/>
                    <a:pt x="431121" y="1054977"/>
                  </a:cubicBezTo>
                  <a:cubicBezTo>
                    <a:pt x="431121" y="1054977"/>
                    <a:pt x="431121" y="1060049"/>
                    <a:pt x="426049" y="1060049"/>
                  </a:cubicBezTo>
                  <a:cubicBezTo>
                    <a:pt x="420977" y="1065121"/>
                    <a:pt x="415905" y="1065121"/>
                    <a:pt x="410833" y="1070193"/>
                  </a:cubicBezTo>
                  <a:lnTo>
                    <a:pt x="527489" y="1004257"/>
                  </a:lnTo>
                  <a:cubicBezTo>
                    <a:pt x="532561" y="999185"/>
                    <a:pt x="537633" y="999185"/>
                    <a:pt x="542705" y="994113"/>
                  </a:cubicBezTo>
                  <a:cubicBezTo>
                    <a:pt x="542705" y="994113"/>
                    <a:pt x="542705" y="989041"/>
                    <a:pt x="547777" y="989041"/>
                  </a:cubicBezTo>
                  <a:cubicBezTo>
                    <a:pt x="552849" y="983969"/>
                    <a:pt x="552849" y="983969"/>
                    <a:pt x="557921" y="978897"/>
                  </a:cubicBezTo>
                  <a:cubicBezTo>
                    <a:pt x="557921" y="978897"/>
                    <a:pt x="557921" y="978897"/>
                    <a:pt x="557921" y="978897"/>
                  </a:cubicBezTo>
                  <a:lnTo>
                    <a:pt x="557921" y="978897"/>
                  </a:lnTo>
                  <a:cubicBezTo>
                    <a:pt x="562993" y="968753"/>
                    <a:pt x="568065" y="963681"/>
                    <a:pt x="573137" y="953537"/>
                  </a:cubicBezTo>
                  <a:cubicBezTo>
                    <a:pt x="573137" y="948465"/>
                    <a:pt x="573137" y="948465"/>
                    <a:pt x="578209" y="943393"/>
                  </a:cubicBezTo>
                  <a:lnTo>
                    <a:pt x="578209" y="943393"/>
                  </a:lnTo>
                  <a:cubicBezTo>
                    <a:pt x="578209" y="943393"/>
                    <a:pt x="578209" y="943393"/>
                    <a:pt x="578209" y="943393"/>
                  </a:cubicBezTo>
                  <a:cubicBezTo>
                    <a:pt x="578209" y="943393"/>
                    <a:pt x="578209" y="943393"/>
                    <a:pt x="578209" y="943393"/>
                  </a:cubicBezTo>
                  <a:cubicBezTo>
                    <a:pt x="578209" y="943393"/>
                    <a:pt x="578209" y="938321"/>
                    <a:pt x="578209" y="938321"/>
                  </a:cubicBezTo>
                  <a:cubicBezTo>
                    <a:pt x="578209" y="933249"/>
                    <a:pt x="578209" y="933249"/>
                    <a:pt x="578209" y="928177"/>
                  </a:cubicBezTo>
                  <a:cubicBezTo>
                    <a:pt x="578209" y="928177"/>
                    <a:pt x="578209" y="928177"/>
                    <a:pt x="578209" y="928177"/>
                  </a:cubicBezTo>
                  <a:cubicBezTo>
                    <a:pt x="578209" y="928177"/>
                    <a:pt x="578209" y="928177"/>
                    <a:pt x="578209" y="928177"/>
                  </a:cubicBezTo>
                  <a:cubicBezTo>
                    <a:pt x="578209" y="923105"/>
                    <a:pt x="578209" y="918033"/>
                    <a:pt x="578209" y="907889"/>
                  </a:cubicBezTo>
                  <a:cubicBezTo>
                    <a:pt x="578209" y="907889"/>
                    <a:pt x="578209" y="907889"/>
                    <a:pt x="578209" y="907889"/>
                  </a:cubicBezTo>
                  <a:cubicBezTo>
                    <a:pt x="578209" y="902817"/>
                    <a:pt x="578209" y="892673"/>
                    <a:pt x="578209" y="887601"/>
                  </a:cubicBezTo>
                  <a:cubicBezTo>
                    <a:pt x="578209" y="882529"/>
                    <a:pt x="578209" y="882529"/>
                    <a:pt x="578209" y="877457"/>
                  </a:cubicBezTo>
                  <a:cubicBezTo>
                    <a:pt x="578209" y="877457"/>
                    <a:pt x="578209" y="877457"/>
                    <a:pt x="578209" y="877457"/>
                  </a:cubicBezTo>
                  <a:lnTo>
                    <a:pt x="578209" y="877457"/>
                  </a:lnTo>
                  <a:lnTo>
                    <a:pt x="573137" y="436192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5CCC775-683D-44C8-BA82-36F1F39CD0BF}"/>
                </a:ext>
              </a:extLst>
            </p:cNvPr>
            <p:cNvSpPr/>
            <p:nvPr/>
          </p:nvSpPr>
          <p:spPr>
            <a:xfrm>
              <a:off x="6075712" y="3687672"/>
              <a:ext cx="152160" cy="50720"/>
            </a:xfrm>
            <a:custGeom>
              <a:avLst/>
              <a:gdLst>
                <a:gd name="connsiteX0" fmla="*/ 131872 w 152160"/>
                <a:gd name="connsiteY0" fmla="*/ 5072 h 50720"/>
                <a:gd name="connsiteX1" fmla="*/ 131872 w 152160"/>
                <a:gd name="connsiteY1" fmla="*/ 5072 h 50720"/>
                <a:gd name="connsiteX2" fmla="*/ 116656 w 152160"/>
                <a:gd name="connsiteY2" fmla="*/ 0 h 50720"/>
                <a:gd name="connsiteX3" fmla="*/ 116656 w 152160"/>
                <a:gd name="connsiteY3" fmla="*/ 0 h 50720"/>
                <a:gd name="connsiteX4" fmla="*/ 0 w 152160"/>
                <a:gd name="connsiteY4" fmla="*/ 65936 h 50720"/>
                <a:gd name="connsiteX5" fmla="*/ 5072 w 152160"/>
                <a:gd name="connsiteY5" fmla="*/ 65936 h 50720"/>
                <a:gd name="connsiteX6" fmla="*/ 10144 w 152160"/>
                <a:gd name="connsiteY6" fmla="*/ 65936 h 50720"/>
                <a:gd name="connsiteX7" fmla="*/ 15216 w 152160"/>
                <a:gd name="connsiteY7" fmla="*/ 65936 h 50720"/>
                <a:gd name="connsiteX8" fmla="*/ 20288 w 152160"/>
                <a:gd name="connsiteY8" fmla="*/ 65936 h 50720"/>
                <a:gd name="connsiteX9" fmla="*/ 20288 w 152160"/>
                <a:gd name="connsiteY9" fmla="*/ 65936 h 50720"/>
                <a:gd name="connsiteX10" fmla="*/ 20288 w 152160"/>
                <a:gd name="connsiteY10" fmla="*/ 65936 h 50720"/>
                <a:gd name="connsiteX11" fmla="*/ 20288 w 152160"/>
                <a:gd name="connsiteY11" fmla="*/ 65936 h 50720"/>
                <a:gd name="connsiteX12" fmla="*/ 25360 w 152160"/>
                <a:gd name="connsiteY12" fmla="*/ 65936 h 50720"/>
                <a:gd name="connsiteX13" fmla="*/ 30432 w 152160"/>
                <a:gd name="connsiteY13" fmla="*/ 65936 h 50720"/>
                <a:gd name="connsiteX14" fmla="*/ 35504 w 152160"/>
                <a:gd name="connsiteY14" fmla="*/ 65936 h 50720"/>
                <a:gd name="connsiteX15" fmla="*/ 40576 w 152160"/>
                <a:gd name="connsiteY15" fmla="*/ 65936 h 50720"/>
                <a:gd name="connsiteX16" fmla="*/ 157232 w 152160"/>
                <a:gd name="connsiteY16" fmla="*/ 0 h 50720"/>
                <a:gd name="connsiteX17" fmla="*/ 131872 w 152160"/>
                <a:gd name="connsiteY17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160" h="50720">
                  <a:moveTo>
                    <a:pt x="131872" y="5072"/>
                  </a:moveTo>
                  <a:cubicBezTo>
                    <a:pt x="131872" y="5072"/>
                    <a:pt x="131872" y="5072"/>
                    <a:pt x="131872" y="5072"/>
                  </a:cubicBezTo>
                  <a:cubicBezTo>
                    <a:pt x="126800" y="5072"/>
                    <a:pt x="121728" y="5072"/>
                    <a:pt x="116656" y="0"/>
                  </a:cubicBezTo>
                  <a:cubicBezTo>
                    <a:pt x="116656" y="0"/>
                    <a:pt x="116656" y="0"/>
                    <a:pt x="116656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5072" y="65936"/>
                  </a:cubicBezTo>
                  <a:cubicBezTo>
                    <a:pt x="5072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5216" y="65936"/>
                  </a:cubicBezTo>
                  <a:cubicBezTo>
                    <a:pt x="15216" y="65936"/>
                    <a:pt x="15216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5360" y="65936"/>
                  </a:cubicBezTo>
                  <a:cubicBezTo>
                    <a:pt x="25360" y="65936"/>
                    <a:pt x="25360" y="65936"/>
                    <a:pt x="30432" y="65936"/>
                  </a:cubicBezTo>
                  <a:cubicBezTo>
                    <a:pt x="30432" y="65936"/>
                    <a:pt x="30432" y="65936"/>
                    <a:pt x="35504" y="65936"/>
                  </a:cubicBezTo>
                  <a:cubicBezTo>
                    <a:pt x="35504" y="65936"/>
                    <a:pt x="35504" y="65936"/>
                    <a:pt x="40576" y="65936"/>
                  </a:cubicBezTo>
                  <a:lnTo>
                    <a:pt x="157232" y="0"/>
                  </a:lnTo>
                  <a:cubicBezTo>
                    <a:pt x="136945" y="5072"/>
                    <a:pt x="131872" y="5072"/>
                    <a:pt x="131872" y="5072"/>
                  </a:cubicBezTo>
                  <a:close/>
                </a:path>
              </a:pathLst>
            </a:custGeom>
            <a:solidFill>
              <a:srgbClr val="FFC2D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B5511E2-EC8F-44EE-8C65-9672F95C0F76}"/>
                </a:ext>
              </a:extLst>
            </p:cNvPr>
            <p:cNvSpPr/>
            <p:nvPr/>
          </p:nvSpPr>
          <p:spPr>
            <a:xfrm>
              <a:off x="6293808" y="3778968"/>
              <a:ext cx="253601" cy="101440"/>
            </a:xfrm>
            <a:custGeom>
              <a:avLst/>
              <a:gdLst>
                <a:gd name="connsiteX0" fmla="*/ 233312 w 253600"/>
                <a:gd name="connsiteY0" fmla="*/ 60864 h 101440"/>
                <a:gd name="connsiteX1" fmla="*/ 233312 w 253600"/>
                <a:gd name="connsiteY1" fmla="*/ 60864 h 101440"/>
                <a:gd name="connsiteX2" fmla="*/ 218096 w 253600"/>
                <a:gd name="connsiteY2" fmla="*/ 55792 h 101440"/>
                <a:gd name="connsiteX3" fmla="*/ 218096 w 253600"/>
                <a:gd name="connsiteY3" fmla="*/ 55792 h 101440"/>
                <a:gd name="connsiteX4" fmla="*/ 197808 w 253600"/>
                <a:gd name="connsiteY4" fmla="*/ 45648 h 101440"/>
                <a:gd name="connsiteX5" fmla="*/ 197808 w 253600"/>
                <a:gd name="connsiteY5" fmla="*/ 45648 h 101440"/>
                <a:gd name="connsiteX6" fmla="*/ 172448 w 253600"/>
                <a:gd name="connsiteY6" fmla="*/ 30432 h 101440"/>
                <a:gd name="connsiteX7" fmla="*/ 116656 w 253600"/>
                <a:gd name="connsiteY7" fmla="*/ 0 h 101440"/>
                <a:gd name="connsiteX8" fmla="*/ 0 w 253600"/>
                <a:gd name="connsiteY8" fmla="*/ 65936 h 101440"/>
                <a:gd name="connsiteX9" fmla="*/ 55792 w 253600"/>
                <a:gd name="connsiteY9" fmla="*/ 96368 h 101440"/>
                <a:gd name="connsiteX10" fmla="*/ 65936 w 253600"/>
                <a:gd name="connsiteY10" fmla="*/ 101440 h 101440"/>
                <a:gd name="connsiteX11" fmla="*/ 76080 w 253600"/>
                <a:gd name="connsiteY11" fmla="*/ 106512 h 101440"/>
                <a:gd name="connsiteX12" fmla="*/ 81152 w 253600"/>
                <a:gd name="connsiteY12" fmla="*/ 106512 h 101440"/>
                <a:gd name="connsiteX13" fmla="*/ 81152 w 253600"/>
                <a:gd name="connsiteY13" fmla="*/ 106512 h 101440"/>
                <a:gd name="connsiteX14" fmla="*/ 86224 w 253600"/>
                <a:gd name="connsiteY14" fmla="*/ 106512 h 101440"/>
                <a:gd name="connsiteX15" fmla="*/ 91296 w 253600"/>
                <a:gd name="connsiteY15" fmla="*/ 111584 h 101440"/>
                <a:gd name="connsiteX16" fmla="*/ 96368 w 253600"/>
                <a:gd name="connsiteY16" fmla="*/ 111584 h 101440"/>
                <a:gd name="connsiteX17" fmla="*/ 101440 w 253600"/>
                <a:gd name="connsiteY17" fmla="*/ 111584 h 101440"/>
                <a:gd name="connsiteX18" fmla="*/ 101440 w 253600"/>
                <a:gd name="connsiteY18" fmla="*/ 111584 h 101440"/>
                <a:gd name="connsiteX19" fmla="*/ 101440 w 253600"/>
                <a:gd name="connsiteY19" fmla="*/ 111584 h 101440"/>
                <a:gd name="connsiteX20" fmla="*/ 106512 w 253600"/>
                <a:gd name="connsiteY20" fmla="*/ 111584 h 101440"/>
                <a:gd name="connsiteX21" fmla="*/ 111584 w 253600"/>
                <a:gd name="connsiteY21" fmla="*/ 111584 h 101440"/>
                <a:gd name="connsiteX22" fmla="*/ 116656 w 253600"/>
                <a:gd name="connsiteY22" fmla="*/ 111584 h 101440"/>
                <a:gd name="connsiteX23" fmla="*/ 121728 w 253600"/>
                <a:gd name="connsiteY23" fmla="*/ 111584 h 101440"/>
                <a:gd name="connsiteX24" fmla="*/ 121728 w 253600"/>
                <a:gd name="connsiteY24" fmla="*/ 111584 h 101440"/>
                <a:gd name="connsiteX25" fmla="*/ 121728 w 253600"/>
                <a:gd name="connsiteY25" fmla="*/ 111584 h 101440"/>
                <a:gd name="connsiteX26" fmla="*/ 121728 w 253600"/>
                <a:gd name="connsiteY26" fmla="*/ 111584 h 101440"/>
                <a:gd name="connsiteX27" fmla="*/ 126800 w 253600"/>
                <a:gd name="connsiteY27" fmla="*/ 111584 h 101440"/>
                <a:gd name="connsiteX28" fmla="*/ 131872 w 253600"/>
                <a:gd name="connsiteY28" fmla="*/ 111584 h 101440"/>
                <a:gd name="connsiteX29" fmla="*/ 136944 w 253600"/>
                <a:gd name="connsiteY29" fmla="*/ 111584 h 101440"/>
                <a:gd name="connsiteX30" fmla="*/ 142016 w 253600"/>
                <a:gd name="connsiteY30" fmla="*/ 111584 h 101440"/>
                <a:gd name="connsiteX31" fmla="*/ 258672 w 253600"/>
                <a:gd name="connsiteY31" fmla="*/ 45648 h 101440"/>
                <a:gd name="connsiteX32" fmla="*/ 233312 w 253600"/>
                <a:gd name="connsiteY32" fmla="*/ 6086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600" h="101440">
                  <a:moveTo>
                    <a:pt x="233312" y="60864"/>
                  </a:moveTo>
                  <a:cubicBezTo>
                    <a:pt x="233312" y="60864"/>
                    <a:pt x="233312" y="60864"/>
                    <a:pt x="233312" y="60864"/>
                  </a:cubicBezTo>
                  <a:cubicBezTo>
                    <a:pt x="228240" y="60864"/>
                    <a:pt x="223169" y="60864"/>
                    <a:pt x="218096" y="55792"/>
                  </a:cubicBezTo>
                  <a:cubicBezTo>
                    <a:pt x="218096" y="55792"/>
                    <a:pt x="218096" y="55792"/>
                    <a:pt x="218096" y="55792"/>
                  </a:cubicBezTo>
                  <a:cubicBezTo>
                    <a:pt x="213024" y="55792"/>
                    <a:pt x="202880" y="50720"/>
                    <a:pt x="197808" y="45648"/>
                  </a:cubicBezTo>
                  <a:cubicBezTo>
                    <a:pt x="197808" y="45648"/>
                    <a:pt x="197808" y="45648"/>
                    <a:pt x="197808" y="45648"/>
                  </a:cubicBezTo>
                  <a:cubicBezTo>
                    <a:pt x="187664" y="40576"/>
                    <a:pt x="182592" y="35504"/>
                    <a:pt x="172448" y="30432"/>
                  </a:cubicBezTo>
                  <a:lnTo>
                    <a:pt x="116656" y="0"/>
                  </a:lnTo>
                  <a:lnTo>
                    <a:pt x="0" y="65936"/>
                  </a:lnTo>
                  <a:lnTo>
                    <a:pt x="55792" y="96368"/>
                  </a:lnTo>
                  <a:cubicBezTo>
                    <a:pt x="60864" y="96368"/>
                    <a:pt x="65936" y="101440"/>
                    <a:pt x="65936" y="101440"/>
                  </a:cubicBezTo>
                  <a:cubicBezTo>
                    <a:pt x="71008" y="101440"/>
                    <a:pt x="76080" y="106512"/>
                    <a:pt x="76080" y="106512"/>
                  </a:cubicBezTo>
                  <a:cubicBezTo>
                    <a:pt x="76080" y="106512"/>
                    <a:pt x="81152" y="106512"/>
                    <a:pt x="81152" y="106512"/>
                  </a:cubicBezTo>
                  <a:cubicBezTo>
                    <a:pt x="81152" y="106512"/>
                    <a:pt x="81152" y="106512"/>
                    <a:pt x="81152" y="106512"/>
                  </a:cubicBezTo>
                  <a:cubicBezTo>
                    <a:pt x="81152" y="106512"/>
                    <a:pt x="81152" y="106512"/>
                    <a:pt x="86224" y="106512"/>
                  </a:cubicBezTo>
                  <a:cubicBezTo>
                    <a:pt x="91296" y="106512"/>
                    <a:pt x="91296" y="106512"/>
                    <a:pt x="91296" y="111584"/>
                  </a:cubicBezTo>
                  <a:cubicBezTo>
                    <a:pt x="91296" y="111584"/>
                    <a:pt x="96368" y="111584"/>
                    <a:pt x="96368" y="111584"/>
                  </a:cubicBezTo>
                  <a:cubicBezTo>
                    <a:pt x="96368" y="111584"/>
                    <a:pt x="101440" y="111584"/>
                    <a:pt x="101440" y="111584"/>
                  </a:cubicBezTo>
                  <a:cubicBezTo>
                    <a:pt x="101440" y="111584"/>
                    <a:pt x="101440" y="111584"/>
                    <a:pt x="101440" y="111584"/>
                  </a:cubicBezTo>
                  <a:cubicBezTo>
                    <a:pt x="101440" y="111584"/>
                    <a:pt x="101440" y="111584"/>
                    <a:pt x="101440" y="111584"/>
                  </a:cubicBezTo>
                  <a:cubicBezTo>
                    <a:pt x="101440" y="111584"/>
                    <a:pt x="106512" y="111584"/>
                    <a:pt x="106512" y="111584"/>
                  </a:cubicBezTo>
                  <a:cubicBezTo>
                    <a:pt x="106512" y="111584"/>
                    <a:pt x="111584" y="111584"/>
                    <a:pt x="111584" y="111584"/>
                  </a:cubicBezTo>
                  <a:cubicBezTo>
                    <a:pt x="111584" y="111584"/>
                    <a:pt x="111584" y="111584"/>
                    <a:pt x="116656" y="111584"/>
                  </a:cubicBezTo>
                  <a:cubicBezTo>
                    <a:pt x="116656" y="111584"/>
                    <a:pt x="116656" y="111584"/>
                    <a:pt x="121728" y="111584"/>
                  </a:cubicBezTo>
                  <a:cubicBezTo>
                    <a:pt x="121728" y="111584"/>
                    <a:pt x="121728" y="111584"/>
                    <a:pt x="121728" y="111584"/>
                  </a:cubicBezTo>
                  <a:cubicBezTo>
                    <a:pt x="121728" y="111584"/>
                    <a:pt x="121728" y="111584"/>
                    <a:pt x="121728" y="111584"/>
                  </a:cubicBezTo>
                  <a:cubicBezTo>
                    <a:pt x="121728" y="111584"/>
                    <a:pt x="121728" y="111584"/>
                    <a:pt x="121728" y="111584"/>
                  </a:cubicBezTo>
                  <a:cubicBezTo>
                    <a:pt x="121728" y="111584"/>
                    <a:pt x="121728" y="111584"/>
                    <a:pt x="126800" y="111584"/>
                  </a:cubicBezTo>
                  <a:cubicBezTo>
                    <a:pt x="126800" y="111584"/>
                    <a:pt x="126800" y="111584"/>
                    <a:pt x="131872" y="111584"/>
                  </a:cubicBezTo>
                  <a:cubicBezTo>
                    <a:pt x="131872" y="111584"/>
                    <a:pt x="131872" y="111584"/>
                    <a:pt x="136944" y="111584"/>
                  </a:cubicBezTo>
                  <a:cubicBezTo>
                    <a:pt x="136944" y="111584"/>
                    <a:pt x="136944" y="111584"/>
                    <a:pt x="142016" y="111584"/>
                  </a:cubicBezTo>
                  <a:lnTo>
                    <a:pt x="258672" y="45648"/>
                  </a:lnTo>
                  <a:cubicBezTo>
                    <a:pt x="243456" y="60864"/>
                    <a:pt x="238384" y="60864"/>
                    <a:pt x="233312" y="60864"/>
                  </a:cubicBez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9C3370C-1AFA-41B4-B8D3-5664939D52EF}"/>
                </a:ext>
              </a:extLst>
            </p:cNvPr>
            <p:cNvSpPr/>
            <p:nvPr/>
          </p:nvSpPr>
          <p:spPr>
            <a:xfrm>
              <a:off x="6618417" y="3834760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16656 w 101440"/>
                <a:gd name="connsiteY2" fmla="*/ 5072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16656" y="5072"/>
                  </a:cubicBezTo>
                  <a:lnTo>
                    <a:pt x="0" y="65936"/>
                  </a:lnTo>
                  <a:cubicBezTo>
                    <a:pt x="0" y="71008"/>
                    <a:pt x="0" y="71008"/>
                    <a:pt x="0" y="65936"/>
                  </a:cubicBezTo>
                </a:path>
              </a:pathLst>
            </a:custGeom>
            <a:solidFill>
              <a:srgbClr val="B3B3B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7233B3F-968D-4EBC-BEB9-19400EB5E89D}"/>
                </a:ext>
              </a:extLst>
            </p:cNvPr>
            <p:cNvSpPr/>
            <p:nvPr/>
          </p:nvSpPr>
          <p:spPr>
            <a:xfrm>
              <a:off x="6618417" y="3839832"/>
              <a:ext cx="101440" cy="101440"/>
            </a:xfrm>
            <a:custGeom>
              <a:avLst/>
              <a:gdLst>
                <a:gd name="connsiteX0" fmla="*/ 0 w 101440"/>
                <a:gd name="connsiteY0" fmla="*/ 65936 h 101440"/>
                <a:gd name="connsiteX1" fmla="*/ 116656 w 101440"/>
                <a:gd name="connsiteY1" fmla="*/ 0 h 101440"/>
                <a:gd name="connsiteX2" fmla="*/ 116656 w 101440"/>
                <a:gd name="connsiteY2" fmla="*/ 45648 h 101440"/>
                <a:gd name="connsiteX3" fmla="*/ 0 w 101440"/>
                <a:gd name="connsiteY3" fmla="*/ 111584 h 101440"/>
                <a:gd name="connsiteX4" fmla="*/ 0 w 101440"/>
                <a:gd name="connsiteY4" fmla="*/ 6593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15216"/>
                    <a:pt x="116656" y="35504"/>
                    <a:pt x="116656" y="45648"/>
                  </a:cubicBezTo>
                  <a:lnTo>
                    <a:pt x="0" y="111584"/>
                  </a:lnTo>
                  <a:cubicBezTo>
                    <a:pt x="0" y="101440"/>
                    <a:pt x="0" y="81152"/>
                    <a:pt x="0" y="65936"/>
                  </a:cubicBezTo>
                </a:path>
              </a:pathLst>
            </a:custGeom>
            <a:solidFill>
              <a:srgbClr val="AEAEA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3F997EE-80D3-4001-A5B7-86D66DF5EBF5}"/>
                </a:ext>
              </a:extLst>
            </p:cNvPr>
            <p:cNvSpPr/>
            <p:nvPr/>
          </p:nvSpPr>
          <p:spPr>
            <a:xfrm>
              <a:off x="6288737" y="3251480"/>
              <a:ext cx="101440" cy="557920"/>
            </a:xfrm>
            <a:custGeom>
              <a:avLst/>
              <a:gdLst>
                <a:gd name="connsiteX0" fmla="*/ 0 w 101440"/>
                <a:gd name="connsiteY0" fmla="*/ 65936 h 557920"/>
                <a:gd name="connsiteX1" fmla="*/ 116656 w 101440"/>
                <a:gd name="connsiteY1" fmla="*/ 0 h 557920"/>
                <a:gd name="connsiteX2" fmla="*/ 116656 w 101440"/>
                <a:gd name="connsiteY2" fmla="*/ 527489 h 557920"/>
                <a:gd name="connsiteX3" fmla="*/ 0 w 101440"/>
                <a:gd name="connsiteY3" fmla="*/ 598497 h 5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557920">
                  <a:moveTo>
                    <a:pt x="0" y="65936"/>
                  </a:moveTo>
                  <a:lnTo>
                    <a:pt x="116656" y="0"/>
                  </a:lnTo>
                  <a:lnTo>
                    <a:pt x="116656" y="527489"/>
                  </a:lnTo>
                  <a:lnTo>
                    <a:pt x="0" y="598497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D10104F-4A16-47C1-9890-696A52ED001A}"/>
                </a:ext>
              </a:extLst>
            </p:cNvPr>
            <p:cNvSpPr/>
            <p:nvPr/>
          </p:nvSpPr>
          <p:spPr>
            <a:xfrm>
              <a:off x="6567697" y="3322488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10144 h 50720"/>
                <a:gd name="connsiteX3" fmla="*/ 5072 w 101440"/>
                <a:gd name="connsiteY3" fmla="*/ 76080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5072"/>
                    <a:pt x="121728" y="5072"/>
                    <a:pt x="121728" y="10144"/>
                  </a:cubicBezTo>
                  <a:lnTo>
                    <a:pt x="5072" y="76080"/>
                  </a:lnTo>
                  <a:cubicBezTo>
                    <a:pt x="5072" y="71008"/>
                    <a:pt x="5072" y="65936"/>
                    <a:pt x="0" y="65936"/>
                  </a:cubicBezTo>
                </a:path>
              </a:pathLst>
            </a:custGeom>
            <a:solidFill>
              <a:srgbClr val="FAFAF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2424E71-7CB6-4C0F-A202-0CC2A2C84B46}"/>
                </a:ext>
              </a:extLst>
            </p:cNvPr>
            <p:cNvSpPr/>
            <p:nvPr/>
          </p:nvSpPr>
          <p:spPr>
            <a:xfrm>
              <a:off x="6070640" y="2962376"/>
              <a:ext cx="659361" cy="1115841"/>
            </a:xfrm>
            <a:custGeom>
              <a:avLst/>
              <a:gdLst>
                <a:gd name="connsiteX0" fmla="*/ 664433 w 659361"/>
                <a:gd name="connsiteY0" fmla="*/ 547776 h 1115840"/>
                <a:gd name="connsiteX1" fmla="*/ 664433 w 659361"/>
                <a:gd name="connsiteY1" fmla="*/ 532560 h 1115840"/>
                <a:gd name="connsiteX2" fmla="*/ 664433 w 659361"/>
                <a:gd name="connsiteY2" fmla="*/ 517344 h 1115840"/>
                <a:gd name="connsiteX3" fmla="*/ 664433 w 659361"/>
                <a:gd name="connsiteY3" fmla="*/ 512273 h 1115840"/>
                <a:gd name="connsiteX4" fmla="*/ 664433 w 659361"/>
                <a:gd name="connsiteY4" fmla="*/ 512273 h 1115840"/>
                <a:gd name="connsiteX5" fmla="*/ 664433 w 659361"/>
                <a:gd name="connsiteY5" fmla="*/ 507200 h 1115840"/>
                <a:gd name="connsiteX6" fmla="*/ 664433 w 659361"/>
                <a:gd name="connsiteY6" fmla="*/ 491984 h 1115840"/>
                <a:gd name="connsiteX7" fmla="*/ 664433 w 659361"/>
                <a:gd name="connsiteY7" fmla="*/ 481840 h 1115840"/>
                <a:gd name="connsiteX8" fmla="*/ 664433 w 659361"/>
                <a:gd name="connsiteY8" fmla="*/ 471696 h 1115840"/>
                <a:gd name="connsiteX9" fmla="*/ 659361 w 659361"/>
                <a:gd name="connsiteY9" fmla="*/ 461553 h 1115840"/>
                <a:gd name="connsiteX10" fmla="*/ 654289 w 659361"/>
                <a:gd name="connsiteY10" fmla="*/ 451408 h 1115840"/>
                <a:gd name="connsiteX11" fmla="*/ 649217 w 659361"/>
                <a:gd name="connsiteY11" fmla="*/ 441264 h 1115840"/>
                <a:gd name="connsiteX12" fmla="*/ 644145 w 659361"/>
                <a:gd name="connsiteY12" fmla="*/ 431120 h 1115840"/>
                <a:gd name="connsiteX13" fmla="*/ 639073 w 659361"/>
                <a:gd name="connsiteY13" fmla="*/ 420976 h 1115840"/>
                <a:gd name="connsiteX14" fmla="*/ 634001 w 659361"/>
                <a:gd name="connsiteY14" fmla="*/ 410832 h 1115840"/>
                <a:gd name="connsiteX15" fmla="*/ 628929 w 659361"/>
                <a:gd name="connsiteY15" fmla="*/ 400688 h 1115840"/>
                <a:gd name="connsiteX16" fmla="*/ 623857 w 659361"/>
                <a:gd name="connsiteY16" fmla="*/ 390544 h 1115840"/>
                <a:gd name="connsiteX17" fmla="*/ 618785 w 659361"/>
                <a:gd name="connsiteY17" fmla="*/ 380400 h 1115840"/>
                <a:gd name="connsiteX18" fmla="*/ 613713 w 659361"/>
                <a:gd name="connsiteY18" fmla="*/ 370256 h 1115840"/>
                <a:gd name="connsiteX19" fmla="*/ 613713 w 659361"/>
                <a:gd name="connsiteY19" fmla="*/ 370256 h 1115840"/>
                <a:gd name="connsiteX20" fmla="*/ 608641 w 659361"/>
                <a:gd name="connsiteY20" fmla="*/ 360112 h 1115840"/>
                <a:gd name="connsiteX21" fmla="*/ 608641 w 659361"/>
                <a:gd name="connsiteY21" fmla="*/ 360112 h 1115840"/>
                <a:gd name="connsiteX22" fmla="*/ 598497 w 659361"/>
                <a:gd name="connsiteY22" fmla="*/ 344896 h 1115840"/>
                <a:gd name="connsiteX23" fmla="*/ 598497 w 659361"/>
                <a:gd name="connsiteY23" fmla="*/ 344896 h 1115840"/>
                <a:gd name="connsiteX24" fmla="*/ 593425 w 659361"/>
                <a:gd name="connsiteY24" fmla="*/ 334752 h 1115840"/>
                <a:gd name="connsiteX25" fmla="*/ 583281 w 659361"/>
                <a:gd name="connsiteY25" fmla="*/ 319536 h 1115840"/>
                <a:gd name="connsiteX26" fmla="*/ 578209 w 659361"/>
                <a:gd name="connsiteY26" fmla="*/ 309392 h 1115840"/>
                <a:gd name="connsiteX27" fmla="*/ 573137 w 659361"/>
                <a:gd name="connsiteY27" fmla="*/ 304320 h 1115840"/>
                <a:gd name="connsiteX28" fmla="*/ 562993 w 659361"/>
                <a:gd name="connsiteY28" fmla="*/ 294176 h 1115840"/>
                <a:gd name="connsiteX29" fmla="*/ 557921 w 659361"/>
                <a:gd name="connsiteY29" fmla="*/ 284032 h 1115840"/>
                <a:gd name="connsiteX30" fmla="*/ 552849 w 659361"/>
                <a:gd name="connsiteY30" fmla="*/ 273888 h 1115840"/>
                <a:gd name="connsiteX31" fmla="*/ 547777 w 659361"/>
                <a:gd name="connsiteY31" fmla="*/ 263744 h 1115840"/>
                <a:gd name="connsiteX32" fmla="*/ 542705 w 659361"/>
                <a:gd name="connsiteY32" fmla="*/ 253600 h 1115840"/>
                <a:gd name="connsiteX33" fmla="*/ 532561 w 659361"/>
                <a:gd name="connsiteY33" fmla="*/ 243456 h 1115840"/>
                <a:gd name="connsiteX34" fmla="*/ 522417 w 659361"/>
                <a:gd name="connsiteY34" fmla="*/ 233312 h 1115840"/>
                <a:gd name="connsiteX35" fmla="*/ 512273 w 659361"/>
                <a:gd name="connsiteY35" fmla="*/ 228240 h 1115840"/>
                <a:gd name="connsiteX36" fmla="*/ 512273 w 659361"/>
                <a:gd name="connsiteY36" fmla="*/ 228240 h 1115840"/>
                <a:gd name="connsiteX37" fmla="*/ 502129 w 659361"/>
                <a:gd name="connsiteY37" fmla="*/ 223168 h 1115840"/>
                <a:gd name="connsiteX38" fmla="*/ 491985 w 659361"/>
                <a:gd name="connsiteY38" fmla="*/ 213024 h 1115840"/>
                <a:gd name="connsiteX39" fmla="*/ 491985 w 659361"/>
                <a:gd name="connsiteY39" fmla="*/ 213024 h 1115840"/>
                <a:gd name="connsiteX40" fmla="*/ 491985 w 659361"/>
                <a:gd name="connsiteY40" fmla="*/ 213024 h 1115840"/>
                <a:gd name="connsiteX41" fmla="*/ 476769 w 659361"/>
                <a:gd name="connsiteY41" fmla="*/ 202880 h 1115840"/>
                <a:gd name="connsiteX42" fmla="*/ 471697 w 659361"/>
                <a:gd name="connsiteY42" fmla="*/ 202880 h 1115840"/>
                <a:gd name="connsiteX43" fmla="*/ 461553 w 659361"/>
                <a:gd name="connsiteY43" fmla="*/ 197808 h 1115840"/>
                <a:gd name="connsiteX44" fmla="*/ 451409 w 659361"/>
                <a:gd name="connsiteY44" fmla="*/ 192736 h 1115840"/>
                <a:gd name="connsiteX45" fmla="*/ 446337 w 659361"/>
                <a:gd name="connsiteY45" fmla="*/ 187664 h 1115840"/>
                <a:gd name="connsiteX46" fmla="*/ 431121 w 659361"/>
                <a:gd name="connsiteY46" fmla="*/ 177520 h 1115840"/>
                <a:gd name="connsiteX47" fmla="*/ 420977 w 659361"/>
                <a:gd name="connsiteY47" fmla="*/ 172448 h 1115840"/>
                <a:gd name="connsiteX48" fmla="*/ 410833 w 659361"/>
                <a:gd name="connsiteY48" fmla="*/ 167376 h 1115840"/>
                <a:gd name="connsiteX49" fmla="*/ 116656 w 659361"/>
                <a:gd name="connsiteY49" fmla="*/ 0 h 1115840"/>
                <a:gd name="connsiteX50" fmla="*/ 0 w 659361"/>
                <a:gd name="connsiteY50" fmla="*/ 65936 h 1115840"/>
                <a:gd name="connsiteX51" fmla="*/ 294177 w 659361"/>
                <a:gd name="connsiteY51" fmla="*/ 233312 h 1115840"/>
                <a:gd name="connsiteX52" fmla="*/ 314464 w 659361"/>
                <a:gd name="connsiteY52" fmla="*/ 243456 h 1115840"/>
                <a:gd name="connsiteX53" fmla="*/ 329681 w 659361"/>
                <a:gd name="connsiteY53" fmla="*/ 253600 h 1115840"/>
                <a:gd name="connsiteX54" fmla="*/ 344897 w 659361"/>
                <a:gd name="connsiteY54" fmla="*/ 263744 h 1115840"/>
                <a:gd name="connsiteX55" fmla="*/ 355041 w 659361"/>
                <a:gd name="connsiteY55" fmla="*/ 268816 h 1115840"/>
                <a:gd name="connsiteX56" fmla="*/ 375329 w 659361"/>
                <a:gd name="connsiteY56" fmla="*/ 284032 h 1115840"/>
                <a:gd name="connsiteX57" fmla="*/ 375329 w 659361"/>
                <a:gd name="connsiteY57" fmla="*/ 284032 h 1115840"/>
                <a:gd name="connsiteX58" fmla="*/ 395617 w 659361"/>
                <a:gd name="connsiteY58" fmla="*/ 299248 h 1115840"/>
                <a:gd name="connsiteX59" fmla="*/ 431121 w 659361"/>
                <a:gd name="connsiteY59" fmla="*/ 334752 h 1115840"/>
                <a:gd name="connsiteX60" fmla="*/ 431121 w 659361"/>
                <a:gd name="connsiteY60" fmla="*/ 334752 h 1115840"/>
                <a:gd name="connsiteX61" fmla="*/ 461553 w 659361"/>
                <a:gd name="connsiteY61" fmla="*/ 375328 h 1115840"/>
                <a:gd name="connsiteX62" fmla="*/ 476769 w 659361"/>
                <a:gd name="connsiteY62" fmla="*/ 395616 h 1115840"/>
                <a:gd name="connsiteX63" fmla="*/ 481841 w 659361"/>
                <a:gd name="connsiteY63" fmla="*/ 405760 h 1115840"/>
                <a:gd name="connsiteX64" fmla="*/ 537633 w 659361"/>
                <a:gd name="connsiteY64" fmla="*/ 573136 h 1115840"/>
                <a:gd name="connsiteX65" fmla="*/ 537633 w 659361"/>
                <a:gd name="connsiteY65" fmla="*/ 573136 h 1115840"/>
                <a:gd name="connsiteX66" fmla="*/ 542705 w 659361"/>
                <a:gd name="connsiteY66" fmla="*/ 634001 h 1115840"/>
                <a:gd name="connsiteX67" fmla="*/ 542705 w 659361"/>
                <a:gd name="connsiteY67" fmla="*/ 938321 h 1115840"/>
                <a:gd name="connsiteX68" fmla="*/ 542705 w 659361"/>
                <a:gd name="connsiteY68" fmla="*/ 994113 h 1115840"/>
                <a:gd name="connsiteX69" fmla="*/ 542705 w 659361"/>
                <a:gd name="connsiteY69" fmla="*/ 1009329 h 1115840"/>
                <a:gd name="connsiteX70" fmla="*/ 542705 w 659361"/>
                <a:gd name="connsiteY70" fmla="*/ 1024545 h 1115840"/>
                <a:gd name="connsiteX71" fmla="*/ 542705 w 659361"/>
                <a:gd name="connsiteY71" fmla="*/ 1034689 h 1115840"/>
                <a:gd name="connsiteX72" fmla="*/ 542705 w 659361"/>
                <a:gd name="connsiteY72" fmla="*/ 1049905 h 1115840"/>
                <a:gd name="connsiteX73" fmla="*/ 532561 w 659361"/>
                <a:gd name="connsiteY73" fmla="*/ 1080337 h 1115840"/>
                <a:gd name="connsiteX74" fmla="*/ 532561 w 659361"/>
                <a:gd name="connsiteY74" fmla="*/ 1080337 h 1115840"/>
                <a:gd name="connsiteX75" fmla="*/ 517345 w 659361"/>
                <a:gd name="connsiteY75" fmla="*/ 1105697 h 1115840"/>
                <a:gd name="connsiteX76" fmla="*/ 481841 w 659361"/>
                <a:gd name="connsiteY76" fmla="*/ 1141201 h 1115840"/>
                <a:gd name="connsiteX77" fmla="*/ 598497 w 659361"/>
                <a:gd name="connsiteY77" fmla="*/ 1075265 h 1115840"/>
                <a:gd name="connsiteX78" fmla="*/ 634001 w 659361"/>
                <a:gd name="connsiteY78" fmla="*/ 1039761 h 1115840"/>
                <a:gd name="connsiteX79" fmla="*/ 634001 w 659361"/>
                <a:gd name="connsiteY79" fmla="*/ 1039761 h 1115840"/>
                <a:gd name="connsiteX80" fmla="*/ 639073 w 659361"/>
                <a:gd name="connsiteY80" fmla="*/ 1024545 h 1115840"/>
                <a:gd name="connsiteX81" fmla="*/ 644145 w 659361"/>
                <a:gd name="connsiteY81" fmla="*/ 1014401 h 1115840"/>
                <a:gd name="connsiteX82" fmla="*/ 644145 w 659361"/>
                <a:gd name="connsiteY82" fmla="*/ 1014401 h 1115840"/>
                <a:gd name="connsiteX83" fmla="*/ 644145 w 659361"/>
                <a:gd name="connsiteY83" fmla="*/ 1014401 h 1115840"/>
                <a:gd name="connsiteX84" fmla="*/ 644145 w 659361"/>
                <a:gd name="connsiteY84" fmla="*/ 1009329 h 1115840"/>
                <a:gd name="connsiteX85" fmla="*/ 649217 w 659361"/>
                <a:gd name="connsiteY85" fmla="*/ 999185 h 1115840"/>
                <a:gd name="connsiteX86" fmla="*/ 649217 w 659361"/>
                <a:gd name="connsiteY86" fmla="*/ 989041 h 1115840"/>
                <a:gd name="connsiteX87" fmla="*/ 649217 w 659361"/>
                <a:gd name="connsiteY87" fmla="*/ 989041 h 1115840"/>
                <a:gd name="connsiteX88" fmla="*/ 649217 w 659361"/>
                <a:gd name="connsiteY88" fmla="*/ 978897 h 1115840"/>
                <a:gd name="connsiteX89" fmla="*/ 649217 w 659361"/>
                <a:gd name="connsiteY89" fmla="*/ 973825 h 1115840"/>
                <a:gd name="connsiteX90" fmla="*/ 649217 w 659361"/>
                <a:gd name="connsiteY90" fmla="*/ 963681 h 1115840"/>
                <a:gd name="connsiteX91" fmla="*/ 649217 w 659361"/>
                <a:gd name="connsiteY91" fmla="*/ 958609 h 1115840"/>
                <a:gd name="connsiteX92" fmla="*/ 649217 w 659361"/>
                <a:gd name="connsiteY92" fmla="*/ 953537 h 1115840"/>
                <a:gd name="connsiteX93" fmla="*/ 649217 w 659361"/>
                <a:gd name="connsiteY93" fmla="*/ 938321 h 1115840"/>
                <a:gd name="connsiteX94" fmla="*/ 649217 w 659361"/>
                <a:gd name="connsiteY94" fmla="*/ 933249 h 1115840"/>
                <a:gd name="connsiteX95" fmla="*/ 649217 w 659361"/>
                <a:gd name="connsiteY95" fmla="*/ 933249 h 1115840"/>
                <a:gd name="connsiteX96" fmla="*/ 649217 w 659361"/>
                <a:gd name="connsiteY96" fmla="*/ 882529 h 1115840"/>
                <a:gd name="connsiteX97" fmla="*/ 649217 w 659361"/>
                <a:gd name="connsiteY97" fmla="*/ 578209 h 1115840"/>
                <a:gd name="connsiteX98" fmla="*/ 649217 w 659361"/>
                <a:gd name="connsiteY98" fmla="*/ 573136 h 1115840"/>
                <a:gd name="connsiteX99" fmla="*/ 664433 w 659361"/>
                <a:gd name="connsiteY99" fmla="*/ 547776 h 11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59361" h="1115840">
                  <a:moveTo>
                    <a:pt x="664433" y="547776"/>
                  </a:moveTo>
                  <a:cubicBezTo>
                    <a:pt x="664433" y="542705"/>
                    <a:pt x="664433" y="537633"/>
                    <a:pt x="664433" y="532560"/>
                  </a:cubicBezTo>
                  <a:cubicBezTo>
                    <a:pt x="664433" y="527489"/>
                    <a:pt x="664433" y="522416"/>
                    <a:pt x="664433" y="517344"/>
                  </a:cubicBezTo>
                  <a:cubicBezTo>
                    <a:pt x="664433" y="517344"/>
                    <a:pt x="664433" y="512273"/>
                    <a:pt x="664433" y="512273"/>
                  </a:cubicBezTo>
                  <a:cubicBezTo>
                    <a:pt x="664433" y="512273"/>
                    <a:pt x="664433" y="512273"/>
                    <a:pt x="664433" y="512273"/>
                  </a:cubicBezTo>
                  <a:cubicBezTo>
                    <a:pt x="664433" y="512273"/>
                    <a:pt x="664433" y="507200"/>
                    <a:pt x="664433" y="507200"/>
                  </a:cubicBezTo>
                  <a:cubicBezTo>
                    <a:pt x="664433" y="502129"/>
                    <a:pt x="664433" y="497056"/>
                    <a:pt x="664433" y="491984"/>
                  </a:cubicBezTo>
                  <a:cubicBezTo>
                    <a:pt x="664433" y="486913"/>
                    <a:pt x="664433" y="481840"/>
                    <a:pt x="664433" y="481840"/>
                  </a:cubicBezTo>
                  <a:cubicBezTo>
                    <a:pt x="664433" y="476768"/>
                    <a:pt x="664433" y="471696"/>
                    <a:pt x="664433" y="471696"/>
                  </a:cubicBezTo>
                  <a:cubicBezTo>
                    <a:pt x="664433" y="466624"/>
                    <a:pt x="664433" y="461553"/>
                    <a:pt x="659361" y="461553"/>
                  </a:cubicBezTo>
                  <a:cubicBezTo>
                    <a:pt x="659361" y="456480"/>
                    <a:pt x="659361" y="451408"/>
                    <a:pt x="654289" y="451408"/>
                  </a:cubicBezTo>
                  <a:cubicBezTo>
                    <a:pt x="654289" y="446336"/>
                    <a:pt x="654289" y="446336"/>
                    <a:pt x="649217" y="441264"/>
                  </a:cubicBezTo>
                  <a:cubicBezTo>
                    <a:pt x="649217" y="436193"/>
                    <a:pt x="649217" y="436193"/>
                    <a:pt x="644145" y="431120"/>
                  </a:cubicBezTo>
                  <a:cubicBezTo>
                    <a:pt x="644145" y="426048"/>
                    <a:pt x="644145" y="426048"/>
                    <a:pt x="639073" y="420976"/>
                  </a:cubicBezTo>
                  <a:cubicBezTo>
                    <a:pt x="639073" y="415904"/>
                    <a:pt x="639073" y="415904"/>
                    <a:pt x="634001" y="410832"/>
                  </a:cubicBezTo>
                  <a:cubicBezTo>
                    <a:pt x="634001" y="405760"/>
                    <a:pt x="634001" y="405760"/>
                    <a:pt x="628929" y="400688"/>
                  </a:cubicBezTo>
                  <a:cubicBezTo>
                    <a:pt x="628929" y="395616"/>
                    <a:pt x="628929" y="395616"/>
                    <a:pt x="623857" y="390544"/>
                  </a:cubicBezTo>
                  <a:cubicBezTo>
                    <a:pt x="623857" y="385472"/>
                    <a:pt x="618785" y="385472"/>
                    <a:pt x="618785" y="380400"/>
                  </a:cubicBezTo>
                  <a:cubicBezTo>
                    <a:pt x="618785" y="375328"/>
                    <a:pt x="613713" y="375328"/>
                    <a:pt x="613713" y="370256"/>
                  </a:cubicBezTo>
                  <a:lnTo>
                    <a:pt x="613713" y="370256"/>
                  </a:lnTo>
                  <a:cubicBezTo>
                    <a:pt x="613713" y="365184"/>
                    <a:pt x="608641" y="365184"/>
                    <a:pt x="608641" y="360112"/>
                  </a:cubicBezTo>
                  <a:lnTo>
                    <a:pt x="608641" y="360112"/>
                  </a:lnTo>
                  <a:cubicBezTo>
                    <a:pt x="603569" y="355040"/>
                    <a:pt x="603569" y="349968"/>
                    <a:pt x="598497" y="344896"/>
                  </a:cubicBezTo>
                  <a:cubicBezTo>
                    <a:pt x="598497" y="344896"/>
                    <a:pt x="598497" y="344896"/>
                    <a:pt x="598497" y="344896"/>
                  </a:cubicBezTo>
                  <a:cubicBezTo>
                    <a:pt x="598497" y="339824"/>
                    <a:pt x="593425" y="339824"/>
                    <a:pt x="593425" y="334752"/>
                  </a:cubicBezTo>
                  <a:cubicBezTo>
                    <a:pt x="588353" y="329680"/>
                    <a:pt x="588353" y="324608"/>
                    <a:pt x="583281" y="319536"/>
                  </a:cubicBezTo>
                  <a:cubicBezTo>
                    <a:pt x="583281" y="314464"/>
                    <a:pt x="578209" y="314464"/>
                    <a:pt x="578209" y="309392"/>
                  </a:cubicBezTo>
                  <a:cubicBezTo>
                    <a:pt x="578209" y="304320"/>
                    <a:pt x="573137" y="304320"/>
                    <a:pt x="573137" y="304320"/>
                  </a:cubicBezTo>
                  <a:cubicBezTo>
                    <a:pt x="568065" y="299248"/>
                    <a:pt x="568065" y="299248"/>
                    <a:pt x="562993" y="294176"/>
                  </a:cubicBezTo>
                  <a:cubicBezTo>
                    <a:pt x="562993" y="289104"/>
                    <a:pt x="557921" y="289104"/>
                    <a:pt x="557921" y="284032"/>
                  </a:cubicBezTo>
                  <a:cubicBezTo>
                    <a:pt x="557921" y="278960"/>
                    <a:pt x="552849" y="278960"/>
                    <a:pt x="552849" y="273888"/>
                  </a:cubicBezTo>
                  <a:cubicBezTo>
                    <a:pt x="552849" y="268816"/>
                    <a:pt x="547777" y="268816"/>
                    <a:pt x="547777" y="263744"/>
                  </a:cubicBezTo>
                  <a:cubicBezTo>
                    <a:pt x="547777" y="258672"/>
                    <a:pt x="542705" y="258672"/>
                    <a:pt x="542705" y="253600"/>
                  </a:cubicBezTo>
                  <a:cubicBezTo>
                    <a:pt x="537633" y="248528"/>
                    <a:pt x="537633" y="248528"/>
                    <a:pt x="532561" y="243456"/>
                  </a:cubicBezTo>
                  <a:cubicBezTo>
                    <a:pt x="527489" y="238384"/>
                    <a:pt x="527489" y="238384"/>
                    <a:pt x="522417" y="233312"/>
                  </a:cubicBezTo>
                  <a:cubicBezTo>
                    <a:pt x="517345" y="233312"/>
                    <a:pt x="517345" y="228240"/>
                    <a:pt x="512273" y="228240"/>
                  </a:cubicBezTo>
                  <a:cubicBezTo>
                    <a:pt x="512273" y="228240"/>
                    <a:pt x="512273" y="228240"/>
                    <a:pt x="512273" y="228240"/>
                  </a:cubicBezTo>
                  <a:cubicBezTo>
                    <a:pt x="507201" y="228240"/>
                    <a:pt x="507201" y="223168"/>
                    <a:pt x="502129" y="223168"/>
                  </a:cubicBezTo>
                  <a:cubicBezTo>
                    <a:pt x="497057" y="223168"/>
                    <a:pt x="497057" y="218096"/>
                    <a:pt x="491985" y="213024"/>
                  </a:cubicBezTo>
                  <a:cubicBezTo>
                    <a:pt x="491985" y="213024"/>
                    <a:pt x="491985" y="213024"/>
                    <a:pt x="491985" y="213024"/>
                  </a:cubicBezTo>
                  <a:cubicBezTo>
                    <a:pt x="491985" y="213024"/>
                    <a:pt x="491985" y="213024"/>
                    <a:pt x="491985" y="213024"/>
                  </a:cubicBezTo>
                  <a:cubicBezTo>
                    <a:pt x="486913" y="207952"/>
                    <a:pt x="481841" y="202880"/>
                    <a:pt x="476769" y="202880"/>
                  </a:cubicBezTo>
                  <a:cubicBezTo>
                    <a:pt x="476769" y="202880"/>
                    <a:pt x="476769" y="202880"/>
                    <a:pt x="471697" y="202880"/>
                  </a:cubicBezTo>
                  <a:cubicBezTo>
                    <a:pt x="466625" y="202880"/>
                    <a:pt x="466625" y="197808"/>
                    <a:pt x="461553" y="197808"/>
                  </a:cubicBezTo>
                  <a:cubicBezTo>
                    <a:pt x="456481" y="197808"/>
                    <a:pt x="456481" y="192736"/>
                    <a:pt x="451409" y="192736"/>
                  </a:cubicBezTo>
                  <a:cubicBezTo>
                    <a:pt x="451409" y="192736"/>
                    <a:pt x="446337" y="192736"/>
                    <a:pt x="446337" y="187664"/>
                  </a:cubicBezTo>
                  <a:cubicBezTo>
                    <a:pt x="441265" y="182592"/>
                    <a:pt x="436193" y="182592"/>
                    <a:pt x="431121" y="177520"/>
                  </a:cubicBezTo>
                  <a:cubicBezTo>
                    <a:pt x="426049" y="177520"/>
                    <a:pt x="426049" y="172448"/>
                    <a:pt x="420977" y="172448"/>
                  </a:cubicBezTo>
                  <a:cubicBezTo>
                    <a:pt x="415905" y="172448"/>
                    <a:pt x="415905" y="167376"/>
                    <a:pt x="410833" y="167376"/>
                  </a:cubicBezTo>
                  <a:lnTo>
                    <a:pt x="116656" y="0"/>
                  </a:lnTo>
                  <a:lnTo>
                    <a:pt x="0" y="65936"/>
                  </a:lnTo>
                  <a:lnTo>
                    <a:pt x="294177" y="233312"/>
                  </a:lnTo>
                  <a:cubicBezTo>
                    <a:pt x="299249" y="238384"/>
                    <a:pt x="304321" y="238384"/>
                    <a:pt x="314464" y="243456"/>
                  </a:cubicBezTo>
                  <a:cubicBezTo>
                    <a:pt x="319537" y="248528"/>
                    <a:pt x="324609" y="248528"/>
                    <a:pt x="329681" y="253600"/>
                  </a:cubicBezTo>
                  <a:cubicBezTo>
                    <a:pt x="334753" y="258672"/>
                    <a:pt x="339825" y="258672"/>
                    <a:pt x="344897" y="263744"/>
                  </a:cubicBezTo>
                  <a:cubicBezTo>
                    <a:pt x="349969" y="263744"/>
                    <a:pt x="349969" y="268816"/>
                    <a:pt x="355041" y="268816"/>
                  </a:cubicBezTo>
                  <a:cubicBezTo>
                    <a:pt x="360113" y="273888"/>
                    <a:pt x="370257" y="278960"/>
                    <a:pt x="375329" y="284032"/>
                  </a:cubicBezTo>
                  <a:cubicBezTo>
                    <a:pt x="375329" y="284032"/>
                    <a:pt x="375329" y="284032"/>
                    <a:pt x="375329" y="284032"/>
                  </a:cubicBezTo>
                  <a:cubicBezTo>
                    <a:pt x="380401" y="289104"/>
                    <a:pt x="390545" y="294176"/>
                    <a:pt x="395617" y="299248"/>
                  </a:cubicBezTo>
                  <a:cubicBezTo>
                    <a:pt x="405761" y="309392"/>
                    <a:pt x="420977" y="319536"/>
                    <a:pt x="431121" y="334752"/>
                  </a:cubicBezTo>
                  <a:cubicBezTo>
                    <a:pt x="431121" y="334752"/>
                    <a:pt x="431121" y="334752"/>
                    <a:pt x="431121" y="334752"/>
                  </a:cubicBezTo>
                  <a:cubicBezTo>
                    <a:pt x="441265" y="344896"/>
                    <a:pt x="451409" y="360112"/>
                    <a:pt x="461553" y="375328"/>
                  </a:cubicBezTo>
                  <a:cubicBezTo>
                    <a:pt x="466625" y="380400"/>
                    <a:pt x="471697" y="390544"/>
                    <a:pt x="476769" y="395616"/>
                  </a:cubicBezTo>
                  <a:cubicBezTo>
                    <a:pt x="476769" y="400688"/>
                    <a:pt x="481841" y="400688"/>
                    <a:pt x="481841" y="405760"/>
                  </a:cubicBezTo>
                  <a:cubicBezTo>
                    <a:pt x="512273" y="456480"/>
                    <a:pt x="532561" y="512273"/>
                    <a:pt x="537633" y="573136"/>
                  </a:cubicBezTo>
                  <a:cubicBezTo>
                    <a:pt x="537633" y="573136"/>
                    <a:pt x="537633" y="573136"/>
                    <a:pt x="537633" y="573136"/>
                  </a:cubicBezTo>
                  <a:cubicBezTo>
                    <a:pt x="537633" y="593425"/>
                    <a:pt x="542705" y="613713"/>
                    <a:pt x="542705" y="634001"/>
                  </a:cubicBezTo>
                  <a:lnTo>
                    <a:pt x="542705" y="938321"/>
                  </a:lnTo>
                  <a:cubicBezTo>
                    <a:pt x="542705" y="958609"/>
                    <a:pt x="542705" y="978897"/>
                    <a:pt x="542705" y="994113"/>
                  </a:cubicBezTo>
                  <a:cubicBezTo>
                    <a:pt x="542705" y="999185"/>
                    <a:pt x="542705" y="1004257"/>
                    <a:pt x="542705" y="1009329"/>
                  </a:cubicBezTo>
                  <a:cubicBezTo>
                    <a:pt x="542705" y="1014401"/>
                    <a:pt x="542705" y="1019473"/>
                    <a:pt x="542705" y="1024545"/>
                  </a:cubicBezTo>
                  <a:cubicBezTo>
                    <a:pt x="542705" y="1029617"/>
                    <a:pt x="542705" y="1029617"/>
                    <a:pt x="542705" y="1034689"/>
                  </a:cubicBezTo>
                  <a:cubicBezTo>
                    <a:pt x="542705" y="1039761"/>
                    <a:pt x="542705" y="1044833"/>
                    <a:pt x="542705" y="1049905"/>
                  </a:cubicBezTo>
                  <a:cubicBezTo>
                    <a:pt x="542705" y="1060049"/>
                    <a:pt x="537633" y="1070193"/>
                    <a:pt x="532561" y="1080337"/>
                  </a:cubicBezTo>
                  <a:cubicBezTo>
                    <a:pt x="532561" y="1080337"/>
                    <a:pt x="532561" y="1080337"/>
                    <a:pt x="532561" y="1080337"/>
                  </a:cubicBezTo>
                  <a:cubicBezTo>
                    <a:pt x="527489" y="1090481"/>
                    <a:pt x="522417" y="1100625"/>
                    <a:pt x="517345" y="1105697"/>
                  </a:cubicBezTo>
                  <a:cubicBezTo>
                    <a:pt x="507201" y="1120913"/>
                    <a:pt x="497057" y="1131057"/>
                    <a:pt x="481841" y="1141201"/>
                  </a:cubicBezTo>
                  <a:lnTo>
                    <a:pt x="598497" y="1075265"/>
                  </a:lnTo>
                  <a:cubicBezTo>
                    <a:pt x="613713" y="1065121"/>
                    <a:pt x="623857" y="1054977"/>
                    <a:pt x="634001" y="1039761"/>
                  </a:cubicBezTo>
                  <a:cubicBezTo>
                    <a:pt x="634001" y="1039761"/>
                    <a:pt x="634001" y="1039761"/>
                    <a:pt x="634001" y="1039761"/>
                  </a:cubicBezTo>
                  <a:cubicBezTo>
                    <a:pt x="639073" y="1034689"/>
                    <a:pt x="639073" y="1029617"/>
                    <a:pt x="639073" y="1024545"/>
                  </a:cubicBezTo>
                  <a:cubicBezTo>
                    <a:pt x="639073" y="1019473"/>
                    <a:pt x="644145" y="1014401"/>
                    <a:pt x="644145" y="1014401"/>
                  </a:cubicBezTo>
                  <a:cubicBezTo>
                    <a:pt x="644145" y="1014401"/>
                    <a:pt x="644145" y="1014401"/>
                    <a:pt x="644145" y="1014401"/>
                  </a:cubicBezTo>
                  <a:cubicBezTo>
                    <a:pt x="644145" y="1014401"/>
                    <a:pt x="644145" y="1014401"/>
                    <a:pt x="644145" y="1014401"/>
                  </a:cubicBezTo>
                  <a:cubicBezTo>
                    <a:pt x="644145" y="1014401"/>
                    <a:pt x="644145" y="1009329"/>
                    <a:pt x="644145" y="1009329"/>
                  </a:cubicBezTo>
                  <a:cubicBezTo>
                    <a:pt x="644145" y="1004257"/>
                    <a:pt x="644145" y="1004257"/>
                    <a:pt x="649217" y="999185"/>
                  </a:cubicBezTo>
                  <a:cubicBezTo>
                    <a:pt x="649217" y="994113"/>
                    <a:pt x="649217" y="989041"/>
                    <a:pt x="649217" y="989041"/>
                  </a:cubicBezTo>
                  <a:cubicBezTo>
                    <a:pt x="649217" y="989041"/>
                    <a:pt x="649217" y="989041"/>
                    <a:pt x="649217" y="989041"/>
                  </a:cubicBezTo>
                  <a:cubicBezTo>
                    <a:pt x="649217" y="983969"/>
                    <a:pt x="649217" y="983969"/>
                    <a:pt x="649217" y="978897"/>
                  </a:cubicBezTo>
                  <a:cubicBezTo>
                    <a:pt x="649217" y="978897"/>
                    <a:pt x="649217" y="973825"/>
                    <a:pt x="649217" y="973825"/>
                  </a:cubicBezTo>
                  <a:cubicBezTo>
                    <a:pt x="649217" y="968753"/>
                    <a:pt x="649217" y="968753"/>
                    <a:pt x="649217" y="963681"/>
                  </a:cubicBezTo>
                  <a:cubicBezTo>
                    <a:pt x="649217" y="963681"/>
                    <a:pt x="649217" y="958609"/>
                    <a:pt x="649217" y="958609"/>
                  </a:cubicBezTo>
                  <a:cubicBezTo>
                    <a:pt x="649217" y="958609"/>
                    <a:pt x="649217" y="953537"/>
                    <a:pt x="649217" y="953537"/>
                  </a:cubicBezTo>
                  <a:cubicBezTo>
                    <a:pt x="649217" y="948465"/>
                    <a:pt x="649217" y="943393"/>
                    <a:pt x="649217" y="938321"/>
                  </a:cubicBezTo>
                  <a:cubicBezTo>
                    <a:pt x="649217" y="938321"/>
                    <a:pt x="649217" y="933249"/>
                    <a:pt x="649217" y="933249"/>
                  </a:cubicBezTo>
                  <a:lnTo>
                    <a:pt x="649217" y="933249"/>
                  </a:lnTo>
                  <a:cubicBezTo>
                    <a:pt x="649217" y="918033"/>
                    <a:pt x="649217" y="902817"/>
                    <a:pt x="649217" y="882529"/>
                  </a:cubicBezTo>
                  <a:lnTo>
                    <a:pt x="649217" y="578209"/>
                  </a:lnTo>
                  <a:cubicBezTo>
                    <a:pt x="649217" y="578209"/>
                    <a:pt x="649217" y="578209"/>
                    <a:pt x="649217" y="573136"/>
                  </a:cubicBezTo>
                  <a:cubicBezTo>
                    <a:pt x="664433" y="562993"/>
                    <a:pt x="664433" y="552849"/>
                    <a:pt x="664433" y="547776"/>
                  </a:cubicBez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D26586E-DE7D-4B4E-84EB-D7F7FAA3C911}"/>
                </a:ext>
              </a:extLst>
            </p:cNvPr>
            <p:cNvSpPr/>
            <p:nvPr/>
          </p:nvSpPr>
          <p:spPr>
            <a:xfrm>
              <a:off x="6699569" y="4047785"/>
              <a:ext cx="101440" cy="50720"/>
            </a:xfrm>
            <a:custGeom>
              <a:avLst/>
              <a:gdLst>
                <a:gd name="connsiteX0" fmla="*/ 142016 w 101440"/>
                <a:gd name="connsiteY0" fmla="*/ 5072 h 50720"/>
                <a:gd name="connsiteX1" fmla="*/ 131872 w 101440"/>
                <a:gd name="connsiteY1" fmla="*/ 5072 h 50720"/>
                <a:gd name="connsiteX2" fmla="*/ 131872 w 101440"/>
                <a:gd name="connsiteY2" fmla="*/ 5072 h 50720"/>
                <a:gd name="connsiteX3" fmla="*/ 116656 w 101440"/>
                <a:gd name="connsiteY3" fmla="*/ 0 h 50720"/>
                <a:gd name="connsiteX4" fmla="*/ 0 w 101440"/>
                <a:gd name="connsiteY4" fmla="*/ 65936 h 50720"/>
                <a:gd name="connsiteX5" fmla="*/ 5072 w 101440"/>
                <a:gd name="connsiteY5" fmla="*/ 65936 h 50720"/>
                <a:gd name="connsiteX6" fmla="*/ 10144 w 101440"/>
                <a:gd name="connsiteY6" fmla="*/ 65936 h 50720"/>
                <a:gd name="connsiteX7" fmla="*/ 15216 w 101440"/>
                <a:gd name="connsiteY7" fmla="*/ 65936 h 50720"/>
                <a:gd name="connsiteX8" fmla="*/ 20288 w 101440"/>
                <a:gd name="connsiteY8" fmla="*/ 65936 h 50720"/>
                <a:gd name="connsiteX9" fmla="*/ 20288 w 101440"/>
                <a:gd name="connsiteY9" fmla="*/ 65936 h 50720"/>
                <a:gd name="connsiteX10" fmla="*/ 20288 w 101440"/>
                <a:gd name="connsiteY10" fmla="*/ 65936 h 50720"/>
                <a:gd name="connsiteX11" fmla="*/ 20288 w 101440"/>
                <a:gd name="connsiteY11" fmla="*/ 65936 h 50720"/>
                <a:gd name="connsiteX12" fmla="*/ 25360 w 101440"/>
                <a:gd name="connsiteY12" fmla="*/ 65936 h 50720"/>
                <a:gd name="connsiteX13" fmla="*/ 25360 w 101440"/>
                <a:gd name="connsiteY13" fmla="*/ 65936 h 50720"/>
                <a:gd name="connsiteX14" fmla="*/ 30432 w 101440"/>
                <a:gd name="connsiteY14" fmla="*/ 65936 h 50720"/>
                <a:gd name="connsiteX15" fmla="*/ 142016 w 101440"/>
                <a:gd name="connsiteY15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440" h="50720">
                  <a:moveTo>
                    <a:pt x="142016" y="5072"/>
                  </a:moveTo>
                  <a:cubicBezTo>
                    <a:pt x="136944" y="5072"/>
                    <a:pt x="136944" y="10144"/>
                    <a:pt x="131872" y="5072"/>
                  </a:cubicBezTo>
                  <a:cubicBezTo>
                    <a:pt x="131872" y="5072"/>
                    <a:pt x="131872" y="5072"/>
                    <a:pt x="131872" y="5072"/>
                  </a:cubicBezTo>
                  <a:cubicBezTo>
                    <a:pt x="126800" y="5072"/>
                    <a:pt x="121728" y="5072"/>
                    <a:pt x="116656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5072" y="65936"/>
                  </a:cubicBezTo>
                  <a:cubicBezTo>
                    <a:pt x="5072" y="65936"/>
                    <a:pt x="10144" y="65936"/>
                    <a:pt x="10144" y="65936"/>
                  </a:cubicBezTo>
                  <a:cubicBezTo>
                    <a:pt x="10144" y="65936"/>
                    <a:pt x="10144" y="65936"/>
                    <a:pt x="15216" y="65936"/>
                  </a:cubicBezTo>
                  <a:cubicBezTo>
                    <a:pt x="15216" y="65936"/>
                    <a:pt x="15216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0288" y="65936"/>
                  </a:cubicBezTo>
                  <a:cubicBezTo>
                    <a:pt x="20288" y="65936"/>
                    <a:pt x="20288" y="65936"/>
                    <a:pt x="25360" y="65936"/>
                  </a:cubicBezTo>
                  <a:lnTo>
                    <a:pt x="25360" y="65936"/>
                  </a:lnTo>
                  <a:cubicBezTo>
                    <a:pt x="25360" y="65936"/>
                    <a:pt x="30432" y="65936"/>
                    <a:pt x="30432" y="65936"/>
                  </a:cubicBezTo>
                  <a:lnTo>
                    <a:pt x="142016" y="5072"/>
                  </a:lnTo>
                  <a:close/>
                </a:path>
              </a:pathLst>
            </a:custGeom>
            <a:solidFill>
              <a:srgbClr val="FFC2D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8A6515F-D0CA-4BF5-AE66-042C04CC766D}"/>
                </a:ext>
              </a:extLst>
            </p:cNvPr>
            <p:cNvSpPr/>
            <p:nvPr/>
          </p:nvSpPr>
          <p:spPr>
            <a:xfrm>
              <a:off x="6719857" y="405285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B8B8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3E0313F-EBD2-47E1-A93C-5D3D3F7BCBD4}"/>
                </a:ext>
              </a:extLst>
            </p:cNvPr>
            <p:cNvSpPr/>
            <p:nvPr/>
          </p:nvSpPr>
          <p:spPr>
            <a:xfrm>
              <a:off x="6724929" y="405285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6868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058A4D5-CD70-4722-B56E-0A882EA470E6}"/>
                </a:ext>
              </a:extLst>
            </p:cNvPr>
            <p:cNvSpPr/>
            <p:nvPr/>
          </p:nvSpPr>
          <p:spPr>
            <a:xfrm>
              <a:off x="6724929" y="4052856"/>
              <a:ext cx="101440" cy="50720"/>
            </a:xfrm>
            <a:custGeom>
              <a:avLst/>
              <a:gdLst>
                <a:gd name="connsiteX0" fmla="*/ 0 w 101440"/>
                <a:gd name="connsiteY0" fmla="*/ 65936 h 50720"/>
                <a:gd name="connsiteX1" fmla="*/ 116656 w 101440"/>
                <a:gd name="connsiteY1" fmla="*/ 0 h 50720"/>
                <a:gd name="connsiteX2" fmla="*/ 121728 w 101440"/>
                <a:gd name="connsiteY2" fmla="*/ 0 h 50720"/>
                <a:gd name="connsiteX3" fmla="*/ 0 w 101440"/>
                <a:gd name="connsiteY3" fmla="*/ 65936 h 50720"/>
                <a:gd name="connsiteX4" fmla="*/ 0 w 101440"/>
                <a:gd name="connsiteY4" fmla="*/ 65936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50720">
                  <a:moveTo>
                    <a:pt x="0" y="65936"/>
                  </a:moveTo>
                  <a:lnTo>
                    <a:pt x="116656" y="0"/>
                  </a:lnTo>
                  <a:cubicBezTo>
                    <a:pt x="116656" y="0"/>
                    <a:pt x="116656" y="0"/>
                    <a:pt x="121728" y="0"/>
                  </a:cubicBezTo>
                  <a:lnTo>
                    <a:pt x="0" y="65936"/>
                  </a:lnTo>
                  <a:cubicBezTo>
                    <a:pt x="0" y="65936"/>
                    <a:pt x="0" y="65936"/>
                    <a:pt x="0" y="65936"/>
                  </a:cubicBezTo>
                </a:path>
              </a:pathLst>
            </a:custGeom>
            <a:solidFill>
              <a:srgbClr val="81818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F675E4B-DE19-4BD8-BD4C-9C8BB8B6DA4E}"/>
                </a:ext>
              </a:extLst>
            </p:cNvPr>
            <p:cNvSpPr/>
            <p:nvPr/>
          </p:nvSpPr>
          <p:spPr>
            <a:xfrm>
              <a:off x="6917665" y="4149225"/>
              <a:ext cx="202880" cy="101440"/>
            </a:xfrm>
            <a:custGeom>
              <a:avLst/>
              <a:gdLst>
                <a:gd name="connsiteX0" fmla="*/ 248529 w 202880"/>
                <a:gd name="connsiteY0" fmla="*/ 71008 h 101440"/>
                <a:gd name="connsiteX1" fmla="*/ 248529 w 202880"/>
                <a:gd name="connsiteY1" fmla="*/ 71008 h 101440"/>
                <a:gd name="connsiteX2" fmla="*/ 233313 w 202880"/>
                <a:gd name="connsiteY2" fmla="*/ 65936 h 101440"/>
                <a:gd name="connsiteX3" fmla="*/ 233313 w 202880"/>
                <a:gd name="connsiteY3" fmla="*/ 65936 h 101440"/>
                <a:gd name="connsiteX4" fmla="*/ 213025 w 202880"/>
                <a:gd name="connsiteY4" fmla="*/ 55792 h 101440"/>
                <a:gd name="connsiteX5" fmla="*/ 213025 w 202880"/>
                <a:gd name="connsiteY5" fmla="*/ 55792 h 101440"/>
                <a:gd name="connsiteX6" fmla="*/ 187665 w 202880"/>
                <a:gd name="connsiteY6" fmla="*/ 40576 h 101440"/>
                <a:gd name="connsiteX7" fmla="*/ 116656 w 202880"/>
                <a:gd name="connsiteY7" fmla="*/ 0 h 101440"/>
                <a:gd name="connsiteX8" fmla="*/ 0 w 202880"/>
                <a:gd name="connsiteY8" fmla="*/ 65936 h 101440"/>
                <a:gd name="connsiteX9" fmla="*/ 71008 w 202880"/>
                <a:gd name="connsiteY9" fmla="*/ 106512 h 101440"/>
                <a:gd name="connsiteX10" fmla="*/ 81152 w 202880"/>
                <a:gd name="connsiteY10" fmla="*/ 111584 h 101440"/>
                <a:gd name="connsiteX11" fmla="*/ 91296 w 202880"/>
                <a:gd name="connsiteY11" fmla="*/ 116656 h 101440"/>
                <a:gd name="connsiteX12" fmla="*/ 91296 w 202880"/>
                <a:gd name="connsiteY12" fmla="*/ 116656 h 101440"/>
                <a:gd name="connsiteX13" fmla="*/ 91296 w 202880"/>
                <a:gd name="connsiteY13" fmla="*/ 116656 h 101440"/>
                <a:gd name="connsiteX14" fmla="*/ 96368 w 202880"/>
                <a:gd name="connsiteY14" fmla="*/ 116656 h 101440"/>
                <a:gd name="connsiteX15" fmla="*/ 101440 w 202880"/>
                <a:gd name="connsiteY15" fmla="*/ 121728 h 101440"/>
                <a:gd name="connsiteX16" fmla="*/ 106513 w 202880"/>
                <a:gd name="connsiteY16" fmla="*/ 121728 h 101440"/>
                <a:gd name="connsiteX17" fmla="*/ 106513 w 202880"/>
                <a:gd name="connsiteY17" fmla="*/ 121728 h 101440"/>
                <a:gd name="connsiteX18" fmla="*/ 106513 w 202880"/>
                <a:gd name="connsiteY18" fmla="*/ 121728 h 101440"/>
                <a:gd name="connsiteX19" fmla="*/ 106513 w 202880"/>
                <a:gd name="connsiteY19" fmla="*/ 121728 h 101440"/>
                <a:gd name="connsiteX20" fmla="*/ 111584 w 202880"/>
                <a:gd name="connsiteY20" fmla="*/ 121728 h 101440"/>
                <a:gd name="connsiteX21" fmla="*/ 116656 w 202880"/>
                <a:gd name="connsiteY21" fmla="*/ 121728 h 101440"/>
                <a:gd name="connsiteX22" fmla="*/ 121728 w 202880"/>
                <a:gd name="connsiteY22" fmla="*/ 121728 h 101440"/>
                <a:gd name="connsiteX23" fmla="*/ 126800 w 202880"/>
                <a:gd name="connsiteY23" fmla="*/ 121728 h 101440"/>
                <a:gd name="connsiteX24" fmla="*/ 126800 w 202880"/>
                <a:gd name="connsiteY24" fmla="*/ 121728 h 101440"/>
                <a:gd name="connsiteX25" fmla="*/ 126800 w 202880"/>
                <a:gd name="connsiteY25" fmla="*/ 121728 h 101440"/>
                <a:gd name="connsiteX26" fmla="*/ 126800 w 202880"/>
                <a:gd name="connsiteY26" fmla="*/ 121728 h 101440"/>
                <a:gd name="connsiteX27" fmla="*/ 126800 w 202880"/>
                <a:gd name="connsiteY27" fmla="*/ 121728 h 101440"/>
                <a:gd name="connsiteX28" fmla="*/ 126800 w 202880"/>
                <a:gd name="connsiteY28" fmla="*/ 121728 h 101440"/>
                <a:gd name="connsiteX29" fmla="*/ 126800 w 202880"/>
                <a:gd name="connsiteY29" fmla="*/ 121728 h 101440"/>
                <a:gd name="connsiteX30" fmla="*/ 126800 w 202880"/>
                <a:gd name="connsiteY30" fmla="*/ 121728 h 101440"/>
                <a:gd name="connsiteX31" fmla="*/ 243457 w 202880"/>
                <a:gd name="connsiteY31" fmla="*/ 55792 h 101440"/>
                <a:gd name="connsiteX32" fmla="*/ 248529 w 202880"/>
                <a:gd name="connsiteY32" fmla="*/ 7100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2880" h="101440">
                  <a:moveTo>
                    <a:pt x="248529" y="71008"/>
                  </a:moveTo>
                  <a:cubicBezTo>
                    <a:pt x="248529" y="71008"/>
                    <a:pt x="248529" y="71008"/>
                    <a:pt x="248529" y="71008"/>
                  </a:cubicBezTo>
                  <a:cubicBezTo>
                    <a:pt x="243457" y="71008"/>
                    <a:pt x="238385" y="71008"/>
                    <a:pt x="233313" y="65936"/>
                  </a:cubicBezTo>
                  <a:cubicBezTo>
                    <a:pt x="233313" y="65936"/>
                    <a:pt x="233313" y="65936"/>
                    <a:pt x="233313" y="65936"/>
                  </a:cubicBezTo>
                  <a:cubicBezTo>
                    <a:pt x="228240" y="65936"/>
                    <a:pt x="223169" y="60864"/>
                    <a:pt x="213025" y="55792"/>
                  </a:cubicBezTo>
                  <a:cubicBezTo>
                    <a:pt x="213025" y="55792"/>
                    <a:pt x="213025" y="55792"/>
                    <a:pt x="213025" y="55792"/>
                  </a:cubicBezTo>
                  <a:cubicBezTo>
                    <a:pt x="207953" y="50720"/>
                    <a:pt x="197808" y="45648"/>
                    <a:pt x="187665" y="40576"/>
                  </a:cubicBezTo>
                  <a:lnTo>
                    <a:pt x="116656" y="0"/>
                  </a:lnTo>
                  <a:lnTo>
                    <a:pt x="0" y="65936"/>
                  </a:lnTo>
                  <a:lnTo>
                    <a:pt x="71008" y="106512"/>
                  </a:lnTo>
                  <a:cubicBezTo>
                    <a:pt x="76080" y="106512"/>
                    <a:pt x="76080" y="111584"/>
                    <a:pt x="81152" y="111584"/>
                  </a:cubicBezTo>
                  <a:cubicBezTo>
                    <a:pt x="86224" y="111584"/>
                    <a:pt x="86224" y="116656"/>
                    <a:pt x="91296" y="116656"/>
                  </a:cubicBezTo>
                  <a:cubicBezTo>
                    <a:pt x="91296" y="116656"/>
                    <a:pt x="91296" y="116656"/>
                    <a:pt x="91296" y="116656"/>
                  </a:cubicBezTo>
                  <a:cubicBezTo>
                    <a:pt x="91296" y="116656"/>
                    <a:pt x="91296" y="116656"/>
                    <a:pt x="91296" y="116656"/>
                  </a:cubicBezTo>
                  <a:cubicBezTo>
                    <a:pt x="91296" y="116656"/>
                    <a:pt x="96368" y="116656"/>
                    <a:pt x="96368" y="116656"/>
                  </a:cubicBezTo>
                  <a:cubicBezTo>
                    <a:pt x="96368" y="116656"/>
                    <a:pt x="101440" y="116656"/>
                    <a:pt x="101440" y="121728"/>
                  </a:cubicBezTo>
                  <a:cubicBezTo>
                    <a:pt x="101440" y="121728"/>
                    <a:pt x="106513" y="121728"/>
                    <a:pt x="106513" y="121728"/>
                  </a:cubicBezTo>
                  <a:cubicBezTo>
                    <a:pt x="106513" y="121728"/>
                    <a:pt x="106513" y="121728"/>
                    <a:pt x="106513" y="121728"/>
                  </a:cubicBezTo>
                  <a:cubicBezTo>
                    <a:pt x="106513" y="121728"/>
                    <a:pt x="106513" y="121728"/>
                    <a:pt x="106513" y="121728"/>
                  </a:cubicBezTo>
                  <a:cubicBezTo>
                    <a:pt x="106513" y="121728"/>
                    <a:pt x="106513" y="121728"/>
                    <a:pt x="106513" y="121728"/>
                  </a:cubicBezTo>
                  <a:cubicBezTo>
                    <a:pt x="106513" y="121728"/>
                    <a:pt x="111584" y="121728"/>
                    <a:pt x="111584" y="121728"/>
                  </a:cubicBezTo>
                  <a:cubicBezTo>
                    <a:pt x="111584" y="121728"/>
                    <a:pt x="111584" y="121728"/>
                    <a:pt x="116656" y="121728"/>
                  </a:cubicBezTo>
                  <a:cubicBezTo>
                    <a:pt x="116656" y="121728"/>
                    <a:pt x="116656" y="121728"/>
                    <a:pt x="121728" y="121728"/>
                  </a:cubicBezTo>
                  <a:cubicBezTo>
                    <a:pt x="121728" y="121728"/>
                    <a:pt x="121728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cubicBezTo>
                    <a:pt x="126800" y="121728"/>
                    <a:pt x="126800" y="121728"/>
                    <a:pt x="126800" y="121728"/>
                  </a:cubicBezTo>
                  <a:lnTo>
                    <a:pt x="243457" y="55792"/>
                  </a:lnTo>
                  <a:cubicBezTo>
                    <a:pt x="253601" y="65936"/>
                    <a:pt x="248529" y="71008"/>
                    <a:pt x="248529" y="71008"/>
                  </a:cubicBez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90D7DE-9925-4AEF-AB43-EFB56E9EE03C}"/>
                </a:ext>
              </a:extLst>
            </p:cNvPr>
            <p:cNvSpPr/>
            <p:nvPr/>
          </p:nvSpPr>
          <p:spPr>
            <a:xfrm>
              <a:off x="6917665" y="3941272"/>
              <a:ext cx="101440" cy="253600"/>
            </a:xfrm>
            <a:custGeom>
              <a:avLst/>
              <a:gdLst>
                <a:gd name="connsiteX0" fmla="*/ 0 w 101440"/>
                <a:gd name="connsiteY0" fmla="*/ 65936 h 253600"/>
                <a:gd name="connsiteX1" fmla="*/ 111584 w 101440"/>
                <a:gd name="connsiteY1" fmla="*/ 0 h 253600"/>
                <a:gd name="connsiteX2" fmla="*/ 111584 w 101440"/>
                <a:gd name="connsiteY2" fmla="*/ 207952 h 253600"/>
                <a:gd name="connsiteX3" fmla="*/ 0 w 101440"/>
                <a:gd name="connsiteY3" fmla="*/ 27896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253600">
                  <a:moveTo>
                    <a:pt x="0" y="65936"/>
                  </a:moveTo>
                  <a:lnTo>
                    <a:pt x="111584" y="0"/>
                  </a:lnTo>
                  <a:lnTo>
                    <a:pt x="111584" y="207952"/>
                  </a:lnTo>
                  <a:lnTo>
                    <a:pt x="0" y="27896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0E5151-60DF-4849-AA3E-D5C3C4AA86BE}"/>
                </a:ext>
              </a:extLst>
            </p:cNvPr>
            <p:cNvSpPr/>
            <p:nvPr/>
          </p:nvSpPr>
          <p:spPr>
            <a:xfrm>
              <a:off x="7074898" y="4118793"/>
              <a:ext cx="253601" cy="152160"/>
            </a:xfrm>
            <a:custGeom>
              <a:avLst/>
              <a:gdLst>
                <a:gd name="connsiteX0" fmla="*/ 0 w 253600"/>
                <a:gd name="connsiteY0" fmla="*/ 65936 h 152160"/>
                <a:gd name="connsiteX1" fmla="*/ 116656 w 253600"/>
                <a:gd name="connsiteY1" fmla="*/ 0 h 152160"/>
                <a:gd name="connsiteX2" fmla="*/ 278961 w 253600"/>
                <a:gd name="connsiteY2" fmla="*/ 96368 h 152160"/>
                <a:gd name="connsiteX3" fmla="*/ 162304 w 253600"/>
                <a:gd name="connsiteY3" fmla="*/ 162304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600" h="152160">
                  <a:moveTo>
                    <a:pt x="0" y="65936"/>
                  </a:moveTo>
                  <a:lnTo>
                    <a:pt x="116656" y="0"/>
                  </a:lnTo>
                  <a:lnTo>
                    <a:pt x="278961" y="96368"/>
                  </a:lnTo>
                  <a:lnTo>
                    <a:pt x="162304" y="16230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7E8D1EE-3446-4DB8-957A-412529C527AF}"/>
                </a:ext>
              </a:extLst>
            </p:cNvPr>
            <p:cNvSpPr/>
            <p:nvPr/>
          </p:nvSpPr>
          <p:spPr>
            <a:xfrm>
              <a:off x="7237202" y="4215161"/>
              <a:ext cx="101440" cy="355040"/>
            </a:xfrm>
            <a:custGeom>
              <a:avLst/>
              <a:gdLst>
                <a:gd name="connsiteX0" fmla="*/ 0 w 101440"/>
                <a:gd name="connsiteY0" fmla="*/ 65936 h 355040"/>
                <a:gd name="connsiteX1" fmla="*/ 116656 w 101440"/>
                <a:gd name="connsiteY1" fmla="*/ 0 h 355040"/>
                <a:gd name="connsiteX2" fmla="*/ 116656 w 101440"/>
                <a:gd name="connsiteY2" fmla="*/ 289104 h 355040"/>
                <a:gd name="connsiteX3" fmla="*/ 0 w 101440"/>
                <a:gd name="connsiteY3" fmla="*/ 35504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55040">
                  <a:moveTo>
                    <a:pt x="0" y="65936"/>
                  </a:moveTo>
                  <a:lnTo>
                    <a:pt x="116656" y="0"/>
                  </a:lnTo>
                  <a:lnTo>
                    <a:pt x="116656" y="289104"/>
                  </a:lnTo>
                  <a:lnTo>
                    <a:pt x="0" y="355040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4B823D0-E8F2-4381-BF52-9CEF7287133C}"/>
                </a:ext>
              </a:extLst>
            </p:cNvPr>
            <p:cNvSpPr/>
            <p:nvPr/>
          </p:nvSpPr>
          <p:spPr>
            <a:xfrm>
              <a:off x="6917665" y="3616664"/>
              <a:ext cx="101440" cy="202880"/>
            </a:xfrm>
            <a:custGeom>
              <a:avLst/>
              <a:gdLst>
                <a:gd name="connsiteX0" fmla="*/ 0 w 101440"/>
                <a:gd name="connsiteY0" fmla="*/ 65936 h 202880"/>
                <a:gd name="connsiteX1" fmla="*/ 116656 w 101440"/>
                <a:gd name="connsiteY1" fmla="*/ 0 h 202880"/>
                <a:gd name="connsiteX2" fmla="*/ 111584 w 101440"/>
                <a:gd name="connsiteY2" fmla="*/ 172448 h 202880"/>
                <a:gd name="connsiteX3" fmla="*/ 0 w 101440"/>
                <a:gd name="connsiteY3" fmla="*/ 243456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202880">
                  <a:moveTo>
                    <a:pt x="0" y="65936"/>
                  </a:moveTo>
                  <a:lnTo>
                    <a:pt x="116656" y="0"/>
                  </a:lnTo>
                  <a:lnTo>
                    <a:pt x="111584" y="172448"/>
                  </a:lnTo>
                  <a:lnTo>
                    <a:pt x="0" y="243456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BDFE5E-D273-4982-BCFB-CEAB29241B68}"/>
                </a:ext>
              </a:extLst>
            </p:cNvPr>
            <p:cNvSpPr/>
            <p:nvPr/>
          </p:nvSpPr>
          <p:spPr>
            <a:xfrm>
              <a:off x="7125618" y="3915912"/>
              <a:ext cx="101440" cy="202880"/>
            </a:xfrm>
            <a:custGeom>
              <a:avLst/>
              <a:gdLst>
                <a:gd name="connsiteX0" fmla="*/ 0 w 101440"/>
                <a:gd name="connsiteY0" fmla="*/ 65936 h 202880"/>
                <a:gd name="connsiteX1" fmla="*/ 116656 w 101440"/>
                <a:gd name="connsiteY1" fmla="*/ 0 h 202880"/>
                <a:gd name="connsiteX2" fmla="*/ 116656 w 101440"/>
                <a:gd name="connsiteY2" fmla="*/ 147088 h 202880"/>
                <a:gd name="connsiteX3" fmla="*/ 0 w 101440"/>
                <a:gd name="connsiteY3" fmla="*/ 21302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202880">
                  <a:moveTo>
                    <a:pt x="0" y="65936"/>
                  </a:moveTo>
                  <a:lnTo>
                    <a:pt x="116656" y="0"/>
                  </a:lnTo>
                  <a:lnTo>
                    <a:pt x="116656" y="147088"/>
                  </a:lnTo>
                  <a:lnTo>
                    <a:pt x="0" y="21302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0F68BF6-36AF-4648-B4EC-CDD7FFDC7E5E}"/>
                </a:ext>
              </a:extLst>
            </p:cNvPr>
            <p:cNvSpPr/>
            <p:nvPr/>
          </p:nvSpPr>
          <p:spPr>
            <a:xfrm>
              <a:off x="6917665" y="3789112"/>
              <a:ext cx="304321" cy="152160"/>
            </a:xfrm>
            <a:custGeom>
              <a:avLst/>
              <a:gdLst>
                <a:gd name="connsiteX0" fmla="*/ 0 w 304320"/>
                <a:gd name="connsiteY0" fmla="*/ 71008 h 152160"/>
                <a:gd name="connsiteX1" fmla="*/ 111584 w 304320"/>
                <a:gd name="connsiteY1" fmla="*/ 0 h 152160"/>
                <a:gd name="connsiteX2" fmla="*/ 324609 w 304320"/>
                <a:gd name="connsiteY2" fmla="*/ 126800 h 152160"/>
                <a:gd name="connsiteX3" fmla="*/ 207953 w 304320"/>
                <a:gd name="connsiteY3" fmla="*/ 192736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320" h="152160">
                  <a:moveTo>
                    <a:pt x="0" y="71008"/>
                  </a:moveTo>
                  <a:lnTo>
                    <a:pt x="111584" y="0"/>
                  </a:lnTo>
                  <a:lnTo>
                    <a:pt x="324609" y="126800"/>
                  </a:lnTo>
                  <a:lnTo>
                    <a:pt x="207953" y="192736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577FA17-C44A-4654-ABAC-1720CB7079A9}"/>
                </a:ext>
              </a:extLst>
            </p:cNvPr>
            <p:cNvSpPr/>
            <p:nvPr/>
          </p:nvSpPr>
          <p:spPr>
            <a:xfrm>
              <a:off x="7242274" y="3626808"/>
              <a:ext cx="101440" cy="304320"/>
            </a:xfrm>
            <a:custGeom>
              <a:avLst/>
              <a:gdLst>
                <a:gd name="connsiteX0" fmla="*/ 0 w 101440"/>
                <a:gd name="connsiteY0" fmla="*/ 71008 h 304320"/>
                <a:gd name="connsiteX1" fmla="*/ 111584 w 101440"/>
                <a:gd name="connsiteY1" fmla="*/ 0 h 304320"/>
                <a:gd name="connsiteX2" fmla="*/ 111584 w 101440"/>
                <a:gd name="connsiteY2" fmla="*/ 273888 h 304320"/>
                <a:gd name="connsiteX3" fmla="*/ 0 w 101440"/>
                <a:gd name="connsiteY3" fmla="*/ 339824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304320">
                  <a:moveTo>
                    <a:pt x="0" y="71008"/>
                  </a:moveTo>
                  <a:lnTo>
                    <a:pt x="111584" y="0"/>
                  </a:lnTo>
                  <a:lnTo>
                    <a:pt x="111584" y="273888"/>
                  </a:lnTo>
                  <a:lnTo>
                    <a:pt x="0" y="339824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95E8A29-3C24-4121-98D1-FF27F7CA59CD}"/>
                </a:ext>
              </a:extLst>
            </p:cNvPr>
            <p:cNvSpPr/>
            <p:nvPr/>
          </p:nvSpPr>
          <p:spPr>
            <a:xfrm>
              <a:off x="6704641" y="3317416"/>
              <a:ext cx="608641" cy="355040"/>
            </a:xfrm>
            <a:custGeom>
              <a:avLst/>
              <a:gdLst>
                <a:gd name="connsiteX0" fmla="*/ 0 w 608641"/>
                <a:gd name="connsiteY0" fmla="*/ 65936 h 355040"/>
                <a:gd name="connsiteX1" fmla="*/ 111584 w 608641"/>
                <a:gd name="connsiteY1" fmla="*/ 0 h 355040"/>
                <a:gd name="connsiteX2" fmla="*/ 649217 w 608641"/>
                <a:gd name="connsiteY2" fmla="*/ 309392 h 355040"/>
                <a:gd name="connsiteX3" fmla="*/ 537633 w 608641"/>
                <a:gd name="connsiteY3" fmla="*/ 380400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641" h="355040">
                  <a:moveTo>
                    <a:pt x="0" y="65936"/>
                  </a:moveTo>
                  <a:lnTo>
                    <a:pt x="111584" y="0"/>
                  </a:lnTo>
                  <a:lnTo>
                    <a:pt x="649217" y="309392"/>
                  </a:lnTo>
                  <a:lnTo>
                    <a:pt x="537633" y="380400"/>
                  </a:lnTo>
                  <a:close/>
                </a:path>
              </a:pathLst>
            </a:custGeom>
            <a:solidFill>
              <a:srgbClr val="EFEFE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19440A5-70B8-4C81-9316-2A1DEB770707}"/>
                </a:ext>
              </a:extLst>
            </p:cNvPr>
            <p:cNvSpPr/>
            <p:nvPr/>
          </p:nvSpPr>
          <p:spPr>
            <a:xfrm>
              <a:off x="4904078" y="2419273"/>
              <a:ext cx="456481" cy="1014401"/>
            </a:xfrm>
            <a:custGeom>
              <a:avLst/>
              <a:gdLst>
                <a:gd name="connsiteX0" fmla="*/ 248529 w 456480"/>
                <a:gd name="connsiteY0" fmla="*/ 51118 h 1014400"/>
                <a:gd name="connsiteX1" fmla="*/ 497057 w 456480"/>
                <a:gd name="connsiteY1" fmla="*/ 259071 h 1014400"/>
                <a:gd name="connsiteX2" fmla="*/ 497057 w 456480"/>
                <a:gd name="connsiteY2" fmla="*/ 507599 h 1014400"/>
                <a:gd name="connsiteX3" fmla="*/ 329681 w 456480"/>
                <a:gd name="connsiteY3" fmla="*/ 411231 h 1014400"/>
                <a:gd name="connsiteX4" fmla="*/ 329681 w 456480"/>
                <a:gd name="connsiteY4" fmla="*/ 385871 h 1014400"/>
                <a:gd name="connsiteX5" fmla="*/ 248529 w 456480"/>
                <a:gd name="connsiteY5" fmla="*/ 233711 h 1014400"/>
                <a:gd name="connsiteX6" fmla="*/ 187664 w 456480"/>
                <a:gd name="connsiteY6" fmla="*/ 228639 h 1014400"/>
                <a:gd name="connsiteX7" fmla="*/ 167376 w 456480"/>
                <a:gd name="connsiteY7" fmla="*/ 309791 h 1014400"/>
                <a:gd name="connsiteX8" fmla="*/ 167376 w 456480"/>
                <a:gd name="connsiteY8" fmla="*/ 629327 h 1014400"/>
                <a:gd name="connsiteX9" fmla="*/ 187664 w 456480"/>
                <a:gd name="connsiteY9" fmla="*/ 730767 h 1014400"/>
                <a:gd name="connsiteX10" fmla="*/ 253601 w 456480"/>
                <a:gd name="connsiteY10" fmla="*/ 796703 h 1014400"/>
                <a:gd name="connsiteX11" fmla="*/ 314465 w 456480"/>
                <a:gd name="connsiteY11" fmla="*/ 806847 h 1014400"/>
                <a:gd name="connsiteX12" fmla="*/ 334753 w 456480"/>
                <a:gd name="connsiteY12" fmla="*/ 725695 h 1014400"/>
                <a:gd name="connsiteX13" fmla="*/ 334753 w 456480"/>
                <a:gd name="connsiteY13" fmla="*/ 654687 h 1014400"/>
                <a:gd name="connsiteX14" fmla="*/ 502129 w 456480"/>
                <a:gd name="connsiteY14" fmla="*/ 751055 h 1014400"/>
                <a:gd name="connsiteX15" fmla="*/ 502129 w 456480"/>
                <a:gd name="connsiteY15" fmla="*/ 1050303 h 1014400"/>
                <a:gd name="connsiteX16" fmla="*/ 253601 w 456480"/>
                <a:gd name="connsiteY16" fmla="*/ 974223 h 1014400"/>
                <a:gd name="connsiteX17" fmla="*/ 116656 w 456480"/>
                <a:gd name="connsiteY17" fmla="*/ 867711 h 1014400"/>
                <a:gd name="connsiteX18" fmla="*/ 30432 w 456480"/>
                <a:gd name="connsiteY18" fmla="*/ 740911 h 1014400"/>
                <a:gd name="connsiteX19" fmla="*/ 5072 w 456480"/>
                <a:gd name="connsiteY19" fmla="*/ 669903 h 1014400"/>
                <a:gd name="connsiteX20" fmla="*/ 0 w 456480"/>
                <a:gd name="connsiteY20" fmla="*/ 573535 h 1014400"/>
                <a:gd name="connsiteX21" fmla="*/ 0 w 456480"/>
                <a:gd name="connsiteY21" fmla="*/ 147486 h 1014400"/>
                <a:gd name="connsiteX22" fmla="*/ 10144 w 456480"/>
                <a:gd name="connsiteY22" fmla="*/ 61262 h 1014400"/>
                <a:gd name="connsiteX23" fmla="*/ 50720 w 456480"/>
                <a:gd name="connsiteY23" fmla="*/ 15614 h 1014400"/>
                <a:gd name="connsiteX24" fmla="*/ 248529 w 456480"/>
                <a:gd name="connsiteY24" fmla="*/ 51118 h 10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480" h="1014400">
                  <a:moveTo>
                    <a:pt x="248529" y="51118"/>
                  </a:moveTo>
                  <a:cubicBezTo>
                    <a:pt x="339825" y="101838"/>
                    <a:pt x="420977" y="172846"/>
                    <a:pt x="497057" y="259071"/>
                  </a:cubicBezTo>
                  <a:lnTo>
                    <a:pt x="497057" y="507599"/>
                  </a:lnTo>
                  <a:lnTo>
                    <a:pt x="329681" y="411231"/>
                  </a:lnTo>
                  <a:lnTo>
                    <a:pt x="329681" y="385871"/>
                  </a:lnTo>
                  <a:cubicBezTo>
                    <a:pt x="329681" y="314863"/>
                    <a:pt x="304321" y="264142"/>
                    <a:pt x="248529" y="233711"/>
                  </a:cubicBezTo>
                  <a:cubicBezTo>
                    <a:pt x="218096" y="218494"/>
                    <a:pt x="197808" y="213422"/>
                    <a:pt x="187664" y="228639"/>
                  </a:cubicBezTo>
                  <a:cubicBezTo>
                    <a:pt x="172448" y="238782"/>
                    <a:pt x="167376" y="269215"/>
                    <a:pt x="167376" y="309791"/>
                  </a:cubicBezTo>
                  <a:lnTo>
                    <a:pt x="167376" y="629327"/>
                  </a:lnTo>
                  <a:cubicBezTo>
                    <a:pt x="167376" y="669903"/>
                    <a:pt x="172448" y="705407"/>
                    <a:pt x="187664" y="730767"/>
                  </a:cubicBezTo>
                  <a:cubicBezTo>
                    <a:pt x="202880" y="756127"/>
                    <a:pt x="223169" y="776415"/>
                    <a:pt x="253601" y="796703"/>
                  </a:cubicBezTo>
                  <a:cubicBezTo>
                    <a:pt x="284033" y="811919"/>
                    <a:pt x="304321" y="816991"/>
                    <a:pt x="314465" y="806847"/>
                  </a:cubicBezTo>
                  <a:cubicBezTo>
                    <a:pt x="324609" y="796703"/>
                    <a:pt x="334753" y="771343"/>
                    <a:pt x="334753" y="725695"/>
                  </a:cubicBezTo>
                  <a:lnTo>
                    <a:pt x="334753" y="654687"/>
                  </a:lnTo>
                  <a:lnTo>
                    <a:pt x="502129" y="751055"/>
                  </a:lnTo>
                  <a:lnTo>
                    <a:pt x="502129" y="1050303"/>
                  </a:lnTo>
                  <a:cubicBezTo>
                    <a:pt x="410833" y="1040159"/>
                    <a:pt x="324609" y="1019871"/>
                    <a:pt x="253601" y="974223"/>
                  </a:cubicBezTo>
                  <a:cubicBezTo>
                    <a:pt x="202880" y="943791"/>
                    <a:pt x="157232" y="908287"/>
                    <a:pt x="116656" y="867711"/>
                  </a:cubicBezTo>
                  <a:cubicBezTo>
                    <a:pt x="76080" y="827135"/>
                    <a:pt x="45648" y="786559"/>
                    <a:pt x="30432" y="740911"/>
                  </a:cubicBezTo>
                  <a:cubicBezTo>
                    <a:pt x="20288" y="715551"/>
                    <a:pt x="10144" y="690191"/>
                    <a:pt x="5072" y="669903"/>
                  </a:cubicBezTo>
                  <a:cubicBezTo>
                    <a:pt x="0" y="649615"/>
                    <a:pt x="0" y="619183"/>
                    <a:pt x="0" y="573535"/>
                  </a:cubicBezTo>
                  <a:lnTo>
                    <a:pt x="0" y="147486"/>
                  </a:lnTo>
                  <a:cubicBezTo>
                    <a:pt x="0" y="111982"/>
                    <a:pt x="5072" y="81550"/>
                    <a:pt x="10144" y="61262"/>
                  </a:cubicBezTo>
                  <a:cubicBezTo>
                    <a:pt x="15216" y="40974"/>
                    <a:pt x="30432" y="25758"/>
                    <a:pt x="50720" y="15614"/>
                  </a:cubicBezTo>
                  <a:cubicBezTo>
                    <a:pt x="86224" y="-14818"/>
                    <a:pt x="152160" y="398"/>
                    <a:pt x="248529" y="51118"/>
                  </a:cubicBez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C6D87B9-7D9B-4C84-9F5C-3A62DF785472}"/>
                </a:ext>
              </a:extLst>
            </p:cNvPr>
            <p:cNvSpPr/>
            <p:nvPr/>
          </p:nvSpPr>
          <p:spPr>
            <a:xfrm>
              <a:off x="5477215" y="2753611"/>
              <a:ext cx="507201" cy="1014401"/>
            </a:xfrm>
            <a:custGeom>
              <a:avLst/>
              <a:gdLst>
                <a:gd name="connsiteX0" fmla="*/ 486913 w 507201"/>
                <a:gd name="connsiteY0" fmla="*/ 284845 h 1014400"/>
                <a:gd name="connsiteX1" fmla="*/ 517345 w 507201"/>
                <a:gd name="connsiteY1" fmla="*/ 437005 h 1014400"/>
                <a:gd name="connsiteX2" fmla="*/ 517345 w 507201"/>
                <a:gd name="connsiteY2" fmla="*/ 873197 h 1014400"/>
                <a:gd name="connsiteX3" fmla="*/ 512273 w 507201"/>
                <a:gd name="connsiteY3" fmla="*/ 959421 h 1014400"/>
                <a:gd name="connsiteX4" fmla="*/ 426049 w 507201"/>
                <a:gd name="connsiteY4" fmla="*/ 1025357 h 1014400"/>
                <a:gd name="connsiteX5" fmla="*/ 258673 w 507201"/>
                <a:gd name="connsiteY5" fmla="*/ 969565 h 1014400"/>
                <a:gd name="connsiteX6" fmla="*/ 25360 w 507201"/>
                <a:gd name="connsiteY6" fmla="*/ 731181 h 1014400"/>
                <a:gd name="connsiteX7" fmla="*/ 0 w 507201"/>
                <a:gd name="connsiteY7" fmla="*/ 594237 h 1014400"/>
                <a:gd name="connsiteX8" fmla="*/ 0 w 507201"/>
                <a:gd name="connsiteY8" fmla="*/ 142829 h 1014400"/>
                <a:gd name="connsiteX9" fmla="*/ 258673 w 507201"/>
                <a:gd name="connsiteY9" fmla="*/ 56604 h 1014400"/>
                <a:gd name="connsiteX10" fmla="*/ 486913 w 507201"/>
                <a:gd name="connsiteY10" fmla="*/ 284845 h 1014400"/>
                <a:gd name="connsiteX11" fmla="*/ 339825 w 507201"/>
                <a:gd name="connsiteY11" fmla="*/ 726109 h 1014400"/>
                <a:gd name="connsiteX12" fmla="*/ 339825 w 507201"/>
                <a:gd name="connsiteY12" fmla="*/ 386285 h 1014400"/>
                <a:gd name="connsiteX13" fmla="*/ 329681 w 507201"/>
                <a:gd name="connsiteY13" fmla="*/ 315277 h 1014400"/>
                <a:gd name="connsiteX14" fmla="*/ 263745 w 507201"/>
                <a:gd name="connsiteY14" fmla="*/ 234125 h 1014400"/>
                <a:gd name="connsiteX15" fmla="*/ 177520 w 507201"/>
                <a:gd name="connsiteY15" fmla="*/ 300061 h 1014400"/>
                <a:gd name="connsiteX16" fmla="*/ 177520 w 507201"/>
                <a:gd name="connsiteY16" fmla="*/ 624669 h 1014400"/>
                <a:gd name="connsiteX17" fmla="*/ 192736 w 507201"/>
                <a:gd name="connsiteY17" fmla="*/ 721037 h 1014400"/>
                <a:gd name="connsiteX18" fmla="*/ 258673 w 507201"/>
                <a:gd name="connsiteY18" fmla="*/ 792045 h 1014400"/>
                <a:gd name="connsiteX19" fmla="*/ 339825 w 507201"/>
                <a:gd name="connsiteY19" fmla="*/ 726109 h 10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201" h="1014400">
                  <a:moveTo>
                    <a:pt x="486913" y="284845"/>
                  </a:moveTo>
                  <a:cubicBezTo>
                    <a:pt x="507201" y="325421"/>
                    <a:pt x="517345" y="376141"/>
                    <a:pt x="517345" y="437005"/>
                  </a:cubicBezTo>
                  <a:lnTo>
                    <a:pt x="517345" y="873197"/>
                  </a:lnTo>
                  <a:cubicBezTo>
                    <a:pt x="517345" y="913773"/>
                    <a:pt x="512273" y="944205"/>
                    <a:pt x="512273" y="959421"/>
                  </a:cubicBezTo>
                  <a:cubicBezTo>
                    <a:pt x="497057" y="999997"/>
                    <a:pt x="471697" y="1025357"/>
                    <a:pt x="426049" y="1025357"/>
                  </a:cubicBezTo>
                  <a:cubicBezTo>
                    <a:pt x="385473" y="1025357"/>
                    <a:pt x="329681" y="1010141"/>
                    <a:pt x="258673" y="969565"/>
                  </a:cubicBezTo>
                  <a:cubicBezTo>
                    <a:pt x="147088" y="903629"/>
                    <a:pt x="65936" y="822477"/>
                    <a:pt x="25360" y="731181"/>
                  </a:cubicBezTo>
                  <a:cubicBezTo>
                    <a:pt x="10144" y="695677"/>
                    <a:pt x="0" y="650029"/>
                    <a:pt x="0" y="594237"/>
                  </a:cubicBezTo>
                  <a:lnTo>
                    <a:pt x="0" y="142829"/>
                  </a:lnTo>
                  <a:cubicBezTo>
                    <a:pt x="0" y="-14404"/>
                    <a:pt x="86224" y="-39764"/>
                    <a:pt x="258673" y="56604"/>
                  </a:cubicBezTo>
                  <a:cubicBezTo>
                    <a:pt x="370257" y="117468"/>
                    <a:pt x="446337" y="198620"/>
                    <a:pt x="486913" y="284845"/>
                  </a:cubicBezTo>
                  <a:close/>
                  <a:moveTo>
                    <a:pt x="339825" y="726109"/>
                  </a:moveTo>
                  <a:lnTo>
                    <a:pt x="339825" y="386285"/>
                  </a:lnTo>
                  <a:cubicBezTo>
                    <a:pt x="339825" y="355853"/>
                    <a:pt x="334753" y="335565"/>
                    <a:pt x="329681" y="315277"/>
                  </a:cubicBezTo>
                  <a:cubicBezTo>
                    <a:pt x="314465" y="279773"/>
                    <a:pt x="294177" y="249341"/>
                    <a:pt x="263745" y="234125"/>
                  </a:cubicBezTo>
                  <a:cubicBezTo>
                    <a:pt x="207953" y="203693"/>
                    <a:pt x="177520" y="223981"/>
                    <a:pt x="177520" y="300061"/>
                  </a:cubicBezTo>
                  <a:lnTo>
                    <a:pt x="177520" y="624669"/>
                  </a:lnTo>
                  <a:cubicBezTo>
                    <a:pt x="177520" y="665245"/>
                    <a:pt x="182592" y="695677"/>
                    <a:pt x="192736" y="721037"/>
                  </a:cubicBezTo>
                  <a:cubicBezTo>
                    <a:pt x="207953" y="751469"/>
                    <a:pt x="228240" y="776829"/>
                    <a:pt x="258673" y="792045"/>
                  </a:cubicBezTo>
                  <a:cubicBezTo>
                    <a:pt x="314465" y="822477"/>
                    <a:pt x="339825" y="802189"/>
                    <a:pt x="339825" y="726109"/>
                  </a:cubicBezTo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A473DD8-2558-4B38-9010-803AA696640D}"/>
                </a:ext>
              </a:extLst>
            </p:cNvPr>
            <p:cNvSpPr/>
            <p:nvPr/>
          </p:nvSpPr>
          <p:spPr>
            <a:xfrm>
              <a:off x="6704641" y="3388424"/>
              <a:ext cx="507201" cy="1166561"/>
            </a:xfrm>
            <a:custGeom>
              <a:avLst/>
              <a:gdLst>
                <a:gd name="connsiteX0" fmla="*/ 537633 w 507201"/>
                <a:gd name="connsiteY0" fmla="*/ 309392 h 1166560"/>
                <a:gd name="connsiteX1" fmla="*/ 537633 w 507201"/>
                <a:gd name="connsiteY1" fmla="*/ 578208 h 1166560"/>
                <a:gd name="connsiteX2" fmla="*/ 375329 w 507201"/>
                <a:gd name="connsiteY2" fmla="*/ 481840 h 1166560"/>
                <a:gd name="connsiteX3" fmla="*/ 375329 w 507201"/>
                <a:gd name="connsiteY3" fmla="*/ 466624 h 1166560"/>
                <a:gd name="connsiteX4" fmla="*/ 360113 w 507201"/>
                <a:gd name="connsiteY4" fmla="*/ 390544 h 1166560"/>
                <a:gd name="connsiteX5" fmla="*/ 299249 w 507201"/>
                <a:gd name="connsiteY5" fmla="*/ 339824 h 1166560"/>
                <a:gd name="connsiteX6" fmla="*/ 218097 w 507201"/>
                <a:gd name="connsiteY6" fmla="*/ 294176 h 1166560"/>
                <a:gd name="connsiteX7" fmla="*/ 218097 w 507201"/>
                <a:gd name="connsiteY7" fmla="*/ 471696 h 1166560"/>
                <a:gd name="connsiteX8" fmla="*/ 431121 w 507201"/>
                <a:gd name="connsiteY8" fmla="*/ 593425 h 1166560"/>
                <a:gd name="connsiteX9" fmla="*/ 431121 w 507201"/>
                <a:gd name="connsiteY9" fmla="*/ 740513 h 1166560"/>
                <a:gd name="connsiteX10" fmla="*/ 218097 w 507201"/>
                <a:gd name="connsiteY10" fmla="*/ 618785 h 1166560"/>
                <a:gd name="connsiteX11" fmla="*/ 218097 w 507201"/>
                <a:gd name="connsiteY11" fmla="*/ 831809 h 1166560"/>
                <a:gd name="connsiteX12" fmla="*/ 289104 w 507201"/>
                <a:gd name="connsiteY12" fmla="*/ 872385 h 1166560"/>
                <a:gd name="connsiteX13" fmla="*/ 360113 w 507201"/>
                <a:gd name="connsiteY13" fmla="*/ 892673 h 1166560"/>
                <a:gd name="connsiteX14" fmla="*/ 375329 w 507201"/>
                <a:gd name="connsiteY14" fmla="*/ 806449 h 1166560"/>
                <a:gd name="connsiteX15" fmla="*/ 375329 w 507201"/>
                <a:gd name="connsiteY15" fmla="*/ 796305 h 1166560"/>
                <a:gd name="connsiteX16" fmla="*/ 537633 w 507201"/>
                <a:gd name="connsiteY16" fmla="*/ 892673 h 1166560"/>
                <a:gd name="connsiteX17" fmla="*/ 537633 w 507201"/>
                <a:gd name="connsiteY17" fmla="*/ 1181777 h 1166560"/>
                <a:gd name="connsiteX18" fmla="*/ 0 w 507201"/>
                <a:gd name="connsiteY18" fmla="*/ 872385 h 1166560"/>
                <a:gd name="connsiteX19" fmla="*/ 0 w 507201"/>
                <a:gd name="connsiteY19" fmla="*/ 730369 h 1166560"/>
                <a:gd name="connsiteX20" fmla="*/ 30432 w 507201"/>
                <a:gd name="connsiteY20" fmla="*/ 725297 h 1166560"/>
                <a:gd name="connsiteX21" fmla="*/ 35504 w 507201"/>
                <a:gd name="connsiteY21" fmla="*/ 664433 h 1166560"/>
                <a:gd name="connsiteX22" fmla="*/ 35504 w 507201"/>
                <a:gd name="connsiteY22" fmla="*/ 248528 h 1166560"/>
                <a:gd name="connsiteX23" fmla="*/ 30432 w 507201"/>
                <a:gd name="connsiteY23" fmla="*/ 182592 h 1166560"/>
                <a:gd name="connsiteX24" fmla="*/ 0 w 507201"/>
                <a:gd name="connsiteY24" fmla="*/ 142016 h 1166560"/>
                <a:gd name="connsiteX25" fmla="*/ 0 w 507201"/>
                <a:gd name="connsiteY25" fmla="*/ 0 h 1166560"/>
                <a:gd name="connsiteX26" fmla="*/ 537633 w 507201"/>
                <a:gd name="connsiteY26" fmla="*/ 309392 h 116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7201" h="1166560">
                  <a:moveTo>
                    <a:pt x="537633" y="309392"/>
                  </a:moveTo>
                  <a:lnTo>
                    <a:pt x="537633" y="578208"/>
                  </a:lnTo>
                  <a:lnTo>
                    <a:pt x="375329" y="481840"/>
                  </a:lnTo>
                  <a:cubicBezTo>
                    <a:pt x="375329" y="476768"/>
                    <a:pt x="375329" y="466624"/>
                    <a:pt x="375329" y="466624"/>
                  </a:cubicBezTo>
                  <a:cubicBezTo>
                    <a:pt x="375329" y="436192"/>
                    <a:pt x="370257" y="410832"/>
                    <a:pt x="360113" y="390544"/>
                  </a:cubicBezTo>
                  <a:cubicBezTo>
                    <a:pt x="349969" y="370256"/>
                    <a:pt x="329681" y="355040"/>
                    <a:pt x="299249" y="339824"/>
                  </a:cubicBezTo>
                  <a:lnTo>
                    <a:pt x="218097" y="294176"/>
                  </a:lnTo>
                  <a:lnTo>
                    <a:pt x="218097" y="471696"/>
                  </a:lnTo>
                  <a:lnTo>
                    <a:pt x="431121" y="593425"/>
                  </a:lnTo>
                  <a:lnTo>
                    <a:pt x="431121" y="740513"/>
                  </a:lnTo>
                  <a:lnTo>
                    <a:pt x="218097" y="618785"/>
                  </a:lnTo>
                  <a:lnTo>
                    <a:pt x="218097" y="831809"/>
                  </a:lnTo>
                  <a:lnTo>
                    <a:pt x="289104" y="872385"/>
                  </a:lnTo>
                  <a:cubicBezTo>
                    <a:pt x="324609" y="892673"/>
                    <a:pt x="349969" y="902817"/>
                    <a:pt x="360113" y="892673"/>
                  </a:cubicBezTo>
                  <a:cubicBezTo>
                    <a:pt x="370257" y="887601"/>
                    <a:pt x="375329" y="857169"/>
                    <a:pt x="375329" y="806449"/>
                  </a:cubicBezTo>
                  <a:cubicBezTo>
                    <a:pt x="375329" y="806449"/>
                    <a:pt x="375329" y="801377"/>
                    <a:pt x="375329" y="796305"/>
                  </a:cubicBezTo>
                  <a:lnTo>
                    <a:pt x="537633" y="892673"/>
                  </a:lnTo>
                  <a:lnTo>
                    <a:pt x="537633" y="1181777"/>
                  </a:lnTo>
                  <a:lnTo>
                    <a:pt x="0" y="872385"/>
                  </a:lnTo>
                  <a:lnTo>
                    <a:pt x="0" y="730369"/>
                  </a:lnTo>
                  <a:cubicBezTo>
                    <a:pt x="15216" y="735441"/>
                    <a:pt x="25360" y="735441"/>
                    <a:pt x="30432" y="725297"/>
                  </a:cubicBezTo>
                  <a:cubicBezTo>
                    <a:pt x="35504" y="715153"/>
                    <a:pt x="35504" y="694865"/>
                    <a:pt x="35504" y="664433"/>
                  </a:cubicBezTo>
                  <a:lnTo>
                    <a:pt x="35504" y="248528"/>
                  </a:lnTo>
                  <a:cubicBezTo>
                    <a:pt x="35504" y="218096"/>
                    <a:pt x="35504" y="192736"/>
                    <a:pt x="30432" y="182592"/>
                  </a:cubicBezTo>
                  <a:cubicBezTo>
                    <a:pt x="25360" y="167376"/>
                    <a:pt x="15216" y="152160"/>
                    <a:pt x="0" y="142016"/>
                  </a:cubicBezTo>
                  <a:lnTo>
                    <a:pt x="0" y="0"/>
                  </a:lnTo>
                  <a:lnTo>
                    <a:pt x="537633" y="309392"/>
                  </a:ln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41E9E78-404F-4286-9FCC-7A883D2CD9E2}"/>
                </a:ext>
              </a:extLst>
            </p:cNvPr>
            <p:cNvSpPr/>
            <p:nvPr/>
          </p:nvSpPr>
          <p:spPr>
            <a:xfrm>
              <a:off x="6075712" y="3023240"/>
              <a:ext cx="507201" cy="1065121"/>
            </a:xfrm>
            <a:custGeom>
              <a:avLst/>
              <a:gdLst>
                <a:gd name="connsiteX0" fmla="*/ 461553 w 507201"/>
                <a:gd name="connsiteY0" fmla="*/ 314464 h 1065120"/>
                <a:gd name="connsiteX1" fmla="*/ 542705 w 507201"/>
                <a:gd name="connsiteY1" fmla="*/ 578209 h 1065120"/>
                <a:gd name="connsiteX2" fmla="*/ 542705 w 507201"/>
                <a:gd name="connsiteY2" fmla="*/ 882529 h 1065120"/>
                <a:gd name="connsiteX3" fmla="*/ 537633 w 507201"/>
                <a:gd name="connsiteY3" fmla="*/ 994113 h 1065120"/>
                <a:gd name="connsiteX4" fmla="*/ 517345 w 507201"/>
                <a:gd name="connsiteY4" fmla="*/ 1054977 h 1065120"/>
                <a:gd name="connsiteX5" fmla="*/ 365185 w 507201"/>
                <a:gd name="connsiteY5" fmla="*/ 1085409 h 1065120"/>
                <a:gd name="connsiteX6" fmla="*/ 243457 w 507201"/>
                <a:gd name="connsiteY6" fmla="*/ 1019473 h 1065120"/>
                <a:gd name="connsiteX7" fmla="*/ 0 w 507201"/>
                <a:gd name="connsiteY7" fmla="*/ 877457 h 1065120"/>
                <a:gd name="connsiteX8" fmla="*/ 0 w 507201"/>
                <a:gd name="connsiteY8" fmla="*/ 735441 h 1065120"/>
                <a:gd name="connsiteX9" fmla="*/ 30432 w 507201"/>
                <a:gd name="connsiteY9" fmla="*/ 730369 h 1065120"/>
                <a:gd name="connsiteX10" fmla="*/ 40576 w 507201"/>
                <a:gd name="connsiteY10" fmla="*/ 669505 h 1065120"/>
                <a:gd name="connsiteX11" fmla="*/ 40576 w 507201"/>
                <a:gd name="connsiteY11" fmla="*/ 253600 h 1065120"/>
                <a:gd name="connsiteX12" fmla="*/ 30432 w 507201"/>
                <a:gd name="connsiteY12" fmla="*/ 182592 h 1065120"/>
                <a:gd name="connsiteX13" fmla="*/ 0 w 507201"/>
                <a:gd name="connsiteY13" fmla="*/ 142016 h 1065120"/>
                <a:gd name="connsiteX14" fmla="*/ 0 w 507201"/>
                <a:gd name="connsiteY14" fmla="*/ 0 h 1065120"/>
                <a:gd name="connsiteX15" fmla="*/ 294177 w 507201"/>
                <a:gd name="connsiteY15" fmla="*/ 167376 h 1065120"/>
                <a:gd name="connsiteX16" fmla="*/ 395617 w 507201"/>
                <a:gd name="connsiteY16" fmla="*/ 238384 h 1065120"/>
                <a:gd name="connsiteX17" fmla="*/ 461553 w 507201"/>
                <a:gd name="connsiteY17" fmla="*/ 314464 h 1065120"/>
                <a:gd name="connsiteX18" fmla="*/ 370257 w 507201"/>
                <a:gd name="connsiteY18" fmla="*/ 801377 h 1065120"/>
                <a:gd name="connsiteX19" fmla="*/ 370257 w 507201"/>
                <a:gd name="connsiteY19" fmla="*/ 497056 h 1065120"/>
                <a:gd name="connsiteX20" fmla="*/ 349969 w 507201"/>
                <a:gd name="connsiteY20" fmla="*/ 395616 h 1065120"/>
                <a:gd name="connsiteX21" fmla="*/ 273889 w 507201"/>
                <a:gd name="connsiteY21" fmla="*/ 329680 h 1065120"/>
                <a:gd name="connsiteX22" fmla="*/ 213025 w 507201"/>
                <a:gd name="connsiteY22" fmla="*/ 294176 h 1065120"/>
                <a:gd name="connsiteX23" fmla="*/ 213025 w 507201"/>
                <a:gd name="connsiteY23" fmla="*/ 821665 h 1065120"/>
                <a:gd name="connsiteX24" fmla="*/ 268817 w 507201"/>
                <a:gd name="connsiteY24" fmla="*/ 852097 h 1065120"/>
                <a:gd name="connsiteX25" fmla="*/ 349969 w 507201"/>
                <a:gd name="connsiteY25" fmla="*/ 877457 h 1065120"/>
                <a:gd name="connsiteX26" fmla="*/ 370257 w 507201"/>
                <a:gd name="connsiteY26" fmla="*/ 801377 h 10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7201" h="1065120">
                  <a:moveTo>
                    <a:pt x="461553" y="314464"/>
                  </a:moveTo>
                  <a:cubicBezTo>
                    <a:pt x="517345" y="395616"/>
                    <a:pt x="542705" y="481840"/>
                    <a:pt x="542705" y="578209"/>
                  </a:cubicBezTo>
                  <a:lnTo>
                    <a:pt x="542705" y="882529"/>
                  </a:lnTo>
                  <a:cubicBezTo>
                    <a:pt x="542705" y="933249"/>
                    <a:pt x="542705" y="968753"/>
                    <a:pt x="537633" y="994113"/>
                  </a:cubicBezTo>
                  <a:cubicBezTo>
                    <a:pt x="532561" y="1019473"/>
                    <a:pt x="527489" y="1039761"/>
                    <a:pt x="517345" y="1054977"/>
                  </a:cubicBezTo>
                  <a:cubicBezTo>
                    <a:pt x="486913" y="1105697"/>
                    <a:pt x="431121" y="1115841"/>
                    <a:pt x="365185" y="1085409"/>
                  </a:cubicBezTo>
                  <a:cubicBezTo>
                    <a:pt x="344897" y="1080337"/>
                    <a:pt x="304321" y="1054977"/>
                    <a:pt x="243457" y="1019473"/>
                  </a:cubicBezTo>
                  <a:lnTo>
                    <a:pt x="0" y="877457"/>
                  </a:lnTo>
                  <a:lnTo>
                    <a:pt x="0" y="735441"/>
                  </a:lnTo>
                  <a:cubicBezTo>
                    <a:pt x="15216" y="740513"/>
                    <a:pt x="25360" y="740513"/>
                    <a:pt x="30432" y="730369"/>
                  </a:cubicBezTo>
                  <a:cubicBezTo>
                    <a:pt x="35504" y="720225"/>
                    <a:pt x="40576" y="705009"/>
                    <a:pt x="40576" y="669505"/>
                  </a:cubicBezTo>
                  <a:lnTo>
                    <a:pt x="40576" y="253600"/>
                  </a:lnTo>
                  <a:cubicBezTo>
                    <a:pt x="40576" y="223168"/>
                    <a:pt x="40576" y="197808"/>
                    <a:pt x="30432" y="182592"/>
                  </a:cubicBezTo>
                  <a:cubicBezTo>
                    <a:pt x="25360" y="167376"/>
                    <a:pt x="15216" y="157232"/>
                    <a:pt x="0" y="142016"/>
                  </a:cubicBezTo>
                  <a:lnTo>
                    <a:pt x="0" y="0"/>
                  </a:lnTo>
                  <a:lnTo>
                    <a:pt x="294177" y="167376"/>
                  </a:lnTo>
                  <a:cubicBezTo>
                    <a:pt x="339825" y="192736"/>
                    <a:pt x="370257" y="213024"/>
                    <a:pt x="395617" y="238384"/>
                  </a:cubicBezTo>
                  <a:cubicBezTo>
                    <a:pt x="420977" y="258672"/>
                    <a:pt x="441265" y="284032"/>
                    <a:pt x="461553" y="314464"/>
                  </a:cubicBezTo>
                  <a:close/>
                  <a:moveTo>
                    <a:pt x="370257" y="801377"/>
                  </a:moveTo>
                  <a:lnTo>
                    <a:pt x="370257" y="497056"/>
                  </a:lnTo>
                  <a:cubicBezTo>
                    <a:pt x="370257" y="451408"/>
                    <a:pt x="365185" y="415904"/>
                    <a:pt x="349969" y="395616"/>
                  </a:cubicBezTo>
                  <a:cubicBezTo>
                    <a:pt x="334753" y="375328"/>
                    <a:pt x="309393" y="349968"/>
                    <a:pt x="273889" y="329680"/>
                  </a:cubicBezTo>
                  <a:lnTo>
                    <a:pt x="213025" y="294176"/>
                  </a:lnTo>
                  <a:lnTo>
                    <a:pt x="213025" y="821665"/>
                  </a:lnTo>
                  <a:lnTo>
                    <a:pt x="268817" y="852097"/>
                  </a:lnTo>
                  <a:cubicBezTo>
                    <a:pt x="309393" y="877457"/>
                    <a:pt x="334753" y="882529"/>
                    <a:pt x="349969" y="877457"/>
                  </a:cubicBezTo>
                  <a:cubicBezTo>
                    <a:pt x="365185" y="877457"/>
                    <a:pt x="370257" y="847025"/>
                    <a:pt x="370257" y="801377"/>
                  </a:cubicBezTo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7295D66-8E8B-4607-82A6-D473B150A564}"/>
                </a:ext>
              </a:extLst>
            </p:cNvPr>
            <p:cNvSpPr/>
            <p:nvPr/>
          </p:nvSpPr>
          <p:spPr>
            <a:xfrm>
              <a:off x="5903263" y="4362249"/>
              <a:ext cx="1115842" cy="659361"/>
            </a:xfrm>
            <a:custGeom>
              <a:avLst/>
              <a:gdLst>
                <a:gd name="connsiteX0" fmla="*/ 674578 w 1115842"/>
                <a:gd name="connsiteY0" fmla="*/ 0 h 659360"/>
                <a:gd name="connsiteX1" fmla="*/ 0 w 1115842"/>
                <a:gd name="connsiteY1" fmla="*/ 461552 h 659360"/>
                <a:gd name="connsiteX2" fmla="*/ 471697 w 1115842"/>
                <a:gd name="connsiteY2" fmla="*/ 694864 h 659360"/>
                <a:gd name="connsiteX3" fmla="*/ 1161490 w 1115842"/>
                <a:gd name="connsiteY3" fmla="*/ 334752 h 659360"/>
                <a:gd name="connsiteX4" fmla="*/ 674578 w 1115842"/>
                <a:gd name="connsiteY4" fmla="*/ 0 h 659360"/>
                <a:gd name="connsiteX5" fmla="*/ 654289 w 1115842"/>
                <a:gd name="connsiteY5" fmla="*/ 507200 h 659360"/>
                <a:gd name="connsiteX6" fmla="*/ 273889 w 1115842"/>
                <a:gd name="connsiteY6" fmla="*/ 314464 h 659360"/>
                <a:gd name="connsiteX7" fmla="*/ 273889 w 1115842"/>
                <a:gd name="connsiteY7" fmla="*/ 314464 h 659360"/>
                <a:gd name="connsiteX8" fmla="*/ 654289 w 1115842"/>
                <a:gd name="connsiteY8" fmla="*/ 507200 h 659360"/>
                <a:gd name="connsiteX9" fmla="*/ 654289 w 1115842"/>
                <a:gd name="connsiteY9" fmla="*/ 507200 h 65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5842" h="659360">
                  <a:moveTo>
                    <a:pt x="674578" y="0"/>
                  </a:moveTo>
                  <a:cubicBezTo>
                    <a:pt x="415905" y="131872"/>
                    <a:pt x="202880" y="268816"/>
                    <a:pt x="0" y="461552"/>
                  </a:cubicBezTo>
                  <a:cubicBezTo>
                    <a:pt x="177520" y="512272"/>
                    <a:pt x="319537" y="613712"/>
                    <a:pt x="471697" y="694864"/>
                  </a:cubicBezTo>
                  <a:cubicBezTo>
                    <a:pt x="674578" y="542704"/>
                    <a:pt x="907890" y="420976"/>
                    <a:pt x="1161490" y="334752"/>
                  </a:cubicBezTo>
                  <a:cubicBezTo>
                    <a:pt x="1014402" y="202880"/>
                    <a:pt x="852098" y="91296"/>
                    <a:pt x="674578" y="0"/>
                  </a:cubicBezTo>
                  <a:close/>
                  <a:moveTo>
                    <a:pt x="654289" y="507200"/>
                  </a:moveTo>
                  <a:cubicBezTo>
                    <a:pt x="537633" y="431120"/>
                    <a:pt x="410833" y="370256"/>
                    <a:pt x="273889" y="314464"/>
                  </a:cubicBezTo>
                  <a:cubicBezTo>
                    <a:pt x="273889" y="314464"/>
                    <a:pt x="273889" y="314464"/>
                    <a:pt x="273889" y="314464"/>
                  </a:cubicBezTo>
                  <a:cubicBezTo>
                    <a:pt x="410833" y="365184"/>
                    <a:pt x="542705" y="431120"/>
                    <a:pt x="654289" y="507200"/>
                  </a:cubicBezTo>
                  <a:cubicBezTo>
                    <a:pt x="659361" y="507200"/>
                    <a:pt x="659361" y="507200"/>
                    <a:pt x="654289" y="507200"/>
                  </a:cubicBezTo>
                  <a:close/>
                </a:path>
              </a:pathLst>
            </a:custGeom>
            <a:solidFill>
              <a:srgbClr val="331D5E">
                <a:alpha val="24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7C3E070-BD65-4DDE-95DC-01E58F59C1E6}"/>
                </a:ext>
              </a:extLst>
            </p:cNvPr>
            <p:cNvSpPr/>
            <p:nvPr/>
          </p:nvSpPr>
          <p:spPr>
            <a:xfrm>
              <a:off x="6598129" y="4412969"/>
              <a:ext cx="355041" cy="202880"/>
            </a:xfrm>
            <a:custGeom>
              <a:avLst/>
              <a:gdLst>
                <a:gd name="connsiteX0" fmla="*/ 370257 w 355040"/>
                <a:gd name="connsiteY0" fmla="*/ 207952 h 202880"/>
                <a:gd name="connsiteX1" fmla="*/ 370257 w 355040"/>
                <a:gd name="connsiteY1" fmla="*/ 223168 h 202880"/>
                <a:gd name="connsiteX2" fmla="*/ 0 w 355040"/>
                <a:gd name="connsiteY2" fmla="*/ 10144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07952"/>
                  </a:moveTo>
                  <a:lnTo>
                    <a:pt x="370257" y="223168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0CBD7E6-47A1-4B4B-9311-9CCA8ED5393F}"/>
                </a:ext>
              </a:extLst>
            </p:cNvPr>
            <p:cNvSpPr/>
            <p:nvPr/>
          </p:nvSpPr>
          <p:spPr>
            <a:xfrm>
              <a:off x="6156864" y="466656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A3C1F72-ABDF-4494-88AD-4B84FA7E26CA}"/>
                </a:ext>
              </a:extLst>
            </p:cNvPr>
            <p:cNvSpPr/>
            <p:nvPr/>
          </p:nvSpPr>
          <p:spPr>
            <a:xfrm>
              <a:off x="6866945" y="4620921"/>
              <a:ext cx="101440" cy="50720"/>
            </a:xfrm>
            <a:custGeom>
              <a:avLst/>
              <a:gdLst>
                <a:gd name="connsiteX0" fmla="*/ 101440 w 101440"/>
                <a:gd name="connsiteY0" fmla="*/ 0 h 50720"/>
                <a:gd name="connsiteX1" fmla="*/ 101440 w 101440"/>
                <a:gd name="connsiteY1" fmla="*/ 15216 h 50720"/>
                <a:gd name="connsiteX2" fmla="*/ 0 w 101440"/>
                <a:gd name="connsiteY2" fmla="*/ 71008 h 50720"/>
                <a:gd name="connsiteX3" fmla="*/ 0 w 101440"/>
                <a:gd name="connsiteY3" fmla="*/ 5579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50720">
                  <a:moveTo>
                    <a:pt x="101440" y="0"/>
                  </a:moveTo>
                  <a:lnTo>
                    <a:pt x="101440" y="15216"/>
                  </a:lnTo>
                  <a:lnTo>
                    <a:pt x="0" y="71008"/>
                  </a:lnTo>
                  <a:lnTo>
                    <a:pt x="0" y="5579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585EE15-F4B9-4A6F-92A0-278DB33FF481}"/>
                </a:ext>
              </a:extLst>
            </p:cNvPr>
            <p:cNvSpPr/>
            <p:nvPr/>
          </p:nvSpPr>
          <p:spPr>
            <a:xfrm>
              <a:off x="6831441" y="4697001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CFBBA1-3E1C-4DAF-8D33-1B9EDD3431D6}"/>
                </a:ext>
              </a:extLst>
            </p:cNvPr>
            <p:cNvSpPr/>
            <p:nvPr/>
          </p:nvSpPr>
          <p:spPr>
            <a:xfrm>
              <a:off x="6806081" y="471221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78EE62F-9637-4826-9409-7DD950082421}"/>
                </a:ext>
              </a:extLst>
            </p:cNvPr>
            <p:cNvSpPr/>
            <p:nvPr/>
          </p:nvSpPr>
          <p:spPr>
            <a:xfrm>
              <a:off x="6775649" y="4732505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CA0BC4B-22D0-45BB-8E9E-179FE909C837}"/>
                </a:ext>
              </a:extLst>
            </p:cNvPr>
            <p:cNvSpPr/>
            <p:nvPr/>
          </p:nvSpPr>
          <p:spPr>
            <a:xfrm>
              <a:off x="6750289" y="474772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ECF6136-E3BA-489B-91C4-9F75FDFF09BB}"/>
                </a:ext>
              </a:extLst>
            </p:cNvPr>
            <p:cNvSpPr/>
            <p:nvPr/>
          </p:nvSpPr>
          <p:spPr>
            <a:xfrm>
              <a:off x="6719857" y="476293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FCBB1B5-38EF-4CF8-A4E2-CA16B49CC148}"/>
                </a:ext>
              </a:extLst>
            </p:cNvPr>
            <p:cNvSpPr/>
            <p:nvPr/>
          </p:nvSpPr>
          <p:spPr>
            <a:xfrm>
              <a:off x="6694497" y="47781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DBC77BC-028F-40BD-96F8-00BEBFEBBEC4}"/>
                </a:ext>
              </a:extLst>
            </p:cNvPr>
            <p:cNvSpPr/>
            <p:nvPr/>
          </p:nvSpPr>
          <p:spPr>
            <a:xfrm>
              <a:off x="6664065" y="4798441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F50F797-45FE-46B4-A576-5AB31591CB5D}"/>
                </a:ext>
              </a:extLst>
            </p:cNvPr>
            <p:cNvSpPr/>
            <p:nvPr/>
          </p:nvSpPr>
          <p:spPr>
            <a:xfrm>
              <a:off x="6638705" y="481365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A561E4CA-0436-49C8-905A-CD16E1231E04}"/>
                </a:ext>
              </a:extLst>
            </p:cNvPr>
            <p:cNvSpPr/>
            <p:nvPr/>
          </p:nvSpPr>
          <p:spPr>
            <a:xfrm>
              <a:off x="6608273" y="482887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CDC3393-DACF-447F-BFE9-F8BFA8B8015A}"/>
                </a:ext>
              </a:extLst>
            </p:cNvPr>
            <p:cNvSpPr/>
            <p:nvPr/>
          </p:nvSpPr>
          <p:spPr>
            <a:xfrm>
              <a:off x="6364817" y="4864377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BB73CE9-262B-46E1-AEB1-C77ADE8DBBA0}"/>
                </a:ext>
              </a:extLst>
            </p:cNvPr>
            <p:cNvSpPr/>
            <p:nvPr/>
          </p:nvSpPr>
          <p:spPr>
            <a:xfrm>
              <a:off x="6369889" y="4869449"/>
              <a:ext cx="50720" cy="50720"/>
            </a:xfrm>
            <a:custGeom>
              <a:avLst/>
              <a:gdLst>
                <a:gd name="connsiteX0" fmla="*/ 10144 w 0"/>
                <a:gd name="connsiteY0" fmla="*/ 5072 h 0"/>
                <a:gd name="connsiteX1" fmla="*/ 10144 w 0"/>
                <a:gd name="connsiteY1" fmla="*/ 15216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0144" y="5072"/>
                  </a:moveTo>
                  <a:lnTo>
                    <a:pt x="10144" y="15216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72E4B16-F5CB-40E4-B50F-612CB6585B65}"/>
                </a:ext>
              </a:extLst>
            </p:cNvPr>
            <p:cNvSpPr/>
            <p:nvPr/>
          </p:nvSpPr>
          <p:spPr>
            <a:xfrm>
              <a:off x="6385104" y="4874521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2FF96D6-AA36-4C59-8466-9A12068E6825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3063CFE-F166-4920-823F-1456AC195381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BFF9E70-FB5F-42AD-BD9F-BC6848FFBF8D}"/>
                </a:ext>
              </a:extLst>
            </p:cNvPr>
            <p:cNvSpPr/>
            <p:nvPr/>
          </p:nvSpPr>
          <p:spPr>
            <a:xfrm>
              <a:off x="6385104" y="487452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0" y="5072"/>
                    <a:pt x="0" y="0"/>
                  </a:cubicBezTo>
                </a:path>
              </a:pathLst>
            </a:custGeom>
            <a:solidFill>
              <a:srgbClr val="92979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A646D16-AC37-47B6-B24E-AE0A51BF5262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29EC317-775F-467F-B268-DABD02C6BB3C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971C68A-4CDC-4834-A2F3-4C49C9EFDAEC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57D4406-D75E-4EF7-8733-0CC9693CEC11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DEFC820-0A90-48DF-A1E9-B9BD4228EF13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301A5B6-4D17-454C-896F-B688A7545F85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235623F-E2DA-4220-B9BD-945699C89291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6D663C2-D188-46D2-A695-8C1E4C70A7E6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B82A8A2-1584-4378-924D-52FF886F73DB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E9B423E-27DC-422D-9012-D901480DDFDA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7ADE70F-C358-472B-BE8C-8612BC43A6D6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E8C6D68-9E39-4A72-A975-6A0C3593FC90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AA1293D-F5AD-4694-8C4F-18D287F50DD2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1110BAB-096C-45D5-A355-16FA5B742E47}"/>
                </a:ext>
              </a:extLst>
            </p:cNvPr>
            <p:cNvSpPr/>
            <p:nvPr/>
          </p:nvSpPr>
          <p:spPr>
            <a:xfrm>
              <a:off x="6390177" y="487959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B264784-755C-4259-B76E-A2EFD03B5D03}"/>
                </a:ext>
              </a:extLst>
            </p:cNvPr>
            <p:cNvSpPr/>
            <p:nvPr/>
          </p:nvSpPr>
          <p:spPr>
            <a:xfrm>
              <a:off x="6390177" y="4882411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12398 h 0"/>
                <a:gd name="connsiteX2" fmla="*/ 0 w 0"/>
                <a:gd name="connsiteY2" fmla="*/ 12398 h 0"/>
                <a:gd name="connsiteX3" fmla="*/ 0 w 0"/>
                <a:gd name="connsiteY3" fmla="*/ 12398 h 0"/>
                <a:gd name="connsiteX4" fmla="*/ 0 w 0"/>
                <a:gd name="connsiteY4" fmla="*/ 2254 h 0"/>
                <a:gd name="connsiteX5" fmla="*/ 0 w 0"/>
                <a:gd name="connsiteY5" fmla="*/ 2254 h 0"/>
                <a:gd name="connsiteX6" fmla="*/ 0 w 0"/>
                <a:gd name="connsiteY6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2254"/>
                  </a:moveTo>
                  <a:lnTo>
                    <a:pt x="0" y="12398"/>
                  </a:lnTo>
                  <a:cubicBezTo>
                    <a:pt x="0" y="12398"/>
                    <a:pt x="0" y="12398"/>
                    <a:pt x="0" y="12398"/>
                  </a:cubicBezTo>
                  <a:cubicBezTo>
                    <a:pt x="0" y="12398"/>
                    <a:pt x="0" y="12398"/>
                    <a:pt x="0" y="12398"/>
                  </a:cubicBezTo>
                  <a:lnTo>
                    <a:pt x="0" y="2254"/>
                  </a:ln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C310AC2-92EF-435E-B580-DAA4558DF68B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DD3EBB4-EC75-46FF-9848-3C4008FEEA71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DFB0E14-3744-4B10-B7EB-E859BC0EA527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41AA404-06B5-4B58-BDBE-459DB03FABEC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B64F211-4D13-46A6-AAD0-83BC06AD8551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B1314B5-C390-43B5-A159-6AFC8BE270F2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DABCF4B-C14F-441D-A559-5348CC1C48CE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1C77934-F449-4E82-9A09-50DCDADAFC5D}"/>
                </a:ext>
              </a:extLst>
            </p:cNvPr>
            <p:cNvSpPr/>
            <p:nvPr/>
          </p:nvSpPr>
          <p:spPr>
            <a:xfrm>
              <a:off x="6390177" y="4882411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12398 h 0"/>
                <a:gd name="connsiteX2" fmla="*/ 0 w 0"/>
                <a:gd name="connsiteY2" fmla="*/ 12398 h 0"/>
                <a:gd name="connsiteX3" fmla="*/ 0 w 0"/>
                <a:gd name="connsiteY3" fmla="*/ 12398 h 0"/>
                <a:gd name="connsiteX4" fmla="*/ 0 w 0"/>
                <a:gd name="connsiteY4" fmla="*/ 2254 h 0"/>
                <a:gd name="connsiteX5" fmla="*/ 0 w 0"/>
                <a:gd name="connsiteY5" fmla="*/ 2254 h 0"/>
                <a:gd name="connsiteX6" fmla="*/ 0 w 0"/>
                <a:gd name="connsiteY6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2254"/>
                  </a:moveTo>
                  <a:lnTo>
                    <a:pt x="0" y="12398"/>
                  </a:lnTo>
                  <a:cubicBezTo>
                    <a:pt x="0" y="12398"/>
                    <a:pt x="0" y="12398"/>
                    <a:pt x="0" y="12398"/>
                  </a:cubicBezTo>
                  <a:cubicBezTo>
                    <a:pt x="0" y="12398"/>
                    <a:pt x="0" y="12398"/>
                    <a:pt x="0" y="12398"/>
                  </a:cubicBezTo>
                  <a:lnTo>
                    <a:pt x="0" y="2254"/>
                  </a:lnTo>
                  <a:cubicBezTo>
                    <a:pt x="0" y="-2818"/>
                    <a:pt x="0" y="2254"/>
                    <a:pt x="0" y="2254"/>
                  </a:cubicBezTo>
                  <a:cubicBezTo>
                    <a:pt x="0" y="2254"/>
                    <a:pt x="0" y="2254"/>
                    <a:pt x="0" y="2254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FBEC8FD-9DF5-48F6-BCAB-BCC90E9A9D2E}"/>
                </a:ext>
              </a:extLst>
            </p:cNvPr>
            <p:cNvSpPr/>
            <p:nvPr/>
          </p:nvSpPr>
          <p:spPr>
            <a:xfrm>
              <a:off x="6400321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0D3ABD80-0746-4D57-82D5-EE9BF0D3A93E}"/>
                </a:ext>
              </a:extLst>
            </p:cNvPr>
            <p:cNvSpPr/>
            <p:nvPr/>
          </p:nvSpPr>
          <p:spPr>
            <a:xfrm>
              <a:off x="6396517" y="4884665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7439C36-0F20-4AC5-B90F-DA33447F5ABF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11719F5-E81E-42A7-9D12-CA14EDE82FEF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EAA9992-83C6-4781-AEB5-F72886032B5C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61170598-1746-4C17-9DF2-C3A2E21A0D40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8627AA96-A01B-4C92-AB03-D2C6E42EC44D}"/>
                </a:ext>
              </a:extLst>
            </p:cNvPr>
            <p:cNvSpPr/>
            <p:nvPr/>
          </p:nvSpPr>
          <p:spPr>
            <a:xfrm>
              <a:off x="6395249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9EBEB53-9BF8-4408-9D7A-D6AB8A2B3A67}"/>
                </a:ext>
              </a:extLst>
            </p:cNvPr>
            <p:cNvSpPr/>
            <p:nvPr/>
          </p:nvSpPr>
          <p:spPr>
            <a:xfrm>
              <a:off x="6391445" y="4884665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D126D642-5FF2-4809-B190-7B2CB1C49037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84EF1DD-3608-4151-8B1F-A74CC738274A}"/>
                </a:ext>
              </a:extLst>
            </p:cNvPr>
            <p:cNvSpPr/>
            <p:nvPr/>
          </p:nvSpPr>
          <p:spPr>
            <a:xfrm>
              <a:off x="6390177" y="488466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FD5C653-8CF2-4D3C-911B-90BBE448E975}"/>
                </a:ext>
              </a:extLst>
            </p:cNvPr>
            <p:cNvSpPr/>
            <p:nvPr/>
          </p:nvSpPr>
          <p:spPr>
            <a:xfrm>
              <a:off x="6385104" y="4879593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5072 w 0"/>
                <a:gd name="connsiteY2" fmla="*/ 15216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5072 w 0"/>
                <a:gd name="connsiteY5" fmla="*/ 5072 h 0"/>
                <a:gd name="connsiteX6" fmla="*/ 5072 w 0"/>
                <a:gd name="connsiteY6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cubicBezTo>
                    <a:pt x="5072" y="15216"/>
                    <a:pt x="5072" y="15216"/>
                    <a:pt x="5072" y="15216"/>
                  </a:cubicBezTo>
                  <a:cubicBezTo>
                    <a:pt x="5072" y="15216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0" y="5072"/>
                    <a:pt x="5072" y="5072"/>
                  </a:cubicBezTo>
                  <a:cubicBezTo>
                    <a:pt x="5072" y="5072"/>
                    <a:pt x="5072" y="5072"/>
                    <a:pt x="5072" y="5072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87E27DF-F55E-4647-BF2F-DEC6F5461120}"/>
                </a:ext>
              </a:extLst>
            </p:cNvPr>
            <p:cNvSpPr/>
            <p:nvPr/>
          </p:nvSpPr>
          <p:spPr>
            <a:xfrm>
              <a:off x="6405393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1080BB1-621B-44A8-B91D-A4D9BCCEC4EA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DB5478E-665B-439D-B439-C26F27D28DD4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D54104B-DEBB-4C4C-8917-2AAAC2EE1A51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195C764-7FCE-4C3C-A0D0-79748C433115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AAFA48B-BD94-4119-83E6-EA7B788C8E33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BFC0E66-468A-4493-BA9B-FA8461F30C70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0AF84D8-3743-465B-ABE4-EA75F73F6868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0D99E88-6844-455E-B734-771F2B47D9A8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C2294FF-104B-4188-8028-B955523AAD2B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1BD804A-CD41-4094-9A27-01DA43056C48}"/>
                </a:ext>
              </a:extLst>
            </p:cNvPr>
            <p:cNvSpPr/>
            <p:nvPr/>
          </p:nvSpPr>
          <p:spPr>
            <a:xfrm>
              <a:off x="6415537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8C44612-534A-4E79-B9E5-D81559AE4E93}"/>
                </a:ext>
              </a:extLst>
            </p:cNvPr>
            <p:cNvSpPr/>
            <p:nvPr/>
          </p:nvSpPr>
          <p:spPr>
            <a:xfrm>
              <a:off x="6411733" y="4899881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76F1515-7F10-4FF5-8AD8-0E7D3A700F9A}"/>
                </a:ext>
              </a:extLst>
            </p:cNvPr>
            <p:cNvSpPr/>
            <p:nvPr/>
          </p:nvSpPr>
          <p:spPr>
            <a:xfrm>
              <a:off x="6410464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DC5E6A3-4DCA-404D-9775-F08AC5456499}"/>
                </a:ext>
              </a:extLst>
            </p:cNvPr>
            <p:cNvSpPr/>
            <p:nvPr/>
          </p:nvSpPr>
          <p:spPr>
            <a:xfrm>
              <a:off x="6410464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19739C1-E80F-4010-A24A-546FD0EB319E}"/>
                </a:ext>
              </a:extLst>
            </p:cNvPr>
            <p:cNvSpPr/>
            <p:nvPr/>
          </p:nvSpPr>
          <p:spPr>
            <a:xfrm>
              <a:off x="6410464" y="4896077"/>
              <a:ext cx="50720" cy="50720"/>
            </a:xfrm>
            <a:custGeom>
              <a:avLst/>
              <a:gdLst>
                <a:gd name="connsiteX0" fmla="*/ 0 w 0"/>
                <a:gd name="connsiteY0" fmla="*/ 3804 h 0"/>
                <a:gd name="connsiteX1" fmla="*/ 0 w 0"/>
                <a:gd name="connsiteY1" fmla="*/ 13948 h 0"/>
                <a:gd name="connsiteX2" fmla="*/ 0 w 0"/>
                <a:gd name="connsiteY2" fmla="*/ 13948 h 0"/>
                <a:gd name="connsiteX3" fmla="*/ 0 w 0"/>
                <a:gd name="connsiteY3" fmla="*/ 3804 h 0"/>
                <a:gd name="connsiteX4" fmla="*/ 0 w 0"/>
                <a:gd name="connsiteY4" fmla="*/ 380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3804"/>
                  </a:moveTo>
                  <a:lnTo>
                    <a:pt x="0" y="13948"/>
                  </a:lnTo>
                  <a:cubicBezTo>
                    <a:pt x="0" y="13948"/>
                    <a:pt x="0" y="13948"/>
                    <a:pt x="0" y="13948"/>
                  </a:cubicBezTo>
                  <a:lnTo>
                    <a:pt x="0" y="3804"/>
                  </a:lnTo>
                  <a:cubicBezTo>
                    <a:pt x="0" y="-1268"/>
                    <a:pt x="0" y="-1268"/>
                    <a:pt x="0" y="3804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26DA8BC-E082-4811-BD66-0ED026E8DB6F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B244186-8872-4F2E-A575-D0EA713D01C4}"/>
                </a:ext>
              </a:extLst>
            </p:cNvPr>
            <p:cNvSpPr/>
            <p:nvPr/>
          </p:nvSpPr>
          <p:spPr>
            <a:xfrm>
              <a:off x="6410464" y="48948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B56BAE6-48B6-4044-B679-4D05521933A6}"/>
                </a:ext>
              </a:extLst>
            </p:cNvPr>
            <p:cNvSpPr/>
            <p:nvPr/>
          </p:nvSpPr>
          <p:spPr>
            <a:xfrm>
              <a:off x="6400321" y="4889737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5072 w 0"/>
                <a:gd name="connsiteY2" fmla="*/ 15216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5072 w 0"/>
                <a:gd name="connsiteY5" fmla="*/ 5072 h 0"/>
                <a:gd name="connsiteX6" fmla="*/ 5072 w 0"/>
                <a:gd name="connsiteY6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cubicBezTo>
                    <a:pt x="5072" y="15216"/>
                    <a:pt x="5072" y="15216"/>
                    <a:pt x="5072" y="15216"/>
                  </a:cubicBezTo>
                  <a:cubicBezTo>
                    <a:pt x="5072" y="15216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5072" y="5072"/>
                    <a:pt x="5072" y="5072"/>
                  </a:cubicBezTo>
                  <a:cubicBezTo>
                    <a:pt x="5072" y="5072"/>
                    <a:pt x="5072" y="5072"/>
                    <a:pt x="5072" y="5072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4F84BD5-306C-43E5-8BD5-1F2035CBA439}"/>
                </a:ext>
              </a:extLst>
            </p:cNvPr>
            <p:cNvSpPr/>
            <p:nvPr/>
          </p:nvSpPr>
          <p:spPr>
            <a:xfrm>
              <a:off x="6415537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E74F968-F117-4474-8598-6AB36F34ACF5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4804B9F-B057-4EA9-B4BC-D610A27DCE8F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CA50AB7-079E-43D0-9401-542F1C3FC8B0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AA7A372-2BC7-408D-95FF-A65BA03F68DF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B163538-CC37-4978-A521-EB6DA26A54F3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CF13D40-31D4-4A49-9BBA-DA35C9316B05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F02C5DF6-87F0-4ED6-AB14-7693FE77B223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CD3A73F-D3CF-4347-85A0-696855FE2D79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C4A192E-537C-4A60-90DB-8A806EF30CC6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0730C82-5DF9-44EE-8CF2-25362CEAB688}"/>
                </a:ext>
              </a:extLst>
            </p:cNvPr>
            <p:cNvSpPr/>
            <p:nvPr/>
          </p:nvSpPr>
          <p:spPr>
            <a:xfrm>
              <a:off x="6425681" y="490495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5072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5072" y="0"/>
                  </a:lnTo>
                  <a:lnTo>
                    <a:pt x="5072" y="0"/>
                  </a:ln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618BB3E-7855-4645-BE1B-D45B50A3A43C}"/>
                </a:ext>
              </a:extLst>
            </p:cNvPr>
            <p:cNvSpPr/>
            <p:nvPr/>
          </p:nvSpPr>
          <p:spPr>
            <a:xfrm>
              <a:off x="6430753" y="490495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5072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cubicBezTo>
                    <a:pt x="5072" y="10144"/>
                    <a:pt x="5072" y="10144"/>
                    <a:pt x="0" y="10144"/>
                  </a:cubicBezTo>
                  <a:lnTo>
                    <a:pt x="5072" y="0"/>
                  </a:lnTo>
                  <a:cubicBezTo>
                    <a:pt x="5072" y="5072"/>
                    <a:pt x="5072" y="5072"/>
                    <a:pt x="5072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5EF929B-D7AF-438C-98EA-C5EDD87EE9D0}"/>
                </a:ext>
              </a:extLst>
            </p:cNvPr>
            <p:cNvSpPr/>
            <p:nvPr/>
          </p:nvSpPr>
          <p:spPr>
            <a:xfrm>
              <a:off x="6433570" y="4910025"/>
              <a:ext cx="50720" cy="50720"/>
            </a:xfrm>
            <a:custGeom>
              <a:avLst/>
              <a:gdLst>
                <a:gd name="connsiteX0" fmla="*/ 2254 w 0"/>
                <a:gd name="connsiteY0" fmla="*/ 0 h 0"/>
                <a:gd name="connsiteX1" fmla="*/ 2254 w 0"/>
                <a:gd name="connsiteY1" fmla="*/ 10144 h 0"/>
                <a:gd name="connsiteX2" fmla="*/ 2254 w 0"/>
                <a:gd name="connsiteY2" fmla="*/ 10144 h 0"/>
                <a:gd name="connsiteX3" fmla="*/ 2254 w 0"/>
                <a:gd name="connsiteY3" fmla="*/ 0 h 0"/>
                <a:gd name="connsiteX4" fmla="*/ 225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2254" y="0"/>
                  </a:moveTo>
                  <a:lnTo>
                    <a:pt x="2254" y="10144"/>
                  </a:lnTo>
                  <a:cubicBezTo>
                    <a:pt x="2254" y="10144"/>
                    <a:pt x="2254" y="10144"/>
                    <a:pt x="2254" y="10144"/>
                  </a:cubicBezTo>
                  <a:lnTo>
                    <a:pt x="2254" y="0"/>
                  </a:lnTo>
                  <a:cubicBezTo>
                    <a:pt x="-2818" y="0"/>
                    <a:pt x="2254" y="0"/>
                    <a:pt x="225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022D13F-B417-4010-8216-C108C4B5361A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3DEABDD-C723-40AE-AD93-B20AD256DBAD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3E32B99-6163-4C4E-964B-324FC21E60E4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C313E65-5D6F-406C-AFAF-380A97A01245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D7AD2E54-AABC-4F17-939A-6A80E49B29B0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02DAB7A-4F52-4ADC-A81F-7E1F31100A06}"/>
                </a:ext>
              </a:extLst>
            </p:cNvPr>
            <p:cNvSpPr/>
            <p:nvPr/>
          </p:nvSpPr>
          <p:spPr>
            <a:xfrm>
              <a:off x="6430753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AA3E7C8D-869B-427C-9C78-00B1E97869A0}"/>
                </a:ext>
              </a:extLst>
            </p:cNvPr>
            <p:cNvSpPr/>
            <p:nvPr/>
          </p:nvSpPr>
          <p:spPr>
            <a:xfrm>
              <a:off x="6426949" y="4910025"/>
              <a:ext cx="50720" cy="50720"/>
            </a:xfrm>
            <a:custGeom>
              <a:avLst/>
              <a:gdLst>
                <a:gd name="connsiteX0" fmla="*/ 3804 w 0"/>
                <a:gd name="connsiteY0" fmla="*/ 0 h 0"/>
                <a:gd name="connsiteX1" fmla="*/ 3804 w 0"/>
                <a:gd name="connsiteY1" fmla="*/ 10144 h 0"/>
                <a:gd name="connsiteX2" fmla="*/ 3804 w 0"/>
                <a:gd name="connsiteY2" fmla="*/ 10144 h 0"/>
                <a:gd name="connsiteX3" fmla="*/ 3804 w 0"/>
                <a:gd name="connsiteY3" fmla="*/ 0 h 0"/>
                <a:gd name="connsiteX4" fmla="*/ 380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04" y="0"/>
                  </a:moveTo>
                  <a:lnTo>
                    <a:pt x="3804" y="10144"/>
                  </a:lnTo>
                  <a:cubicBezTo>
                    <a:pt x="3804" y="10144"/>
                    <a:pt x="3804" y="10144"/>
                    <a:pt x="3804" y="10144"/>
                  </a:cubicBezTo>
                  <a:lnTo>
                    <a:pt x="3804" y="0"/>
                  </a:lnTo>
                  <a:cubicBezTo>
                    <a:pt x="-1268" y="0"/>
                    <a:pt x="-1268" y="0"/>
                    <a:pt x="380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A7B6BA0-F0E5-4E71-B8F3-533DA7B27FC1}"/>
                </a:ext>
              </a:extLst>
            </p:cNvPr>
            <p:cNvSpPr/>
            <p:nvPr/>
          </p:nvSpPr>
          <p:spPr>
            <a:xfrm>
              <a:off x="6425681" y="4907771"/>
              <a:ext cx="50720" cy="50720"/>
            </a:xfrm>
            <a:custGeom>
              <a:avLst/>
              <a:gdLst>
                <a:gd name="connsiteX0" fmla="*/ 0 w 0"/>
                <a:gd name="connsiteY0" fmla="*/ 2254 h 0"/>
                <a:gd name="connsiteX1" fmla="*/ 0 w 0"/>
                <a:gd name="connsiteY1" fmla="*/ 12398 h 0"/>
                <a:gd name="connsiteX2" fmla="*/ 0 w 0"/>
                <a:gd name="connsiteY2" fmla="*/ 12398 h 0"/>
                <a:gd name="connsiteX3" fmla="*/ 0 w 0"/>
                <a:gd name="connsiteY3" fmla="*/ 2254 h 0"/>
                <a:gd name="connsiteX4" fmla="*/ 0 w 0"/>
                <a:gd name="connsiteY4" fmla="*/ 22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2254"/>
                  </a:moveTo>
                  <a:lnTo>
                    <a:pt x="0" y="12398"/>
                  </a:lnTo>
                  <a:cubicBezTo>
                    <a:pt x="0" y="12398"/>
                    <a:pt x="0" y="12398"/>
                    <a:pt x="0" y="12398"/>
                  </a:cubicBezTo>
                  <a:lnTo>
                    <a:pt x="0" y="2254"/>
                  </a:lnTo>
                  <a:cubicBezTo>
                    <a:pt x="0" y="-2818"/>
                    <a:pt x="0" y="2254"/>
                    <a:pt x="0" y="2254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7338350-490B-44A6-821D-02032CEED30A}"/>
                </a:ext>
              </a:extLst>
            </p:cNvPr>
            <p:cNvSpPr/>
            <p:nvPr/>
          </p:nvSpPr>
          <p:spPr>
            <a:xfrm>
              <a:off x="6420609" y="4899881"/>
              <a:ext cx="50720" cy="50720"/>
            </a:xfrm>
            <a:custGeom>
              <a:avLst/>
              <a:gdLst>
                <a:gd name="connsiteX0" fmla="*/ 5072 w 0"/>
                <a:gd name="connsiteY0" fmla="*/ 5072 h 0"/>
                <a:gd name="connsiteX1" fmla="*/ 5072 w 0"/>
                <a:gd name="connsiteY1" fmla="*/ 15216 h 0"/>
                <a:gd name="connsiteX2" fmla="*/ 5072 w 0"/>
                <a:gd name="connsiteY2" fmla="*/ 15216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5072 w 0"/>
                <a:gd name="connsiteY5" fmla="*/ 5072 h 0"/>
                <a:gd name="connsiteX6" fmla="*/ 5072 w 0"/>
                <a:gd name="connsiteY6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5072" y="5072"/>
                  </a:moveTo>
                  <a:lnTo>
                    <a:pt x="5072" y="15216"/>
                  </a:lnTo>
                  <a:cubicBezTo>
                    <a:pt x="5072" y="15216"/>
                    <a:pt x="5072" y="15216"/>
                    <a:pt x="5072" y="15216"/>
                  </a:cubicBezTo>
                  <a:cubicBezTo>
                    <a:pt x="5072" y="15216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5072"/>
                    <a:pt x="0" y="5072"/>
                    <a:pt x="5072" y="5072"/>
                  </a:cubicBezTo>
                  <a:cubicBezTo>
                    <a:pt x="5072" y="5072"/>
                    <a:pt x="5072" y="5072"/>
                    <a:pt x="5072" y="5072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6D58968-8E76-4195-8883-D2102464C822}"/>
                </a:ext>
              </a:extLst>
            </p:cNvPr>
            <p:cNvSpPr/>
            <p:nvPr/>
          </p:nvSpPr>
          <p:spPr>
            <a:xfrm>
              <a:off x="647132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E9A5BA2-F576-4AA5-A580-6A95D062838F}"/>
                </a:ext>
              </a:extLst>
            </p:cNvPr>
            <p:cNvSpPr/>
            <p:nvPr/>
          </p:nvSpPr>
          <p:spPr>
            <a:xfrm>
              <a:off x="647132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24A75B8-4667-413B-B054-E1098DE136FF}"/>
                </a:ext>
              </a:extLst>
            </p:cNvPr>
            <p:cNvSpPr/>
            <p:nvPr/>
          </p:nvSpPr>
          <p:spPr>
            <a:xfrm>
              <a:off x="647132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0EC7C0E-CFA8-4A86-BB1D-16D5E13FE627}"/>
                </a:ext>
              </a:extLst>
            </p:cNvPr>
            <p:cNvSpPr/>
            <p:nvPr/>
          </p:nvSpPr>
          <p:spPr>
            <a:xfrm>
              <a:off x="646625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B90205D-1C0D-4B35-8C61-1C8CA1E5712A}"/>
                </a:ext>
              </a:extLst>
            </p:cNvPr>
            <p:cNvSpPr/>
            <p:nvPr/>
          </p:nvSpPr>
          <p:spPr>
            <a:xfrm>
              <a:off x="646625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BC691D0-8D37-4348-BDE1-E456816CAC6C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1B79C35-FA1B-4426-B624-FC090ACBAF41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5903E3B-2A27-4ED4-AD0A-E879BD573C24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D4069D61-AA0A-4C53-B13F-F04755AD9788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A93ED22-A5CC-4243-90BE-5049C099AF59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5E965D2-4288-4CB5-9418-C851A105F283}"/>
                </a:ext>
              </a:extLst>
            </p:cNvPr>
            <p:cNvSpPr/>
            <p:nvPr/>
          </p:nvSpPr>
          <p:spPr>
            <a:xfrm>
              <a:off x="6440897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6BD786C-EA4B-4928-A596-AD9EFF34BA9C}"/>
                </a:ext>
              </a:extLst>
            </p:cNvPr>
            <p:cNvSpPr/>
            <p:nvPr/>
          </p:nvSpPr>
          <p:spPr>
            <a:xfrm>
              <a:off x="6440897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D7A8858-E550-433B-A831-4288AFD1A1AC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52ABBDB-6415-4DBB-B92E-26ACE73AA102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47EBA22-2B5C-41F3-8EA7-41C13E230D11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88136A1-998D-44E9-83E4-52C4927D57C7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F50FDFDF-92F1-4246-AE5A-F4BDA7B64527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15688B86-9F64-4540-926B-6C04EA8EE819}"/>
                </a:ext>
              </a:extLst>
            </p:cNvPr>
            <p:cNvSpPr/>
            <p:nvPr/>
          </p:nvSpPr>
          <p:spPr>
            <a:xfrm>
              <a:off x="6445969" y="491002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82C31DF-6182-4732-9E93-A57BF931643E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DAAB098-93BE-4575-8486-49E55657B8AD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8524A12-1C72-42D7-9C7C-357153AB93AF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FC1741B-416B-4C81-A0EE-FB5BEB9D35BD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854DD6D-8616-47C4-8409-323E77E704BC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10B9A49-B1BB-4724-B4BB-35477230AD7E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D5613E2-AAFD-4ED0-8F62-001FE9ECFE67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A9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1C73CD8-F8D5-4721-AE52-A3DD18DD74E5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9B9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9B7EC57-2263-48DE-BAA3-F209CC7912B6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2979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3CCB633-B6C3-4C05-BF58-8DADBA25F9B3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E929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EDBE1B7-D387-46E8-B8DF-E864E9A3F59E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A8E9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37011FF-2CF3-4153-BB4F-8C9BA33BB167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15216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CC665DC-67D2-4CF1-B4EC-8E14F204D632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15216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68A8C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92158418-31CE-4367-91A6-00F67E1BE63C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828588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321669E-B990-49FA-91FB-134E943241AA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D8183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6C11038-DB10-4317-AB09-A42B933CE860}"/>
                </a:ext>
              </a:extLst>
            </p:cNvPr>
            <p:cNvSpPr/>
            <p:nvPr/>
          </p:nvSpPr>
          <p:spPr>
            <a:xfrm>
              <a:off x="6451041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797D7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52B7AAD-B018-465C-9CBC-F9532522D53C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75787B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19E0A7B-624C-4C12-A647-CFA553C5452B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7476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208E5CF-803C-489D-9376-C00EC3D9789A}"/>
                </a:ext>
              </a:extLst>
            </p:cNvPr>
            <p:cNvSpPr/>
            <p:nvPr/>
          </p:nvSpPr>
          <p:spPr>
            <a:xfrm>
              <a:off x="6445969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7072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1B6D6CEE-49DC-48A7-973A-127D3FE8C310}"/>
                </a:ext>
              </a:extLst>
            </p:cNvPr>
            <p:cNvSpPr/>
            <p:nvPr/>
          </p:nvSpPr>
          <p:spPr>
            <a:xfrm>
              <a:off x="6461185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EAA730A-FF9A-44CF-A231-3545CFF7EC85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0"/>
                  </a:lnTo>
                  <a:lnTo>
                    <a:pt x="5072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BB236F15-4251-4DCD-8FAE-127801234B2D}"/>
                </a:ext>
              </a:extLst>
            </p:cNvPr>
            <p:cNvSpPr/>
            <p:nvPr/>
          </p:nvSpPr>
          <p:spPr>
            <a:xfrm>
              <a:off x="6456113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004A97B-9A4E-4449-91A8-FAB05B235CA6}"/>
                </a:ext>
              </a:extLst>
            </p:cNvPr>
            <p:cNvSpPr/>
            <p:nvPr/>
          </p:nvSpPr>
          <p:spPr>
            <a:xfrm>
              <a:off x="6456113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396DE20-7CCD-432F-8DF4-BBF3BC1AA261}"/>
                </a:ext>
              </a:extLst>
            </p:cNvPr>
            <p:cNvSpPr/>
            <p:nvPr/>
          </p:nvSpPr>
          <p:spPr>
            <a:xfrm>
              <a:off x="6456113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E0873EF-1DE4-4009-903B-23BB219833EA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82FE378-3E8A-4191-BBE4-D7C46A013F17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5E763AB1-929B-4F07-A232-3786A1E66B72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10144 h 0"/>
                <a:gd name="connsiteX4" fmla="*/ 0 w 0"/>
                <a:gd name="connsiteY4" fmla="*/ 0 h 0"/>
                <a:gd name="connsiteX5" fmla="*/ 0 w 0"/>
                <a:gd name="connsiteY5" fmla="*/ 0 h 0"/>
                <a:gd name="connsiteX6" fmla="*/ 0 w 0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A61DA2E9-1959-4A8A-A752-968E6F9C2660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EFC096A-FB2F-416C-8A8C-1B8116B4DA68}"/>
                </a:ext>
              </a:extLst>
            </p:cNvPr>
            <p:cNvSpPr/>
            <p:nvPr/>
          </p:nvSpPr>
          <p:spPr>
            <a:xfrm>
              <a:off x="6451041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15C6A0B-7427-4B32-8739-9978D4602FA2}"/>
                </a:ext>
              </a:extLst>
            </p:cNvPr>
            <p:cNvSpPr/>
            <p:nvPr/>
          </p:nvSpPr>
          <p:spPr>
            <a:xfrm>
              <a:off x="6448787" y="4920169"/>
              <a:ext cx="50720" cy="50720"/>
            </a:xfrm>
            <a:custGeom>
              <a:avLst/>
              <a:gdLst>
                <a:gd name="connsiteX0" fmla="*/ 2254 w 0"/>
                <a:gd name="connsiteY0" fmla="*/ 0 h 0"/>
                <a:gd name="connsiteX1" fmla="*/ 2254 w 0"/>
                <a:gd name="connsiteY1" fmla="*/ 10144 h 0"/>
                <a:gd name="connsiteX2" fmla="*/ 2254 w 0"/>
                <a:gd name="connsiteY2" fmla="*/ 10144 h 0"/>
                <a:gd name="connsiteX3" fmla="*/ 2254 w 0"/>
                <a:gd name="connsiteY3" fmla="*/ 0 h 0"/>
                <a:gd name="connsiteX4" fmla="*/ 2254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2254" y="0"/>
                  </a:moveTo>
                  <a:lnTo>
                    <a:pt x="2254" y="10144"/>
                  </a:lnTo>
                  <a:cubicBezTo>
                    <a:pt x="2254" y="10144"/>
                    <a:pt x="2254" y="10144"/>
                    <a:pt x="2254" y="10144"/>
                  </a:cubicBezTo>
                  <a:lnTo>
                    <a:pt x="2254" y="0"/>
                  </a:lnTo>
                  <a:cubicBezTo>
                    <a:pt x="-2818" y="0"/>
                    <a:pt x="2254" y="0"/>
                    <a:pt x="2254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5F6A5B9-4454-4105-9132-8615D375F76B}"/>
                </a:ext>
              </a:extLst>
            </p:cNvPr>
            <p:cNvSpPr/>
            <p:nvPr/>
          </p:nvSpPr>
          <p:spPr>
            <a:xfrm>
              <a:off x="6445969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28D19C0-A79E-4A95-9799-018121B84586}"/>
                </a:ext>
              </a:extLst>
            </p:cNvPr>
            <p:cNvSpPr/>
            <p:nvPr/>
          </p:nvSpPr>
          <p:spPr>
            <a:xfrm>
              <a:off x="6445969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2006283-F690-4169-BDE2-7515D8685774}"/>
                </a:ext>
              </a:extLst>
            </p:cNvPr>
            <p:cNvSpPr/>
            <p:nvPr/>
          </p:nvSpPr>
          <p:spPr>
            <a:xfrm>
              <a:off x="6445969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  <a:gd name="connsiteX4" fmla="*/ 0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cubicBezTo>
                    <a:pt x="0" y="10144"/>
                    <a:pt x="0" y="10144"/>
                    <a:pt x="0" y="1014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528AFD9-C30F-4EAC-A0CE-F2E1D106D110}"/>
                </a:ext>
              </a:extLst>
            </p:cNvPr>
            <p:cNvSpPr/>
            <p:nvPr/>
          </p:nvSpPr>
          <p:spPr>
            <a:xfrm>
              <a:off x="6461185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C91F45D-A389-4184-97BA-37C88CCC8F78}"/>
                </a:ext>
              </a:extLst>
            </p:cNvPr>
            <p:cNvSpPr/>
            <p:nvPr/>
          </p:nvSpPr>
          <p:spPr>
            <a:xfrm>
              <a:off x="6435825" y="491509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5072 h 0"/>
                <a:gd name="connsiteX3" fmla="*/ 5072 w 0"/>
                <a:gd name="connsiteY3" fmla="*/ 0 h 0"/>
                <a:gd name="connsiteX4" fmla="*/ 5072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cubicBezTo>
                    <a:pt x="5072" y="10144"/>
                    <a:pt x="0" y="10144"/>
                    <a:pt x="0" y="5072"/>
                  </a:cubicBezTo>
                  <a:lnTo>
                    <a:pt x="5072" y="0"/>
                  </a:lnTo>
                  <a:cubicBezTo>
                    <a:pt x="5072" y="0"/>
                    <a:pt x="5072" y="0"/>
                    <a:pt x="5072" y="0"/>
                  </a:cubicBezTo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E04680D-419B-448B-AF04-F8E1EF7C7229}"/>
                </a:ext>
              </a:extLst>
            </p:cNvPr>
            <p:cNvSpPr/>
            <p:nvPr/>
          </p:nvSpPr>
          <p:spPr>
            <a:xfrm>
              <a:off x="6440897" y="491509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74A3C3F-DF33-4AD4-9C31-98ACD9AC7756}"/>
                </a:ext>
              </a:extLst>
            </p:cNvPr>
            <p:cNvSpPr/>
            <p:nvPr/>
          </p:nvSpPr>
          <p:spPr>
            <a:xfrm>
              <a:off x="6440897" y="492016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7F0A51E-EF33-4DA8-A8C3-7FC21DF6E734}"/>
                </a:ext>
              </a:extLst>
            </p:cNvPr>
            <p:cNvSpPr/>
            <p:nvPr/>
          </p:nvSpPr>
          <p:spPr>
            <a:xfrm>
              <a:off x="6440897" y="492016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7F0E20C-7CEC-4BC6-B731-87DD997045FA}"/>
                </a:ext>
              </a:extLst>
            </p:cNvPr>
            <p:cNvSpPr/>
            <p:nvPr/>
          </p:nvSpPr>
          <p:spPr>
            <a:xfrm>
              <a:off x="6577841" y="484408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21275E1-A71A-4332-B7E2-50A8FCD29011}"/>
                </a:ext>
              </a:extLst>
            </p:cNvPr>
            <p:cNvSpPr/>
            <p:nvPr/>
          </p:nvSpPr>
          <p:spPr>
            <a:xfrm>
              <a:off x="6552481" y="485930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DADE1F4-8DA3-4D56-B4AF-080B5B1A105C}"/>
                </a:ext>
              </a:extLst>
            </p:cNvPr>
            <p:cNvSpPr/>
            <p:nvPr/>
          </p:nvSpPr>
          <p:spPr>
            <a:xfrm>
              <a:off x="6522049" y="487959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D7EA241-97FB-46FE-B7EA-BC620DC52993}"/>
                </a:ext>
              </a:extLst>
            </p:cNvPr>
            <p:cNvSpPr/>
            <p:nvPr/>
          </p:nvSpPr>
          <p:spPr>
            <a:xfrm>
              <a:off x="6293808" y="4844089"/>
              <a:ext cx="152160" cy="101440"/>
            </a:xfrm>
            <a:custGeom>
              <a:avLst/>
              <a:gdLst>
                <a:gd name="connsiteX0" fmla="*/ 152160 w 152160"/>
                <a:gd name="connsiteY0" fmla="*/ 91296 h 101440"/>
                <a:gd name="connsiteX1" fmla="*/ 152160 w 152160"/>
                <a:gd name="connsiteY1" fmla="*/ 101440 h 101440"/>
                <a:gd name="connsiteX2" fmla="*/ 0 w 152160"/>
                <a:gd name="connsiteY2" fmla="*/ 15216 h 101440"/>
                <a:gd name="connsiteX3" fmla="*/ 0 w 152160"/>
                <a:gd name="connsiteY3" fmla="*/ 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2160" y="91296"/>
                  </a:moveTo>
                  <a:lnTo>
                    <a:pt x="152160" y="101440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FBA4B0-5604-42A3-BAF8-F6F12A3E0E73}"/>
                </a:ext>
              </a:extLst>
            </p:cNvPr>
            <p:cNvSpPr/>
            <p:nvPr/>
          </p:nvSpPr>
          <p:spPr>
            <a:xfrm>
              <a:off x="6445969" y="4904953"/>
              <a:ext cx="50720" cy="50720"/>
            </a:xfrm>
            <a:custGeom>
              <a:avLst/>
              <a:gdLst>
                <a:gd name="connsiteX0" fmla="*/ 50720 w 50720"/>
                <a:gd name="connsiteY0" fmla="*/ 0 h 0"/>
                <a:gd name="connsiteX1" fmla="*/ 50720 w 50720"/>
                <a:gd name="connsiteY1" fmla="*/ 15216 h 0"/>
                <a:gd name="connsiteX2" fmla="*/ 0 w 50720"/>
                <a:gd name="connsiteY2" fmla="*/ 40576 h 0"/>
                <a:gd name="connsiteX3" fmla="*/ 0 w 50720"/>
                <a:gd name="connsiteY3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>
                  <a:moveTo>
                    <a:pt x="50720" y="0"/>
                  </a:moveTo>
                  <a:lnTo>
                    <a:pt x="50720" y="15216"/>
                  </a:lnTo>
                  <a:lnTo>
                    <a:pt x="0" y="40576"/>
                  </a:lnTo>
                  <a:lnTo>
                    <a:pt x="0" y="3043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C8E72C3-6DE2-442E-AA10-B8A9C096BB53}"/>
                </a:ext>
              </a:extLst>
            </p:cNvPr>
            <p:cNvSpPr/>
            <p:nvPr/>
          </p:nvSpPr>
          <p:spPr>
            <a:xfrm>
              <a:off x="5918480" y="4357177"/>
              <a:ext cx="1115842" cy="659361"/>
            </a:xfrm>
            <a:custGeom>
              <a:avLst/>
              <a:gdLst>
                <a:gd name="connsiteX0" fmla="*/ 664433 w 1115842"/>
                <a:gd name="connsiteY0" fmla="*/ 0 h 659360"/>
                <a:gd name="connsiteX1" fmla="*/ 1136130 w 1115842"/>
                <a:gd name="connsiteY1" fmla="*/ 273888 h 659360"/>
                <a:gd name="connsiteX2" fmla="*/ 471697 w 1115842"/>
                <a:gd name="connsiteY2" fmla="*/ 659361 h 659360"/>
                <a:gd name="connsiteX3" fmla="*/ 0 w 1115842"/>
                <a:gd name="connsiteY3" fmla="*/ 385472 h 659360"/>
                <a:gd name="connsiteX4" fmla="*/ 664433 w 1115842"/>
                <a:gd name="connsiteY4" fmla="*/ 0 h 65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842" h="659360">
                  <a:moveTo>
                    <a:pt x="664433" y="0"/>
                  </a:moveTo>
                  <a:lnTo>
                    <a:pt x="1136130" y="273888"/>
                  </a:lnTo>
                  <a:lnTo>
                    <a:pt x="471697" y="659361"/>
                  </a:lnTo>
                  <a:lnTo>
                    <a:pt x="0" y="385472"/>
                  </a:lnTo>
                  <a:lnTo>
                    <a:pt x="664433" y="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FAE485C4-9266-46F3-B478-8DD99ED95C45}"/>
                </a:ext>
              </a:extLst>
            </p:cNvPr>
            <p:cNvSpPr/>
            <p:nvPr/>
          </p:nvSpPr>
          <p:spPr>
            <a:xfrm>
              <a:off x="6390177" y="4631065"/>
              <a:ext cx="659361" cy="355040"/>
            </a:xfrm>
            <a:custGeom>
              <a:avLst/>
              <a:gdLst>
                <a:gd name="connsiteX0" fmla="*/ 664433 w 659361"/>
                <a:gd name="connsiteY0" fmla="*/ 0 h 355040"/>
                <a:gd name="connsiteX1" fmla="*/ 664433 w 659361"/>
                <a:gd name="connsiteY1" fmla="*/ 15216 h 355040"/>
                <a:gd name="connsiteX2" fmla="*/ 0 w 659361"/>
                <a:gd name="connsiteY2" fmla="*/ 400688 h 355040"/>
                <a:gd name="connsiteX3" fmla="*/ 0 w 659361"/>
                <a:gd name="connsiteY3" fmla="*/ 390545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61" h="355040">
                  <a:moveTo>
                    <a:pt x="664433" y="0"/>
                  </a:moveTo>
                  <a:lnTo>
                    <a:pt x="664433" y="15216"/>
                  </a:lnTo>
                  <a:lnTo>
                    <a:pt x="0" y="400688"/>
                  </a:lnTo>
                  <a:lnTo>
                    <a:pt x="0" y="390545"/>
                  </a:lnTo>
                  <a:close/>
                </a:path>
              </a:pathLst>
            </a:custGeom>
            <a:solidFill>
              <a:srgbClr val="EDEDE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81537E7-4D5D-43AA-B1A1-ECABE3D51C76}"/>
                </a:ext>
              </a:extLst>
            </p:cNvPr>
            <p:cNvSpPr/>
            <p:nvPr/>
          </p:nvSpPr>
          <p:spPr>
            <a:xfrm>
              <a:off x="5918480" y="4747721"/>
              <a:ext cx="456481" cy="253600"/>
            </a:xfrm>
            <a:custGeom>
              <a:avLst/>
              <a:gdLst>
                <a:gd name="connsiteX0" fmla="*/ 471697 w 456480"/>
                <a:gd name="connsiteY0" fmla="*/ 273888 h 253600"/>
                <a:gd name="connsiteX1" fmla="*/ 471697 w 456480"/>
                <a:gd name="connsiteY1" fmla="*/ 284032 h 253600"/>
                <a:gd name="connsiteX2" fmla="*/ 0 w 456480"/>
                <a:gd name="connsiteY2" fmla="*/ 10144 h 253600"/>
                <a:gd name="connsiteX3" fmla="*/ 0 w 456480"/>
                <a:gd name="connsiteY3" fmla="*/ 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80" h="253600">
                  <a:moveTo>
                    <a:pt x="471697" y="273888"/>
                  </a:moveTo>
                  <a:lnTo>
                    <a:pt x="471697" y="284032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5500E0F-0D11-4ED2-B8AE-06C449A6F519}"/>
                </a:ext>
              </a:extLst>
            </p:cNvPr>
            <p:cNvSpPr/>
            <p:nvPr/>
          </p:nvSpPr>
          <p:spPr>
            <a:xfrm>
              <a:off x="6511905" y="4382537"/>
              <a:ext cx="50720" cy="50720"/>
            </a:xfrm>
            <a:custGeom>
              <a:avLst/>
              <a:gdLst>
                <a:gd name="connsiteX0" fmla="*/ 96368 w 50720"/>
                <a:gd name="connsiteY0" fmla="*/ 0 h 50720"/>
                <a:gd name="connsiteX1" fmla="*/ 96368 w 50720"/>
                <a:gd name="connsiteY1" fmla="*/ 10144 h 50720"/>
                <a:gd name="connsiteX2" fmla="*/ 0 w 50720"/>
                <a:gd name="connsiteY2" fmla="*/ 65936 h 50720"/>
                <a:gd name="connsiteX3" fmla="*/ 0 w 50720"/>
                <a:gd name="connsiteY3" fmla="*/ 5579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96368" y="0"/>
                  </a:moveTo>
                  <a:lnTo>
                    <a:pt x="96368" y="10144"/>
                  </a:lnTo>
                  <a:lnTo>
                    <a:pt x="0" y="65936"/>
                  </a:lnTo>
                  <a:lnTo>
                    <a:pt x="0" y="55792"/>
                  </a:lnTo>
                  <a:close/>
                </a:path>
              </a:pathLst>
            </a:custGeom>
            <a:solidFill>
              <a:srgbClr val="C5C5C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51BE3B0-D03B-410D-A2B5-DB778E4F6250}"/>
                </a:ext>
              </a:extLst>
            </p:cNvPr>
            <p:cNvSpPr/>
            <p:nvPr/>
          </p:nvSpPr>
          <p:spPr>
            <a:xfrm>
              <a:off x="6608273" y="4382537"/>
              <a:ext cx="355041" cy="202880"/>
            </a:xfrm>
            <a:custGeom>
              <a:avLst/>
              <a:gdLst>
                <a:gd name="connsiteX0" fmla="*/ 365185 w 355040"/>
                <a:gd name="connsiteY0" fmla="*/ 207952 h 202880"/>
                <a:gd name="connsiteX1" fmla="*/ 365185 w 355040"/>
                <a:gd name="connsiteY1" fmla="*/ 223168 h 202880"/>
                <a:gd name="connsiteX2" fmla="*/ 0 w 355040"/>
                <a:gd name="connsiteY2" fmla="*/ 10144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07952"/>
                  </a:moveTo>
                  <a:lnTo>
                    <a:pt x="365185" y="223168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8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3FF61E2-C2B5-4730-9986-584CABDDF1A6}"/>
                </a:ext>
              </a:extLst>
            </p:cNvPr>
            <p:cNvSpPr/>
            <p:nvPr/>
          </p:nvSpPr>
          <p:spPr>
            <a:xfrm>
              <a:off x="6877090" y="4590489"/>
              <a:ext cx="50720" cy="50720"/>
            </a:xfrm>
            <a:custGeom>
              <a:avLst/>
              <a:gdLst>
                <a:gd name="connsiteX0" fmla="*/ 96368 w 50720"/>
                <a:gd name="connsiteY0" fmla="*/ 0 h 50720"/>
                <a:gd name="connsiteX1" fmla="*/ 96368 w 50720"/>
                <a:gd name="connsiteY1" fmla="*/ 15216 h 50720"/>
                <a:gd name="connsiteX2" fmla="*/ 0 w 50720"/>
                <a:gd name="connsiteY2" fmla="*/ 71008 h 50720"/>
                <a:gd name="connsiteX3" fmla="*/ 0 w 50720"/>
                <a:gd name="connsiteY3" fmla="*/ 6086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0" h="50720">
                  <a:moveTo>
                    <a:pt x="96368" y="0"/>
                  </a:moveTo>
                  <a:lnTo>
                    <a:pt x="96368" y="15216"/>
                  </a:lnTo>
                  <a:lnTo>
                    <a:pt x="0" y="71008"/>
                  </a:lnTo>
                  <a:lnTo>
                    <a:pt x="0" y="60864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29003B2-CCEA-4C7A-9274-4CFB43CA4E3F}"/>
                </a:ext>
              </a:extLst>
            </p:cNvPr>
            <p:cNvSpPr/>
            <p:nvPr/>
          </p:nvSpPr>
          <p:spPr>
            <a:xfrm>
              <a:off x="6511905" y="4438329"/>
              <a:ext cx="355041" cy="202880"/>
            </a:xfrm>
            <a:custGeom>
              <a:avLst/>
              <a:gdLst>
                <a:gd name="connsiteX0" fmla="*/ 365185 w 355040"/>
                <a:gd name="connsiteY0" fmla="*/ 213024 h 202880"/>
                <a:gd name="connsiteX1" fmla="*/ 365185 w 355040"/>
                <a:gd name="connsiteY1" fmla="*/ 223168 h 202880"/>
                <a:gd name="connsiteX2" fmla="*/ 0 w 355040"/>
                <a:gd name="connsiteY2" fmla="*/ 10144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13024"/>
                  </a:moveTo>
                  <a:lnTo>
                    <a:pt x="365185" y="223168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375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CC2E8BF-CAFF-4A50-A8B1-7BAF7F5E7B3C}"/>
                </a:ext>
              </a:extLst>
            </p:cNvPr>
            <p:cNvSpPr/>
            <p:nvPr/>
          </p:nvSpPr>
          <p:spPr>
            <a:xfrm>
              <a:off x="6511905" y="4382537"/>
              <a:ext cx="456481" cy="253600"/>
            </a:xfrm>
            <a:custGeom>
              <a:avLst/>
              <a:gdLst>
                <a:gd name="connsiteX0" fmla="*/ 461553 w 456480"/>
                <a:gd name="connsiteY0" fmla="*/ 207952 h 253600"/>
                <a:gd name="connsiteX1" fmla="*/ 365185 w 456480"/>
                <a:gd name="connsiteY1" fmla="*/ 268816 h 253600"/>
                <a:gd name="connsiteX2" fmla="*/ 0 w 456480"/>
                <a:gd name="connsiteY2" fmla="*/ 55792 h 253600"/>
                <a:gd name="connsiteX3" fmla="*/ 96368 w 456480"/>
                <a:gd name="connsiteY3" fmla="*/ 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80" h="253600">
                  <a:moveTo>
                    <a:pt x="461553" y="207952"/>
                  </a:moveTo>
                  <a:lnTo>
                    <a:pt x="365185" y="268816"/>
                  </a:lnTo>
                  <a:lnTo>
                    <a:pt x="0" y="55792"/>
                  </a:lnTo>
                  <a:lnTo>
                    <a:pt x="96368" y="0"/>
                  </a:lnTo>
                  <a:close/>
                </a:path>
              </a:pathLst>
            </a:custGeom>
            <a:solidFill>
              <a:srgbClr val="EDAA3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D4270C6-95F3-4EFA-A8DE-3AFDCE439D9A}"/>
                </a:ext>
              </a:extLst>
            </p:cNvPr>
            <p:cNvSpPr/>
            <p:nvPr/>
          </p:nvSpPr>
          <p:spPr>
            <a:xfrm>
              <a:off x="6841585" y="4666569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A74D88E-D308-4617-9DF8-3630FDFD1B3F}"/>
                </a:ext>
              </a:extLst>
            </p:cNvPr>
            <p:cNvSpPr/>
            <p:nvPr/>
          </p:nvSpPr>
          <p:spPr>
            <a:xfrm>
              <a:off x="6816225" y="4686857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FEFB2CB-FAD0-44C9-8D0F-ECA355C988C7}"/>
                </a:ext>
              </a:extLst>
            </p:cNvPr>
            <p:cNvSpPr/>
            <p:nvPr/>
          </p:nvSpPr>
          <p:spPr>
            <a:xfrm>
              <a:off x="6785793" y="470207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5F8FE87-10F3-4B8E-B331-8E191D51D329}"/>
                </a:ext>
              </a:extLst>
            </p:cNvPr>
            <p:cNvSpPr/>
            <p:nvPr/>
          </p:nvSpPr>
          <p:spPr>
            <a:xfrm>
              <a:off x="6760433" y="471728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73CDD719-D9AA-454B-9745-A2EA95255E63}"/>
                </a:ext>
              </a:extLst>
            </p:cNvPr>
            <p:cNvSpPr/>
            <p:nvPr/>
          </p:nvSpPr>
          <p:spPr>
            <a:xfrm>
              <a:off x="6730001" y="473250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C84006C-719D-49B6-A73E-A8740A346F9E}"/>
                </a:ext>
              </a:extLst>
            </p:cNvPr>
            <p:cNvSpPr/>
            <p:nvPr/>
          </p:nvSpPr>
          <p:spPr>
            <a:xfrm>
              <a:off x="6699569" y="4752793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B3B6B246-1BAB-4D93-A2E4-5DAE7906695A}"/>
                </a:ext>
              </a:extLst>
            </p:cNvPr>
            <p:cNvSpPr/>
            <p:nvPr/>
          </p:nvSpPr>
          <p:spPr>
            <a:xfrm>
              <a:off x="6674209" y="4768009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7DE83329-1287-4E6C-9C69-D8BF81C705BD}"/>
                </a:ext>
              </a:extLst>
            </p:cNvPr>
            <p:cNvSpPr/>
            <p:nvPr/>
          </p:nvSpPr>
          <p:spPr>
            <a:xfrm>
              <a:off x="6643777" y="4783225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863CA2D-ABFA-4B46-858B-6309C4B9A17C}"/>
                </a:ext>
              </a:extLst>
            </p:cNvPr>
            <p:cNvSpPr/>
            <p:nvPr/>
          </p:nvSpPr>
          <p:spPr>
            <a:xfrm>
              <a:off x="6618417" y="4798441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5216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240BCFC-FC88-44CF-9D61-17CF70D4C046}"/>
                </a:ext>
              </a:extLst>
            </p:cNvPr>
            <p:cNvSpPr/>
            <p:nvPr/>
          </p:nvSpPr>
          <p:spPr>
            <a:xfrm>
              <a:off x="6587985" y="4813657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5216 h 0"/>
                <a:gd name="connsiteX2" fmla="*/ 0 w 0"/>
                <a:gd name="connsiteY2" fmla="*/ 15216 h 0"/>
                <a:gd name="connsiteX3" fmla="*/ 0 w 0"/>
                <a:gd name="connsiteY3" fmla="*/ 50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5216"/>
                  </a:lnTo>
                  <a:lnTo>
                    <a:pt x="0" y="15216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9ED76EE-8D9C-42C1-8191-826F6AA3A2AC}"/>
                </a:ext>
              </a:extLst>
            </p:cNvPr>
            <p:cNvSpPr/>
            <p:nvPr/>
          </p:nvSpPr>
          <p:spPr>
            <a:xfrm>
              <a:off x="6562625" y="4833945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10144 h 0"/>
                <a:gd name="connsiteX2" fmla="*/ 0 w 0"/>
                <a:gd name="connsiteY2" fmla="*/ 1014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10144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51B4A978-3126-44E5-8858-A79D8BB8C501}"/>
                </a:ext>
              </a:extLst>
            </p:cNvPr>
            <p:cNvSpPr/>
            <p:nvPr/>
          </p:nvSpPr>
          <p:spPr>
            <a:xfrm>
              <a:off x="6532193" y="4849161"/>
              <a:ext cx="50720" cy="50720"/>
            </a:xfrm>
            <a:custGeom>
              <a:avLst/>
              <a:gdLst>
                <a:gd name="connsiteX0" fmla="*/ 5072 w 0"/>
                <a:gd name="connsiteY0" fmla="*/ 0 h 0"/>
                <a:gd name="connsiteX1" fmla="*/ 5072 w 0"/>
                <a:gd name="connsiteY1" fmla="*/ 10144 h 0"/>
                <a:gd name="connsiteX2" fmla="*/ 0 w 0"/>
                <a:gd name="connsiteY2" fmla="*/ 15216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5072" y="0"/>
                  </a:moveTo>
                  <a:lnTo>
                    <a:pt x="5072" y="10144"/>
                  </a:lnTo>
                  <a:lnTo>
                    <a:pt x="0" y="1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6C738D5-72A1-4326-B1D9-46E4B65DBDD3}"/>
                </a:ext>
              </a:extLst>
            </p:cNvPr>
            <p:cNvSpPr/>
            <p:nvPr/>
          </p:nvSpPr>
          <p:spPr>
            <a:xfrm>
              <a:off x="5928624" y="4331817"/>
              <a:ext cx="1115842" cy="659361"/>
            </a:xfrm>
            <a:custGeom>
              <a:avLst/>
              <a:gdLst>
                <a:gd name="connsiteX0" fmla="*/ 664434 w 1115842"/>
                <a:gd name="connsiteY0" fmla="*/ 0 h 659360"/>
                <a:gd name="connsiteX1" fmla="*/ 1136130 w 1115842"/>
                <a:gd name="connsiteY1" fmla="*/ 273888 h 659360"/>
                <a:gd name="connsiteX2" fmla="*/ 471697 w 1115842"/>
                <a:gd name="connsiteY2" fmla="*/ 659361 h 659360"/>
                <a:gd name="connsiteX3" fmla="*/ 0 w 1115842"/>
                <a:gd name="connsiteY3" fmla="*/ 385472 h 659360"/>
                <a:gd name="connsiteX4" fmla="*/ 664434 w 1115842"/>
                <a:gd name="connsiteY4" fmla="*/ 0 h 659360"/>
                <a:gd name="connsiteX5" fmla="*/ 679649 w 1115842"/>
                <a:gd name="connsiteY5" fmla="*/ 50720 h 659360"/>
                <a:gd name="connsiteX6" fmla="*/ 583281 w 1115842"/>
                <a:gd name="connsiteY6" fmla="*/ 106512 h 659360"/>
                <a:gd name="connsiteX7" fmla="*/ 948466 w 1115842"/>
                <a:gd name="connsiteY7" fmla="*/ 319536 h 659360"/>
                <a:gd name="connsiteX8" fmla="*/ 1044834 w 1115842"/>
                <a:gd name="connsiteY8" fmla="*/ 263744 h 659360"/>
                <a:gd name="connsiteX9" fmla="*/ 679649 w 1115842"/>
                <a:gd name="connsiteY9" fmla="*/ 50720 h 65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5842" h="659360">
                  <a:moveTo>
                    <a:pt x="664434" y="0"/>
                  </a:moveTo>
                  <a:lnTo>
                    <a:pt x="1136130" y="273888"/>
                  </a:lnTo>
                  <a:lnTo>
                    <a:pt x="471697" y="659361"/>
                  </a:lnTo>
                  <a:lnTo>
                    <a:pt x="0" y="385472"/>
                  </a:lnTo>
                  <a:lnTo>
                    <a:pt x="664434" y="0"/>
                  </a:lnTo>
                  <a:close/>
                  <a:moveTo>
                    <a:pt x="679649" y="50720"/>
                  </a:moveTo>
                  <a:lnTo>
                    <a:pt x="583281" y="106512"/>
                  </a:lnTo>
                  <a:lnTo>
                    <a:pt x="948466" y="319536"/>
                  </a:lnTo>
                  <a:lnTo>
                    <a:pt x="1044834" y="263744"/>
                  </a:lnTo>
                  <a:lnTo>
                    <a:pt x="679649" y="50720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378E499E-B528-435E-80D0-BF19EF68E331}"/>
                </a:ext>
              </a:extLst>
            </p:cNvPr>
            <p:cNvSpPr/>
            <p:nvPr/>
          </p:nvSpPr>
          <p:spPr>
            <a:xfrm>
              <a:off x="6395249" y="4600633"/>
              <a:ext cx="659361" cy="355040"/>
            </a:xfrm>
            <a:custGeom>
              <a:avLst/>
              <a:gdLst>
                <a:gd name="connsiteX0" fmla="*/ 669505 w 659361"/>
                <a:gd name="connsiteY0" fmla="*/ 0 h 355040"/>
                <a:gd name="connsiteX1" fmla="*/ 669505 w 659361"/>
                <a:gd name="connsiteY1" fmla="*/ 15216 h 355040"/>
                <a:gd name="connsiteX2" fmla="*/ 0 w 659361"/>
                <a:gd name="connsiteY2" fmla="*/ 400688 h 355040"/>
                <a:gd name="connsiteX3" fmla="*/ 0 w 659361"/>
                <a:gd name="connsiteY3" fmla="*/ 390545 h 35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61" h="355040">
                  <a:moveTo>
                    <a:pt x="669505" y="0"/>
                  </a:moveTo>
                  <a:lnTo>
                    <a:pt x="669505" y="15216"/>
                  </a:lnTo>
                  <a:lnTo>
                    <a:pt x="0" y="400688"/>
                  </a:lnTo>
                  <a:lnTo>
                    <a:pt x="0" y="390545"/>
                  </a:lnTo>
                  <a:close/>
                </a:path>
              </a:pathLst>
            </a:custGeom>
            <a:solidFill>
              <a:srgbClr val="EDEDE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63E497D-796D-4549-93A3-82733342121C}"/>
                </a:ext>
              </a:extLst>
            </p:cNvPr>
            <p:cNvSpPr/>
            <p:nvPr/>
          </p:nvSpPr>
          <p:spPr>
            <a:xfrm>
              <a:off x="5923552" y="4717289"/>
              <a:ext cx="456481" cy="253600"/>
            </a:xfrm>
            <a:custGeom>
              <a:avLst/>
              <a:gdLst>
                <a:gd name="connsiteX0" fmla="*/ 471697 w 456480"/>
                <a:gd name="connsiteY0" fmla="*/ 273888 h 253600"/>
                <a:gd name="connsiteX1" fmla="*/ 471697 w 456480"/>
                <a:gd name="connsiteY1" fmla="*/ 284032 h 253600"/>
                <a:gd name="connsiteX2" fmla="*/ 0 w 456480"/>
                <a:gd name="connsiteY2" fmla="*/ 10144 h 253600"/>
                <a:gd name="connsiteX3" fmla="*/ 0 w 456480"/>
                <a:gd name="connsiteY3" fmla="*/ 0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480" h="253600">
                  <a:moveTo>
                    <a:pt x="471697" y="273888"/>
                  </a:moveTo>
                  <a:lnTo>
                    <a:pt x="471697" y="284032"/>
                  </a:lnTo>
                  <a:lnTo>
                    <a:pt x="0" y="1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EB48E43-D3F7-40B7-B15C-2629B8E69EBF}"/>
                </a:ext>
              </a:extLst>
            </p:cNvPr>
            <p:cNvSpPr/>
            <p:nvPr/>
          </p:nvSpPr>
          <p:spPr>
            <a:xfrm>
              <a:off x="6445969" y="4473833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70257 w 355040"/>
                <a:gd name="connsiteY1" fmla="*/ 213024 h 202880"/>
                <a:gd name="connsiteX2" fmla="*/ 0 w 355040"/>
                <a:gd name="connsiteY2" fmla="*/ 0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70257" y="213024"/>
                  </a:lnTo>
                  <a:lnTo>
                    <a:pt x="0" y="0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F6B45BC-94C9-4B0B-B13F-77C4282DC679}"/>
                </a:ext>
              </a:extLst>
            </p:cNvPr>
            <p:cNvSpPr/>
            <p:nvPr/>
          </p:nvSpPr>
          <p:spPr>
            <a:xfrm>
              <a:off x="6420609" y="4489049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0E4E4D8-0177-43CF-8F9F-6A1B0AD08669}"/>
                </a:ext>
              </a:extLst>
            </p:cNvPr>
            <p:cNvSpPr/>
            <p:nvPr/>
          </p:nvSpPr>
          <p:spPr>
            <a:xfrm>
              <a:off x="6364817" y="4524553"/>
              <a:ext cx="355041" cy="202880"/>
            </a:xfrm>
            <a:custGeom>
              <a:avLst/>
              <a:gdLst>
                <a:gd name="connsiteX0" fmla="*/ 365185 w 355040"/>
                <a:gd name="connsiteY0" fmla="*/ 207952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07952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B4A9A07-6962-4383-B664-640EE224373E}"/>
                </a:ext>
              </a:extLst>
            </p:cNvPr>
            <p:cNvSpPr/>
            <p:nvPr/>
          </p:nvSpPr>
          <p:spPr>
            <a:xfrm>
              <a:off x="6334384" y="4539769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C12388F-64EE-4706-968E-55451C30C82A}"/>
                </a:ext>
              </a:extLst>
            </p:cNvPr>
            <p:cNvSpPr/>
            <p:nvPr/>
          </p:nvSpPr>
          <p:spPr>
            <a:xfrm>
              <a:off x="6309024" y="4554985"/>
              <a:ext cx="355041" cy="202880"/>
            </a:xfrm>
            <a:custGeom>
              <a:avLst/>
              <a:gdLst>
                <a:gd name="connsiteX0" fmla="*/ 365185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D5347BE-8E83-4867-9A8B-1234D8F37011}"/>
                </a:ext>
              </a:extLst>
            </p:cNvPr>
            <p:cNvSpPr/>
            <p:nvPr/>
          </p:nvSpPr>
          <p:spPr>
            <a:xfrm>
              <a:off x="6278592" y="4570201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5072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5072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953ED40C-0900-48E4-A130-38FE13C124A7}"/>
                </a:ext>
              </a:extLst>
            </p:cNvPr>
            <p:cNvSpPr/>
            <p:nvPr/>
          </p:nvSpPr>
          <p:spPr>
            <a:xfrm>
              <a:off x="6253232" y="4590489"/>
              <a:ext cx="355041" cy="202880"/>
            </a:xfrm>
            <a:custGeom>
              <a:avLst/>
              <a:gdLst>
                <a:gd name="connsiteX0" fmla="*/ 365185 w 355040"/>
                <a:gd name="connsiteY0" fmla="*/ 207952 h 202880"/>
                <a:gd name="connsiteX1" fmla="*/ 365185 w 355040"/>
                <a:gd name="connsiteY1" fmla="*/ 207952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07952"/>
                  </a:moveTo>
                  <a:lnTo>
                    <a:pt x="365185" y="2079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6C7C13D-3F49-4304-9698-A3E1CB7BC263}"/>
                </a:ext>
              </a:extLst>
            </p:cNvPr>
            <p:cNvSpPr/>
            <p:nvPr/>
          </p:nvSpPr>
          <p:spPr>
            <a:xfrm>
              <a:off x="6222800" y="4605705"/>
              <a:ext cx="355041" cy="202880"/>
            </a:xfrm>
            <a:custGeom>
              <a:avLst/>
              <a:gdLst>
                <a:gd name="connsiteX0" fmla="*/ 370257 w 355040"/>
                <a:gd name="connsiteY0" fmla="*/ 207952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07952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1FB434B3-C735-4BED-8210-D147F10DE642}"/>
                </a:ext>
              </a:extLst>
            </p:cNvPr>
            <p:cNvSpPr/>
            <p:nvPr/>
          </p:nvSpPr>
          <p:spPr>
            <a:xfrm>
              <a:off x="6197440" y="4620921"/>
              <a:ext cx="355041" cy="202880"/>
            </a:xfrm>
            <a:custGeom>
              <a:avLst/>
              <a:gdLst>
                <a:gd name="connsiteX0" fmla="*/ 365185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65185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DA50DF5-2C3C-40A3-B99E-861C770169D2}"/>
                </a:ext>
              </a:extLst>
            </p:cNvPr>
            <p:cNvSpPr/>
            <p:nvPr/>
          </p:nvSpPr>
          <p:spPr>
            <a:xfrm>
              <a:off x="6167008" y="4636137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15BD8D8-C0EA-4CD7-A323-46BEFAC1AB9A}"/>
                </a:ext>
              </a:extLst>
            </p:cNvPr>
            <p:cNvSpPr/>
            <p:nvPr/>
          </p:nvSpPr>
          <p:spPr>
            <a:xfrm>
              <a:off x="6476401" y="4458617"/>
              <a:ext cx="355041" cy="202880"/>
            </a:xfrm>
            <a:custGeom>
              <a:avLst/>
              <a:gdLst>
                <a:gd name="connsiteX0" fmla="*/ 370257 w 355040"/>
                <a:gd name="connsiteY0" fmla="*/ 207952 h 202880"/>
                <a:gd name="connsiteX1" fmla="*/ 365185 w 355040"/>
                <a:gd name="connsiteY1" fmla="*/ 213024 h 202880"/>
                <a:gd name="connsiteX2" fmla="*/ 0 w 355040"/>
                <a:gd name="connsiteY2" fmla="*/ 0 h 202880"/>
                <a:gd name="connsiteX3" fmla="*/ 0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07952"/>
                  </a:moveTo>
                  <a:lnTo>
                    <a:pt x="365185" y="2130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2B4B644-43EE-4D2E-ADFF-D63EB49FF4C2}"/>
                </a:ext>
              </a:extLst>
            </p:cNvPr>
            <p:cNvSpPr/>
            <p:nvPr/>
          </p:nvSpPr>
          <p:spPr>
            <a:xfrm>
              <a:off x="6390177" y="4504265"/>
              <a:ext cx="355041" cy="202880"/>
            </a:xfrm>
            <a:custGeom>
              <a:avLst/>
              <a:gdLst>
                <a:gd name="connsiteX0" fmla="*/ 370257 w 355040"/>
                <a:gd name="connsiteY0" fmla="*/ 213024 h 202880"/>
                <a:gd name="connsiteX1" fmla="*/ 370257 w 355040"/>
                <a:gd name="connsiteY1" fmla="*/ 213024 h 202880"/>
                <a:gd name="connsiteX2" fmla="*/ 0 w 355040"/>
                <a:gd name="connsiteY2" fmla="*/ 5072 h 202880"/>
                <a:gd name="connsiteX3" fmla="*/ 5072 w 355040"/>
                <a:gd name="connsiteY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040" h="202880">
                  <a:moveTo>
                    <a:pt x="370257" y="213024"/>
                  </a:moveTo>
                  <a:lnTo>
                    <a:pt x="370257" y="213024"/>
                  </a:lnTo>
                  <a:lnTo>
                    <a:pt x="0" y="5072"/>
                  </a:lnTo>
                  <a:lnTo>
                    <a:pt x="5072" y="0"/>
                  </a:lnTo>
                  <a:close/>
                </a:path>
              </a:pathLst>
            </a:custGeom>
            <a:solidFill>
              <a:srgbClr val="B4B9BD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4ECD11A-F4AB-4A3B-8D6F-EB5C1A2EC01B}"/>
                </a:ext>
              </a:extLst>
            </p:cNvPr>
            <p:cNvSpPr/>
            <p:nvPr/>
          </p:nvSpPr>
          <p:spPr>
            <a:xfrm>
              <a:off x="8819669" y="3849976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60864" y="5072"/>
                    <a:pt x="60864" y="5072"/>
                  </a:cubicBezTo>
                  <a:lnTo>
                    <a:pt x="0" y="30432"/>
                  </a:lnTo>
                  <a:cubicBezTo>
                    <a:pt x="0" y="35504"/>
                    <a:pt x="0" y="30432"/>
                    <a:pt x="0" y="30432"/>
                  </a:cubicBezTo>
                </a:path>
              </a:pathLst>
            </a:custGeom>
            <a:solidFill>
              <a:srgbClr val="FAFAF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3A23029-B9AC-437E-847D-E258C444CFFB}"/>
                </a:ext>
              </a:extLst>
            </p:cNvPr>
            <p:cNvSpPr/>
            <p:nvPr/>
          </p:nvSpPr>
          <p:spPr>
            <a:xfrm>
              <a:off x="8824742" y="3855048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55792" y="5072"/>
                    <a:pt x="60864" y="5072"/>
                  </a:cubicBezTo>
                  <a:lnTo>
                    <a:pt x="0" y="30432"/>
                  </a:lnTo>
                  <a:cubicBezTo>
                    <a:pt x="0" y="35504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91BA25F6-B50D-4150-BE3F-7A1833114CDE}"/>
                </a:ext>
              </a:extLst>
            </p:cNvPr>
            <p:cNvSpPr/>
            <p:nvPr/>
          </p:nvSpPr>
          <p:spPr>
            <a:xfrm>
              <a:off x="8824742" y="3860120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55792" y="5072"/>
                    <a:pt x="60864" y="5072"/>
                  </a:cubicBezTo>
                  <a:lnTo>
                    <a:pt x="0" y="30432"/>
                  </a:lnTo>
                  <a:cubicBezTo>
                    <a:pt x="5072" y="30432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0C14F880-F1FC-47E9-91E3-EA9F2EAB231D}"/>
                </a:ext>
              </a:extLst>
            </p:cNvPr>
            <p:cNvSpPr/>
            <p:nvPr/>
          </p:nvSpPr>
          <p:spPr>
            <a:xfrm>
              <a:off x="8829814" y="3865192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0 w 50720"/>
                <a:gd name="connsiteY3" fmla="*/ 30432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55792" y="5072"/>
                    <a:pt x="60864" y="5072"/>
                  </a:cubicBezTo>
                  <a:lnTo>
                    <a:pt x="0" y="30432"/>
                  </a:lnTo>
                  <a:cubicBezTo>
                    <a:pt x="0" y="30432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E5D2486-97C6-4158-ADB8-9400F32A7B01}"/>
                </a:ext>
              </a:extLst>
            </p:cNvPr>
            <p:cNvSpPr/>
            <p:nvPr/>
          </p:nvSpPr>
          <p:spPr>
            <a:xfrm>
              <a:off x="8834885" y="3870264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5072 h 0"/>
                <a:gd name="connsiteX3" fmla="*/ 5072 w 50720"/>
                <a:gd name="connsiteY3" fmla="*/ 35504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0"/>
                    <a:pt x="60864" y="5072"/>
                    <a:pt x="60864" y="5072"/>
                  </a:cubicBezTo>
                  <a:lnTo>
                    <a:pt x="5072" y="35504"/>
                  </a:lnTo>
                  <a:cubicBezTo>
                    <a:pt x="0" y="30432"/>
                    <a:pt x="0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812DCBEE-8FD1-4DAF-8B74-60FEE39BC2D2}"/>
                </a:ext>
              </a:extLst>
            </p:cNvPr>
            <p:cNvSpPr/>
            <p:nvPr/>
          </p:nvSpPr>
          <p:spPr>
            <a:xfrm>
              <a:off x="8834885" y="3875336"/>
              <a:ext cx="50720" cy="50720"/>
            </a:xfrm>
            <a:custGeom>
              <a:avLst/>
              <a:gdLst>
                <a:gd name="connsiteX0" fmla="*/ 0 w 50720"/>
                <a:gd name="connsiteY0" fmla="*/ 30432 h 0"/>
                <a:gd name="connsiteX1" fmla="*/ 55792 w 50720"/>
                <a:gd name="connsiteY1" fmla="*/ 0 h 0"/>
                <a:gd name="connsiteX2" fmla="*/ 60864 w 50720"/>
                <a:gd name="connsiteY2" fmla="*/ 10144 h 0"/>
                <a:gd name="connsiteX3" fmla="*/ 5072 w 50720"/>
                <a:gd name="connsiteY3" fmla="*/ 40576 h 0"/>
                <a:gd name="connsiteX4" fmla="*/ 0 w 50720"/>
                <a:gd name="connsiteY4" fmla="*/ 3043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>
                  <a:moveTo>
                    <a:pt x="0" y="30432"/>
                  </a:moveTo>
                  <a:lnTo>
                    <a:pt x="55792" y="0"/>
                  </a:lnTo>
                  <a:cubicBezTo>
                    <a:pt x="55792" y="5072"/>
                    <a:pt x="60864" y="5072"/>
                    <a:pt x="60864" y="10144"/>
                  </a:cubicBezTo>
                  <a:lnTo>
                    <a:pt x="5072" y="40576"/>
                  </a:lnTo>
                  <a:cubicBezTo>
                    <a:pt x="5072" y="35504"/>
                    <a:pt x="5072" y="30432"/>
                    <a:pt x="0" y="30432"/>
                  </a:cubicBez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D00F0D6-7ABF-43EB-B8A4-1379A6B9C93A}"/>
                </a:ext>
              </a:extLst>
            </p:cNvPr>
            <p:cNvSpPr/>
            <p:nvPr/>
          </p:nvSpPr>
          <p:spPr>
            <a:xfrm>
              <a:off x="7414723" y="3043528"/>
              <a:ext cx="1470883" cy="1572321"/>
            </a:xfrm>
            <a:custGeom>
              <a:avLst/>
              <a:gdLst>
                <a:gd name="connsiteX0" fmla="*/ 1516531 w 1470882"/>
                <a:gd name="connsiteY0" fmla="*/ 943393 h 1572321"/>
                <a:gd name="connsiteX1" fmla="*/ 1516531 w 1470882"/>
                <a:gd name="connsiteY1" fmla="*/ 943393 h 1572321"/>
                <a:gd name="connsiteX2" fmla="*/ 1516531 w 1470882"/>
                <a:gd name="connsiteY2" fmla="*/ 933249 h 1572321"/>
                <a:gd name="connsiteX3" fmla="*/ 1516531 w 1470882"/>
                <a:gd name="connsiteY3" fmla="*/ 928177 h 1572321"/>
                <a:gd name="connsiteX4" fmla="*/ 1516531 w 1470882"/>
                <a:gd name="connsiteY4" fmla="*/ 923105 h 1572321"/>
                <a:gd name="connsiteX5" fmla="*/ 1516531 w 1470882"/>
                <a:gd name="connsiteY5" fmla="*/ 923105 h 1572321"/>
                <a:gd name="connsiteX6" fmla="*/ 1516531 w 1470882"/>
                <a:gd name="connsiteY6" fmla="*/ 923105 h 1572321"/>
                <a:gd name="connsiteX7" fmla="*/ 1516531 w 1470882"/>
                <a:gd name="connsiteY7" fmla="*/ 918033 h 1572321"/>
                <a:gd name="connsiteX8" fmla="*/ 1516531 w 1470882"/>
                <a:gd name="connsiteY8" fmla="*/ 912961 h 1572321"/>
                <a:gd name="connsiteX9" fmla="*/ 1516531 w 1470882"/>
                <a:gd name="connsiteY9" fmla="*/ 907889 h 1572321"/>
                <a:gd name="connsiteX10" fmla="*/ 1516531 w 1470882"/>
                <a:gd name="connsiteY10" fmla="*/ 902817 h 1572321"/>
                <a:gd name="connsiteX11" fmla="*/ 1516531 w 1470882"/>
                <a:gd name="connsiteY11" fmla="*/ 897745 h 1572321"/>
                <a:gd name="connsiteX12" fmla="*/ 1516531 w 1470882"/>
                <a:gd name="connsiteY12" fmla="*/ 897745 h 1572321"/>
                <a:gd name="connsiteX13" fmla="*/ 1516531 w 1470882"/>
                <a:gd name="connsiteY13" fmla="*/ 897745 h 1572321"/>
                <a:gd name="connsiteX14" fmla="*/ 1516531 w 1470882"/>
                <a:gd name="connsiteY14" fmla="*/ 892673 h 1572321"/>
                <a:gd name="connsiteX15" fmla="*/ 1516531 w 1470882"/>
                <a:gd name="connsiteY15" fmla="*/ 887601 h 1572321"/>
                <a:gd name="connsiteX16" fmla="*/ 1516531 w 1470882"/>
                <a:gd name="connsiteY16" fmla="*/ 882529 h 1572321"/>
                <a:gd name="connsiteX17" fmla="*/ 1516531 w 1470882"/>
                <a:gd name="connsiteY17" fmla="*/ 877457 h 1572321"/>
                <a:gd name="connsiteX18" fmla="*/ 1516531 w 1470882"/>
                <a:gd name="connsiteY18" fmla="*/ 872385 h 1572321"/>
                <a:gd name="connsiteX19" fmla="*/ 1516531 w 1470882"/>
                <a:gd name="connsiteY19" fmla="*/ 872385 h 1572321"/>
                <a:gd name="connsiteX20" fmla="*/ 1516531 w 1470882"/>
                <a:gd name="connsiteY20" fmla="*/ 872385 h 1572321"/>
                <a:gd name="connsiteX21" fmla="*/ 1516531 w 1470882"/>
                <a:gd name="connsiteY21" fmla="*/ 867313 h 1572321"/>
                <a:gd name="connsiteX22" fmla="*/ 1516531 w 1470882"/>
                <a:gd name="connsiteY22" fmla="*/ 862241 h 1572321"/>
                <a:gd name="connsiteX23" fmla="*/ 1511459 w 1470882"/>
                <a:gd name="connsiteY23" fmla="*/ 857169 h 1572321"/>
                <a:gd name="connsiteX24" fmla="*/ 1506387 w 1470882"/>
                <a:gd name="connsiteY24" fmla="*/ 852097 h 1572321"/>
                <a:gd name="connsiteX25" fmla="*/ 1506387 w 1470882"/>
                <a:gd name="connsiteY25" fmla="*/ 852097 h 1572321"/>
                <a:gd name="connsiteX26" fmla="*/ 1506387 w 1470882"/>
                <a:gd name="connsiteY26" fmla="*/ 852097 h 1572321"/>
                <a:gd name="connsiteX27" fmla="*/ 1501315 w 1470882"/>
                <a:gd name="connsiteY27" fmla="*/ 841953 h 1572321"/>
                <a:gd name="connsiteX28" fmla="*/ 1501315 w 1470882"/>
                <a:gd name="connsiteY28" fmla="*/ 841953 h 1572321"/>
                <a:gd name="connsiteX29" fmla="*/ 1475955 w 1470882"/>
                <a:gd name="connsiteY29" fmla="*/ 811521 h 1572321"/>
                <a:gd name="connsiteX30" fmla="*/ 1475955 w 1470882"/>
                <a:gd name="connsiteY30" fmla="*/ 811521 h 1572321"/>
                <a:gd name="connsiteX31" fmla="*/ 1470883 w 1470882"/>
                <a:gd name="connsiteY31" fmla="*/ 806449 h 1572321"/>
                <a:gd name="connsiteX32" fmla="*/ 1465811 w 1470882"/>
                <a:gd name="connsiteY32" fmla="*/ 801377 h 1572321"/>
                <a:gd name="connsiteX33" fmla="*/ 1460739 w 1470882"/>
                <a:gd name="connsiteY33" fmla="*/ 796305 h 1572321"/>
                <a:gd name="connsiteX34" fmla="*/ 1455667 w 1470882"/>
                <a:gd name="connsiteY34" fmla="*/ 791233 h 1572321"/>
                <a:gd name="connsiteX35" fmla="*/ 1450595 w 1470882"/>
                <a:gd name="connsiteY35" fmla="*/ 786161 h 1572321"/>
                <a:gd name="connsiteX36" fmla="*/ 1445523 w 1470882"/>
                <a:gd name="connsiteY36" fmla="*/ 781089 h 1572321"/>
                <a:gd name="connsiteX37" fmla="*/ 1440451 w 1470882"/>
                <a:gd name="connsiteY37" fmla="*/ 776017 h 1572321"/>
                <a:gd name="connsiteX38" fmla="*/ 1435379 w 1470882"/>
                <a:gd name="connsiteY38" fmla="*/ 770945 h 1572321"/>
                <a:gd name="connsiteX39" fmla="*/ 1435379 w 1470882"/>
                <a:gd name="connsiteY39" fmla="*/ 770945 h 1572321"/>
                <a:gd name="connsiteX40" fmla="*/ 121728 w 1470882"/>
                <a:gd name="connsiteY40" fmla="*/ 0 h 1572321"/>
                <a:gd name="connsiteX41" fmla="*/ 116656 w 1470882"/>
                <a:gd name="connsiteY41" fmla="*/ 0 h 1572321"/>
                <a:gd name="connsiteX42" fmla="*/ 111584 w 1470882"/>
                <a:gd name="connsiteY42" fmla="*/ 0 h 1572321"/>
                <a:gd name="connsiteX43" fmla="*/ 106512 w 1470882"/>
                <a:gd name="connsiteY43" fmla="*/ 0 h 1572321"/>
                <a:gd name="connsiteX44" fmla="*/ 101440 w 1470882"/>
                <a:gd name="connsiteY44" fmla="*/ 0 h 1572321"/>
                <a:gd name="connsiteX45" fmla="*/ 96368 w 1470882"/>
                <a:gd name="connsiteY45" fmla="*/ 0 h 1572321"/>
                <a:gd name="connsiteX46" fmla="*/ 96368 w 1470882"/>
                <a:gd name="connsiteY46" fmla="*/ 0 h 1572321"/>
                <a:gd name="connsiteX47" fmla="*/ 96368 w 1470882"/>
                <a:gd name="connsiteY47" fmla="*/ 0 h 1572321"/>
                <a:gd name="connsiteX48" fmla="*/ 91296 w 1470882"/>
                <a:gd name="connsiteY48" fmla="*/ 0 h 1572321"/>
                <a:gd name="connsiteX49" fmla="*/ 86224 w 1470882"/>
                <a:gd name="connsiteY49" fmla="*/ 0 h 1572321"/>
                <a:gd name="connsiteX50" fmla="*/ 81152 w 1470882"/>
                <a:gd name="connsiteY50" fmla="*/ 0 h 1572321"/>
                <a:gd name="connsiteX51" fmla="*/ 76080 w 1470882"/>
                <a:gd name="connsiteY51" fmla="*/ 0 h 1572321"/>
                <a:gd name="connsiteX52" fmla="*/ 71008 w 1470882"/>
                <a:gd name="connsiteY52" fmla="*/ 0 h 1572321"/>
                <a:gd name="connsiteX53" fmla="*/ 71008 w 1470882"/>
                <a:gd name="connsiteY53" fmla="*/ 0 h 1572321"/>
                <a:gd name="connsiteX54" fmla="*/ 71008 w 1470882"/>
                <a:gd name="connsiteY54" fmla="*/ 0 h 1572321"/>
                <a:gd name="connsiteX55" fmla="*/ 65936 w 1470882"/>
                <a:gd name="connsiteY55" fmla="*/ 0 h 1572321"/>
                <a:gd name="connsiteX56" fmla="*/ 65936 w 1470882"/>
                <a:gd name="connsiteY56" fmla="*/ 0 h 1572321"/>
                <a:gd name="connsiteX57" fmla="*/ 65936 w 1470882"/>
                <a:gd name="connsiteY57" fmla="*/ 0 h 1572321"/>
                <a:gd name="connsiteX58" fmla="*/ 65936 w 1470882"/>
                <a:gd name="connsiteY58" fmla="*/ 0 h 1572321"/>
                <a:gd name="connsiteX59" fmla="*/ 60864 w 1470882"/>
                <a:gd name="connsiteY59" fmla="*/ 0 h 1572321"/>
                <a:gd name="connsiteX60" fmla="*/ 55792 w 1470882"/>
                <a:gd name="connsiteY60" fmla="*/ 0 h 1572321"/>
                <a:gd name="connsiteX61" fmla="*/ 50720 w 1470882"/>
                <a:gd name="connsiteY61" fmla="*/ 0 h 1572321"/>
                <a:gd name="connsiteX62" fmla="*/ 40576 w 1470882"/>
                <a:gd name="connsiteY62" fmla="*/ 5072 h 1572321"/>
                <a:gd name="connsiteX63" fmla="*/ 0 w 1470882"/>
                <a:gd name="connsiteY63" fmla="*/ 20288 h 1572321"/>
                <a:gd name="connsiteX64" fmla="*/ 15216 w 1470882"/>
                <a:gd name="connsiteY64" fmla="*/ 15216 h 1572321"/>
                <a:gd name="connsiteX65" fmla="*/ 15216 w 1470882"/>
                <a:gd name="connsiteY65" fmla="*/ 15216 h 1572321"/>
                <a:gd name="connsiteX66" fmla="*/ 30432 w 1470882"/>
                <a:gd name="connsiteY66" fmla="*/ 15216 h 1572321"/>
                <a:gd name="connsiteX67" fmla="*/ 30432 w 1470882"/>
                <a:gd name="connsiteY67" fmla="*/ 15216 h 1572321"/>
                <a:gd name="connsiteX68" fmla="*/ 45648 w 1470882"/>
                <a:gd name="connsiteY68" fmla="*/ 20288 h 1572321"/>
                <a:gd name="connsiteX69" fmla="*/ 45648 w 1470882"/>
                <a:gd name="connsiteY69" fmla="*/ 20288 h 1572321"/>
                <a:gd name="connsiteX70" fmla="*/ 65936 w 1470882"/>
                <a:gd name="connsiteY70" fmla="*/ 30432 h 1572321"/>
                <a:gd name="connsiteX71" fmla="*/ 1369443 w 1470882"/>
                <a:gd name="connsiteY71" fmla="*/ 811521 h 1572321"/>
                <a:gd name="connsiteX72" fmla="*/ 1389731 w 1470882"/>
                <a:gd name="connsiteY72" fmla="*/ 826737 h 1572321"/>
                <a:gd name="connsiteX73" fmla="*/ 1389731 w 1470882"/>
                <a:gd name="connsiteY73" fmla="*/ 826737 h 1572321"/>
                <a:gd name="connsiteX74" fmla="*/ 1435379 w 1470882"/>
                <a:gd name="connsiteY74" fmla="*/ 882529 h 1572321"/>
                <a:gd name="connsiteX75" fmla="*/ 1435379 w 1470882"/>
                <a:gd name="connsiteY75" fmla="*/ 882529 h 1572321"/>
                <a:gd name="connsiteX76" fmla="*/ 1445523 w 1470882"/>
                <a:gd name="connsiteY76" fmla="*/ 902817 h 1572321"/>
                <a:gd name="connsiteX77" fmla="*/ 1445523 w 1470882"/>
                <a:gd name="connsiteY77" fmla="*/ 902817 h 1572321"/>
                <a:gd name="connsiteX78" fmla="*/ 1455667 w 1470882"/>
                <a:gd name="connsiteY78" fmla="*/ 928177 h 1572321"/>
                <a:gd name="connsiteX79" fmla="*/ 1455667 w 1470882"/>
                <a:gd name="connsiteY79" fmla="*/ 928177 h 1572321"/>
                <a:gd name="connsiteX80" fmla="*/ 1460739 w 1470882"/>
                <a:gd name="connsiteY80" fmla="*/ 953537 h 1572321"/>
                <a:gd name="connsiteX81" fmla="*/ 1460739 w 1470882"/>
                <a:gd name="connsiteY81" fmla="*/ 953537 h 1572321"/>
                <a:gd name="connsiteX82" fmla="*/ 1460739 w 1470882"/>
                <a:gd name="connsiteY82" fmla="*/ 978897 h 1572321"/>
                <a:gd name="connsiteX83" fmla="*/ 1450595 w 1470882"/>
                <a:gd name="connsiteY83" fmla="*/ 1541889 h 1572321"/>
                <a:gd name="connsiteX84" fmla="*/ 1450595 w 1470882"/>
                <a:gd name="connsiteY84" fmla="*/ 1562177 h 1572321"/>
                <a:gd name="connsiteX85" fmla="*/ 1450595 w 1470882"/>
                <a:gd name="connsiteY85" fmla="*/ 1562177 h 1572321"/>
                <a:gd name="connsiteX86" fmla="*/ 1445523 w 1470882"/>
                <a:gd name="connsiteY86" fmla="*/ 1577393 h 1572321"/>
                <a:gd name="connsiteX87" fmla="*/ 1445523 w 1470882"/>
                <a:gd name="connsiteY87" fmla="*/ 1577393 h 1572321"/>
                <a:gd name="connsiteX88" fmla="*/ 1440451 w 1470882"/>
                <a:gd name="connsiteY88" fmla="*/ 1587537 h 1572321"/>
                <a:gd name="connsiteX89" fmla="*/ 1435379 w 1470882"/>
                <a:gd name="connsiteY89" fmla="*/ 1592609 h 1572321"/>
                <a:gd name="connsiteX90" fmla="*/ 1425235 w 1470882"/>
                <a:gd name="connsiteY90" fmla="*/ 1602753 h 1572321"/>
                <a:gd name="connsiteX91" fmla="*/ 1481027 w 1470882"/>
                <a:gd name="connsiteY91" fmla="*/ 1572321 h 1572321"/>
                <a:gd name="connsiteX92" fmla="*/ 1491171 w 1470882"/>
                <a:gd name="connsiteY92" fmla="*/ 1562177 h 1572321"/>
                <a:gd name="connsiteX93" fmla="*/ 1496243 w 1470882"/>
                <a:gd name="connsiteY93" fmla="*/ 1557105 h 1572321"/>
                <a:gd name="connsiteX94" fmla="*/ 1501315 w 1470882"/>
                <a:gd name="connsiteY94" fmla="*/ 1552033 h 1572321"/>
                <a:gd name="connsiteX95" fmla="*/ 1506387 w 1470882"/>
                <a:gd name="connsiteY95" fmla="*/ 1546961 h 1572321"/>
                <a:gd name="connsiteX96" fmla="*/ 1506387 w 1470882"/>
                <a:gd name="connsiteY96" fmla="*/ 1546961 h 1572321"/>
                <a:gd name="connsiteX97" fmla="*/ 1506387 w 1470882"/>
                <a:gd name="connsiteY97" fmla="*/ 1546961 h 1572321"/>
                <a:gd name="connsiteX98" fmla="*/ 1506387 w 1470882"/>
                <a:gd name="connsiteY98" fmla="*/ 1541889 h 1572321"/>
                <a:gd name="connsiteX99" fmla="*/ 1506387 w 1470882"/>
                <a:gd name="connsiteY99" fmla="*/ 1536817 h 1572321"/>
                <a:gd name="connsiteX100" fmla="*/ 1506387 w 1470882"/>
                <a:gd name="connsiteY100" fmla="*/ 1531745 h 1572321"/>
                <a:gd name="connsiteX101" fmla="*/ 1506387 w 1470882"/>
                <a:gd name="connsiteY101" fmla="*/ 1531745 h 1572321"/>
                <a:gd name="connsiteX102" fmla="*/ 1506387 w 1470882"/>
                <a:gd name="connsiteY102" fmla="*/ 1531745 h 1572321"/>
                <a:gd name="connsiteX103" fmla="*/ 1506387 w 1470882"/>
                <a:gd name="connsiteY103" fmla="*/ 1531745 h 1572321"/>
                <a:gd name="connsiteX104" fmla="*/ 1506387 w 1470882"/>
                <a:gd name="connsiteY104" fmla="*/ 1526673 h 1572321"/>
                <a:gd name="connsiteX105" fmla="*/ 1506387 w 1470882"/>
                <a:gd name="connsiteY105" fmla="*/ 1521601 h 1572321"/>
                <a:gd name="connsiteX106" fmla="*/ 1506387 w 1470882"/>
                <a:gd name="connsiteY106" fmla="*/ 1516529 h 1572321"/>
                <a:gd name="connsiteX107" fmla="*/ 1506387 w 1470882"/>
                <a:gd name="connsiteY107" fmla="*/ 1511457 h 1572321"/>
                <a:gd name="connsiteX108" fmla="*/ 1506387 w 1470882"/>
                <a:gd name="connsiteY108" fmla="*/ 1511457 h 1572321"/>
                <a:gd name="connsiteX109" fmla="*/ 1516531 w 1470882"/>
                <a:gd name="connsiteY109" fmla="*/ 943393 h 1572321"/>
                <a:gd name="connsiteX110" fmla="*/ 1516531 w 1470882"/>
                <a:gd name="connsiteY110" fmla="*/ 943393 h 157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470882" h="1572321">
                  <a:moveTo>
                    <a:pt x="1516531" y="943393"/>
                  </a:moveTo>
                  <a:cubicBezTo>
                    <a:pt x="1516531" y="938321"/>
                    <a:pt x="1516531" y="938321"/>
                    <a:pt x="1516531" y="943393"/>
                  </a:cubicBezTo>
                  <a:cubicBezTo>
                    <a:pt x="1516531" y="938321"/>
                    <a:pt x="1516531" y="933249"/>
                    <a:pt x="1516531" y="933249"/>
                  </a:cubicBezTo>
                  <a:cubicBezTo>
                    <a:pt x="1516531" y="933249"/>
                    <a:pt x="1516531" y="928177"/>
                    <a:pt x="1516531" y="928177"/>
                  </a:cubicBezTo>
                  <a:cubicBezTo>
                    <a:pt x="1516531" y="928177"/>
                    <a:pt x="1516531" y="923105"/>
                    <a:pt x="1516531" y="923105"/>
                  </a:cubicBezTo>
                  <a:cubicBezTo>
                    <a:pt x="1516531" y="923105"/>
                    <a:pt x="1516531" y="923105"/>
                    <a:pt x="1516531" y="923105"/>
                  </a:cubicBezTo>
                  <a:cubicBezTo>
                    <a:pt x="1516531" y="923105"/>
                    <a:pt x="1516531" y="923105"/>
                    <a:pt x="1516531" y="923105"/>
                  </a:cubicBezTo>
                  <a:cubicBezTo>
                    <a:pt x="1516531" y="923105"/>
                    <a:pt x="1516531" y="918033"/>
                    <a:pt x="1516531" y="918033"/>
                  </a:cubicBezTo>
                  <a:cubicBezTo>
                    <a:pt x="1516531" y="918033"/>
                    <a:pt x="1516531" y="912961"/>
                    <a:pt x="1516531" y="912961"/>
                  </a:cubicBezTo>
                  <a:cubicBezTo>
                    <a:pt x="1516531" y="912961"/>
                    <a:pt x="1516531" y="907889"/>
                    <a:pt x="1516531" y="907889"/>
                  </a:cubicBezTo>
                  <a:cubicBezTo>
                    <a:pt x="1516531" y="907889"/>
                    <a:pt x="1516531" y="902817"/>
                    <a:pt x="1516531" y="902817"/>
                  </a:cubicBezTo>
                  <a:cubicBezTo>
                    <a:pt x="1516531" y="902817"/>
                    <a:pt x="1516531" y="897745"/>
                    <a:pt x="1516531" y="897745"/>
                  </a:cubicBezTo>
                  <a:cubicBezTo>
                    <a:pt x="1516531" y="897745"/>
                    <a:pt x="1516531" y="897745"/>
                    <a:pt x="1516531" y="897745"/>
                  </a:cubicBezTo>
                  <a:cubicBezTo>
                    <a:pt x="1516531" y="897745"/>
                    <a:pt x="1516531" y="897745"/>
                    <a:pt x="1516531" y="897745"/>
                  </a:cubicBezTo>
                  <a:cubicBezTo>
                    <a:pt x="1516531" y="897745"/>
                    <a:pt x="1516531" y="892673"/>
                    <a:pt x="1516531" y="892673"/>
                  </a:cubicBezTo>
                  <a:cubicBezTo>
                    <a:pt x="1516531" y="892673"/>
                    <a:pt x="1516531" y="887601"/>
                    <a:pt x="1516531" y="887601"/>
                  </a:cubicBezTo>
                  <a:cubicBezTo>
                    <a:pt x="1516531" y="887601"/>
                    <a:pt x="1516531" y="882529"/>
                    <a:pt x="1516531" y="882529"/>
                  </a:cubicBezTo>
                  <a:cubicBezTo>
                    <a:pt x="1516531" y="882529"/>
                    <a:pt x="1516531" y="877457"/>
                    <a:pt x="1516531" y="877457"/>
                  </a:cubicBezTo>
                  <a:cubicBezTo>
                    <a:pt x="1516531" y="877457"/>
                    <a:pt x="1516531" y="877457"/>
                    <a:pt x="1516531" y="872385"/>
                  </a:cubicBezTo>
                  <a:cubicBezTo>
                    <a:pt x="1516531" y="872385"/>
                    <a:pt x="1516531" y="872385"/>
                    <a:pt x="1516531" y="872385"/>
                  </a:cubicBezTo>
                  <a:cubicBezTo>
                    <a:pt x="1516531" y="872385"/>
                    <a:pt x="1516531" y="872385"/>
                    <a:pt x="1516531" y="872385"/>
                  </a:cubicBezTo>
                  <a:cubicBezTo>
                    <a:pt x="1516531" y="872385"/>
                    <a:pt x="1516531" y="867313"/>
                    <a:pt x="1516531" y="867313"/>
                  </a:cubicBezTo>
                  <a:cubicBezTo>
                    <a:pt x="1516531" y="867313"/>
                    <a:pt x="1516531" y="862241"/>
                    <a:pt x="1516531" y="862241"/>
                  </a:cubicBezTo>
                  <a:cubicBezTo>
                    <a:pt x="1516531" y="862241"/>
                    <a:pt x="1516531" y="857169"/>
                    <a:pt x="1511459" y="857169"/>
                  </a:cubicBezTo>
                  <a:cubicBezTo>
                    <a:pt x="1511459" y="857169"/>
                    <a:pt x="1511459" y="852097"/>
                    <a:pt x="1506387" y="852097"/>
                  </a:cubicBezTo>
                  <a:cubicBezTo>
                    <a:pt x="1506387" y="852097"/>
                    <a:pt x="1506387" y="852097"/>
                    <a:pt x="1506387" y="852097"/>
                  </a:cubicBezTo>
                  <a:cubicBezTo>
                    <a:pt x="1506387" y="852097"/>
                    <a:pt x="1506387" y="852097"/>
                    <a:pt x="1506387" y="852097"/>
                  </a:cubicBezTo>
                  <a:cubicBezTo>
                    <a:pt x="1506387" y="847025"/>
                    <a:pt x="1501315" y="841953"/>
                    <a:pt x="1501315" y="841953"/>
                  </a:cubicBezTo>
                  <a:lnTo>
                    <a:pt x="1501315" y="841953"/>
                  </a:lnTo>
                  <a:cubicBezTo>
                    <a:pt x="1496243" y="831809"/>
                    <a:pt x="1486099" y="821665"/>
                    <a:pt x="1475955" y="811521"/>
                  </a:cubicBezTo>
                  <a:lnTo>
                    <a:pt x="1475955" y="811521"/>
                  </a:lnTo>
                  <a:cubicBezTo>
                    <a:pt x="1475955" y="811521"/>
                    <a:pt x="1470883" y="806449"/>
                    <a:pt x="1470883" y="806449"/>
                  </a:cubicBezTo>
                  <a:cubicBezTo>
                    <a:pt x="1470883" y="806449"/>
                    <a:pt x="1465811" y="801377"/>
                    <a:pt x="1465811" y="801377"/>
                  </a:cubicBezTo>
                  <a:cubicBezTo>
                    <a:pt x="1465811" y="801377"/>
                    <a:pt x="1460739" y="796305"/>
                    <a:pt x="1460739" y="796305"/>
                  </a:cubicBezTo>
                  <a:cubicBezTo>
                    <a:pt x="1460739" y="796305"/>
                    <a:pt x="1455667" y="796305"/>
                    <a:pt x="1455667" y="791233"/>
                  </a:cubicBezTo>
                  <a:cubicBezTo>
                    <a:pt x="1455667" y="791233"/>
                    <a:pt x="1450595" y="791233"/>
                    <a:pt x="1450595" y="786161"/>
                  </a:cubicBezTo>
                  <a:cubicBezTo>
                    <a:pt x="1450595" y="786161"/>
                    <a:pt x="1445523" y="786161"/>
                    <a:pt x="1445523" y="781089"/>
                  </a:cubicBezTo>
                  <a:cubicBezTo>
                    <a:pt x="1445523" y="781089"/>
                    <a:pt x="1440451" y="781089"/>
                    <a:pt x="1440451" y="776017"/>
                  </a:cubicBezTo>
                  <a:cubicBezTo>
                    <a:pt x="1440451" y="776017"/>
                    <a:pt x="1435379" y="776017"/>
                    <a:pt x="1435379" y="770945"/>
                  </a:cubicBezTo>
                  <a:cubicBezTo>
                    <a:pt x="1435379" y="770945"/>
                    <a:pt x="1435379" y="770945"/>
                    <a:pt x="1435379" y="770945"/>
                  </a:cubicBezTo>
                  <a:lnTo>
                    <a:pt x="121728" y="0"/>
                  </a:lnTo>
                  <a:cubicBezTo>
                    <a:pt x="121728" y="0"/>
                    <a:pt x="121728" y="0"/>
                    <a:pt x="116656" y="0"/>
                  </a:cubicBezTo>
                  <a:cubicBezTo>
                    <a:pt x="116656" y="0"/>
                    <a:pt x="111584" y="0"/>
                    <a:pt x="111584" y="0"/>
                  </a:cubicBezTo>
                  <a:cubicBezTo>
                    <a:pt x="111584" y="0"/>
                    <a:pt x="106512" y="0"/>
                    <a:pt x="106512" y="0"/>
                  </a:cubicBezTo>
                  <a:cubicBezTo>
                    <a:pt x="106512" y="0"/>
                    <a:pt x="101440" y="0"/>
                    <a:pt x="101440" y="0"/>
                  </a:cubicBezTo>
                  <a:cubicBezTo>
                    <a:pt x="101440" y="0"/>
                    <a:pt x="96368" y="0"/>
                    <a:pt x="96368" y="0"/>
                  </a:cubicBezTo>
                  <a:cubicBezTo>
                    <a:pt x="96368" y="0"/>
                    <a:pt x="96368" y="0"/>
                    <a:pt x="96368" y="0"/>
                  </a:cubicBezTo>
                  <a:cubicBezTo>
                    <a:pt x="96368" y="0"/>
                    <a:pt x="96368" y="0"/>
                    <a:pt x="96368" y="0"/>
                  </a:cubicBezTo>
                  <a:cubicBezTo>
                    <a:pt x="96368" y="0"/>
                    <a:pt x="96368" y="0"/>
                    <a:pt x="91296" y="0"/>
                  </a:cubicBezTo>
                  <a:cubicBezTo>
                    <a:pt x="91296" y="0"/>
                    <a:pt x="86224" y="0"/>
                    <a:pt x="86224" y="0"/>
                  </a:cubicBezTo>
                  <a:cubicBezTo>
                    <a:pt x="86224" y="0"/>
                    <a:pt x="81152" y="0"/>
                    <a:pt x="81152" y="0"/>
                  </a:cubicBezTo>
                  <a:cubicBezTo>
                    <a:pt x="81152" y="0"/>
                    <a:pt x="76080" y="0"/>
                    <a:pt x="76080" y="0"/>
                  </a:cubicBezTo>
                  <a:cubicBezTo>
                    <a:pt x="76080" y="0"/>
                    <a:pt x="76080" y="0"/>
                    <a:pt x="71008" y="0"/>
                  </a:cubicBezTo>
                  <a:cubicBezTo>
                    <a:pt x="71008" y="0"/>
                    <a:pt x="71008" y="0"/>
                    <a:pt x="71008" y="0"/>
                  </a:cubicBezTo>
                  <a:cubicBezTo>
                    <a:pt x="71008" y="0"/>
                    <a:pt x="71008" y="0"/>
                    <a:pt x="71008" y="0"/>
                  </a:cubicBezTo>
                  <a:cubicBezTo>
                    <a:pt x="71008" y="0"/>
                    <a:pt x="65936" y="0"/>
                    <a:pt x="65936" y="0"/>
                  </a:cubicBezTo>
                  <a:lnTo>
                    <a:pt x="65936" y="0"/>
                  </a:lnTo>
                  <a:lnTo>
                    <a:pt x="65936" y="0"/>
                  </a:lnTo>
                  <a:lnTo>
                    <a:pt x="65936" y="0"/>
                  </a:lnTo>
                  <a:cubicBezTo>
                    <a:pt x="65936" y="0"/>
                    <a:pt x="60864" y="0"/>
                    <a:pt x="60864" y="0"/>
                  </a:cubicBezTo>
                  <a:cubicBezTo>
                    <a:pt x="60864" y="0"/>
                    <a:pt x="55792" y="0"/>
                    <a:pt x="55792" y="0"/>
                  </a:cubicBezTo>
                  <a:cubicBezTo>
                    <a:pt x="55792" y="0"/>
                    <a:pt x="50720" y="0"/>
                    <a:pt x="50720" y="0"/>
                  </a:cubicBezTo>
                  <a:cubicBezTo>
                    <a:pt x="45648" y="0"/>
                    <a:pt x="45648" y="0"/>
                    <a:pt x="40576" y="5072"/>
                  </a:cubicBezTo>
                  <a:lnTo>
                    <a:pt x="0" y="20288"/>
                  </a:lnTo>
                  <a:cubicBezTo>
                    <a:pt x="5072" y="20288"/>
                    <a:pt x="10144" y="15216"/>
                    <a:pt x="15216" y="15216"/>
                  </a:cubicBezTo>
                  <a:cubicBezTo>
                    <a:pt x="15216" y="15216"/>
                    <a:pt x="15216" y="15216"/>
                    <a:pt x="15216" y="15216"/>
                  </a:cubicBezTo>
                  <a:cubicBezTo>
                    <a:pt x="20288" y="15216"/>
                    <a:pt x="25360" y="15216"/>
                    <a:pt x="30432" y="15216"/>
                  </a:cubicBezTo>
                  <a:cubicBezTo>
                    <a:pt x="30432" y="15216"/>
                    <a:pt x="30432" y="15216"/>
                    <a:pt x="30432" y="15216"/>
                  </a:cubicBezTo>
                  <a:cubicBezTo>
                    <a:pt x="35504" y="15216"/>
                    <a:pt x="40576" y="15216"/>
                    <a:pt x="45648" y="20288"/>
                  </a:cubicBezTo>
                  <a:cubicBezTo>
                    <a:pt x="45648" y="20288"/>
                    <a:pt x="45648" y="20288"/>
                    <a:pt x="45648" y="20288"/>
                  </a:cubicBezTo>
                  <a:cubicBezTo>
                    <a:pt x="50720" y="20288"/>
                    <a:pt x="55792" y="25360"/>
                    <a:pt x="65936" y="30432"/>
                  </a:cubicBezTo>
                  <a:lnTo>
                    <a:pt x="1369443" y="811521"/>
                  </a:lnTo>
                  <a:cubicBezTo>
                    <a:pt x="1374515" y="816593"/>
                    <a:pt x="1384659" y="821665"/>
                    <a:pt x="1389731" y="826737"/>
                  </a:cubicBezTo>
                  <a:cubicBezTo>
                    <a:pt x="1389731" y="826737"/>
                    <a:pt x="1389731" y="826737"/>
                    <a:pt x="1389731" y="826737"/>
                  </a:cubicBezTo>
                  <a:cubicBezTo>
                    <a:pt x="1410019" y="841953"/>
                    <a:pt x="1425235" y="862241"/>
                    <a:pt x="1435379" y="882529"/>
                  </a:cubicBezTo>
                  <a:cubicBezTo>
                    <a:pt x="1435379" y="882529"/>
                    <a:pt x="1435379" y="882529"/>
                    <a:pt x="1435379" y="882529"/>
                  </a:cubicBezTo>
                  <a:cubicBezTo>
                    <a:pt x="1440451" y="887601"/>
                    <a:pt x="1445523" y="897745"/>
                    <a:pt x="1445523" y="902817"/>
                  </a:cubicBezTo>
                  <a:cubicBezTo>
                    <a:pt x="1445523" y="902817"/>
                    <a:pt x="1445523" y="902817"/>
                    <a:pt x="1445523" y="902817"/>
                  </a:cubicBezTo>
                  <a:cubicBezTo>
                    <a:pt x="1450595" y="912961"/>
                    <a:pt x="1450595" y="918033"/>
                    <a:pt x="1455667" y="928177"/>
                  </a:cubicBezTo>
                  <a:cubicBezTo>
                    <a:pt x="1455667" y="928177"/>
                    <a:pt x="1455667" y="928177"/>
                    <a:pt x="1455667" y="928177"/>
                  </a:cubicBezTo>
                  <a:cubicBezTo>
                    <a:pt x="1455667" y="938321"/>
                    <a:pt x="1460739" y="943393"/>
                    <a:pt x="1460739" y="953537"/>
                  </a:cubicBezTo>
                  <a:cubicBezTo>
                    <a:pt x="1460739" y="953537"/>
                    <a:pt x="1460739" y="953537"/>
                    <a:pt x="1460739" y="953537"/>
                  </a:cubicBezTo>
                  <a:cubicBezTo>
                    <a:pt x="1460739" y="963681"/>
                    <a:pt x="1460739" y="968753"/>
                    <a:pt x="1460739" y="978897"/>
                  </a:cubicBezTo>
                  <a:lnTo>
                    <a:pt x="1450595" y="1541889"/>
                  </a:lnTo>
                  <a:cubicBezTo>
                    <a:pt x="1450595" y="1546961"/>
                    <a:pt x="1450595" y="1557105"/>
                    <a:pt x="1450595" y="1562177"/>
                  </a:cubicBezTo>
                  <a:cubicBezTo>
                    <a:pt x="1450595" y="1562177"/>
                    <a:pt x="1450595" y="1562177"/>
                    <a:pt x="1450595" y="1562177"/>
                  </a:cubicBezTo>
                  <a:cubicBezTo>
                    <a:pt x="1450595" y="1567249"/>
                    <a:pt x="1445523" y="1572321"/>
                    <a:pt x="1445523" y="1577393"/>
                  </a:cubicBezTo>
                  <a:cubicBezTo>
                    <a:pt x="1445523" y="1577393"/>
                    <a:pt x="1445523" y="1577393"/>
                    <a:pt x="1445523" y="1577393"/>
                  </a:cubicBezTo>
                  <a:cubicBezTo>
                    <a:pt x="1445523" y="1582465"/>
                    <a:pt x="1440451" y="1587537"/>
                    <a:pt x="1440451" y="1587537"/>
                  </a:cubicBezTo>
                  <a:cubicBezTo>
                    <a:pt x="1440451" y="1587537"/>
                    <a:pt x="1440451" y="1587537"/>
                    <a:pt x="1435379" y="1592609"/>
                  </a:cubicBezTo>
                  <a:cubicBezTo>
                    <a:pt x="1430307" y="1597681"/>
                    <a:pt x="1430307" y="1597681"/>
                    <a:pt x="1425235" y="1602753"/>
                  </a:cubicBezTo>
                  <a:lnTo>
                    <a:pt x="1481027" y="1572321"/>
                  </a:lnTo>
                  <a:cubicBezTo>
                    <a:pt x="1486099" y="1572321"/>
                    <a:pt x="1486099" y="1567249"/>
                    <a:pt x="1491171" y="1562177"/>
                  </a:cubicBezTo>
                  <a:cubicBezTo>
                    <a:pt x="1491171" y="1562177"/>
                    <a:pt x="1491171" y="1562177"/>
                    <a:pt x="1496243" y="1557105"/>
                  </a:cubicBezTo>
                  <a:cubicBezTo>
                    <a:pt x="1496243" y="1557105"/>
                    <a:pt x="1496243" y="1552033"/>
                    <a:pt x="1501315" y="1552033"/>
                  </a:cubicBezTo>
                  <a:cubicBezTo>
                    <a:pt x="1501315" y="1552033"/>
                    <a:pt x="1506387" y="1546961"/>
                    <a:pt x="1506387" y="1546961"/>
                  </a:cubicBezTo>
                  <a:cubicBezTo>
                    <a:pt x="1506387" y="1546961"/>
                    <a:pt x="1506387" y="1546961"/>
                    <a:pt x="1506387" y="1546961"/>
                  </a:cubicBezTo>
                  <a:cubicBezTo>
                    <a:pt x="1506387" y="1546961"/>
                    <a:pt x="1506387" y="1546961"/>
                    <a:pt x="1506387" y="1546961"/>
                  </a:cubicBezTo>
                  <a:cubicBezTo>
                    <a:pt x="1506387" y="1546961"/>
                    <a:pt x="1506387" y="1541889"/>
                    <a:pt x="1506387" y="1541889"/>
                  </a:cubicBezTo>
                  <a:cubicBezTo>
                    <a:pt x="1506387" y="1541889"/>
                    <a:pt x="1506387" y="1536817"/>
                    <a:pt x="1506387" y="1536817"/>
                  </a:cubicBezTo>
                  <a:cubicBezTo>
                    <a:pt x="1506387" y="1536817"/>
                    <a:pt x="1506387" y="1531745"/>
                    <a:pt x="1506387" y="1531745"/>
                  </a:cubicBezTo>
                  <a:cubicBezTo>
                    <a:pt x="1506387" y="1531745"/>
                    <a:pt x="1506387" y="1531745"/>
                    <a:pt x="1506387" y="1531745"/>
                  </a:cubicBezTo>
                  <a:cubicBezTo>
                    <a:pt x="1506387" y="1531745"/>
                    <a:pt x="1506387" y="1531745"/>
                    <a:pt x="1506387" y="1531745"/>
                  </a:cubicBezTo>
                  <a:cubicBezTo>
                    <a:pt x="1506387" y="1531745"/>
                    <a:pt x="1506387" y="1531745"/>
                    <a:pt x="1506387" y="1531745"/>
                  </a:cubicBezTo>
                  <a:cubicBezTo>
                    <a:pt x="1506387" y="1531745"/>
                    <a:pt x="1506387" y="1526673"/>
                    <a:pt x="1506387" y="1526673"/>
                  </a:cubicBezTo>
                  <a:cubicBezTo>
                    <a:pt x="1506387" y="1526673"/>
                    <a:pt x="1506387" y="1521601"/>
                    <a:pt x="1506387" y="1521601"/>
                  </a:cubicBezTo>
                  <a:cubicBezTo>
                    <a:pt x="1506387" y="1521601"/>
                    <a:pt x="1506387" y="1516529"/>
                    <a:pt x="1506387" y="1516529"/>
                  </a:cubicBezTo>
                  <a:cubicBezTo>
                    <a:pt x="1506387" y="1516529"/>
                    <a:pt x="1506387" y="1511457"/>
                    <a:pt x="1506387" y="1511457"/>
                  </a:cubicBezTo>
                  <a:cubicBezTo>
                    <a:pt x="1506387" y="1511457"/>
                    <a:pt x="1506387" y="1511457"/>
                    <a:pt x="1506387" y="1511457"/>
                  </a:cubicBezTo>
                  <a:lnTo>
                    <a:pt x="1516531" y="943393"/>
                  </a:lnTo>
                  <a:cubicBezTo>
                    <a:pt x="1516531" y="943393"/>
                    <a:pt x="1516531" y="943393"/>
                    <a:pt x="1516531" y="943393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96651BC-4244-4024-B64F-E40BC5CB7A11}"/>
                </a:ext>
              </a:extLst>
            </p:cNvPr>
            <p:cNvSpPr/>
            <p:nvPr/>
          </p:nvSpPr>
          <p:spPr>
            <a:xfrm>
              <a:off x="7374146" y="3055993"/>
              <a:ext cx="1470883" cy="1572321"/>
            </a:xfrm>
            <a:custGeom>
              <a:avLst/>
              <a:gdLst>
                <a:gd name="connsiteX0" fmla="*/ 1410019 w 1470882"/>
                <a:gd name="connsiteY0" fmla="*/ 799056 h 1572321"/>
                <a:gd name="connsiteX1" fmla="*/ 1501315 w 1470882"/>
                <a:gd name="connsiteY1" fmla="*/ 966432 h 1572321"/>
                <a:gd name="connsiteX2" fmla="*/ 1491171 w 1470882"/>
                <a:gd name="connsiteY2" fmla="*/ 1529425 h 1572321"/>
                <a:gd name="connsiteX3" fmla="*/ 1394803 w 1470882"/>
                <a:gd name="connsiteY3" fmla="*/ 1580145 h 1572321"/>
                <a:gd name="connsiteX4" fmla="*/ 91296 w 1470882"/>
                <a:gd name="connsiteY4" fmla="*/ 799056 h 1572321"/>
                <a:gd name="connsiteX5" fmla="*/ 0 w 1470882"/>
                <a:gd name="connsiteY5" fmla="*/ 631680 h 1572321"/>
                <a:gd name="connsiteX6" fmla="*/ 10144 w 1470882"/>
                <a:gd name="connsiteY6" fmla="*/ 68687 h 1572321"/>
                <a:gd name="connsiteX7" fmla="*/ 106513 w 1470882"/>
                <a:gd name="connsiteY7" fmla="*/ 12895 h 1572321"/>
                <a:gd name="connsiteX8" fmla="*/ 1410019 w 1470882"/>
                <a:gd name="connsiteY8" fmla="*/ 799056 h 157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0882" h="1572321">
                  <a:moveTo>
                    <a:pt x="1410019" y="799056"/>
                  </a:moveTo>
                  <a:cubicBezTo>
                    <a:pt x="1460739" y="829488"/>
                    <a:pt x="1506387" y="905568"/>
                    <a:pt x="1501315" y="966432"/>
                  </a:cubicBezTo>
                  <a:lnTo>
                    <a:pt x="1491171" y="1529425"/>
                  </a:lnTo>
                  <a:cubicBezTo>
                    <a:pt x="1491171" y="1590288"/>
                    <a:pt x="1445523" y="1615648"/>
                    <a:pt x="1394803" y="1580145"/>
                  </a:cubicBezTo>
                  <a:lnTo>
                    <a:pt x="91296" y="799056"/>
                  </a:lnTo>
                  <a:cubicBezTo>
                    <a:pt x="40576" y="768624"/>
                    <a:pt x="0" y="692544"/>
                    <a:pt x="0" y="631680"/>
                  </a:cubicBezTo>
                  <a:lnTo>
                    <a:pt x="10144" y="68687"/>
                  </a:lnTo>
                  <a:cubicBezTo>
                    <a:pt x="10144" y="7823"/>
                    <a:pt x="55792" y="-17537"/>
                    <a:pt x="106513" y="12895"/>
                  </a:cubicBezTo>
                  <a:lnTo>
                    <a:pt x="1410019" y="799056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9D23E573-45A6-476E-A6ED-CA274E253C72}"/>
                </a:ext>
              </a:extLst>
            </p:cNvPr>
            <p:cNvSpPr/>
            <p:nvPr/>
          </p:nvSpPr>
          <p:spPr>
            <a:xfrm>
              <a:off x="8632005" y="4088361"/>
              <a:ext cx="101440" cy="101440"/>
            </a:xfrm>
            <a:custGeom>
              <a:avLst/>
              <a:gdLst>
                <a:gd name="connsiteX0" fmla="*/ 136944 w 101440"/>
                <a:gd name="connsiteY0" fmla="*/ 86224 h 101440"/>
                <a:gd name="connsiteX1" fmla="*/ 0 w 101440"/>
                <a:gd name="connsiteY1" fmla="*/ 0 h 101440"/>
                <a:gd name="connsiteX2" fmla="*/ 0 w 101440"/>
                <a:gd name="connsiteY2" fmla="*/ 40576 h 101440"/>
                <a:gd name="connsiteX3" fmla="*/ 136944 w 101440"/>
                <a:gd name="connsiteY3" fmla="*/ 12172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36944" y="86224"/>
                  </a:moveTo>
                  <a:lnTo>
                    <a:pt x="0" y="0"/>
                  </a:lnTo>
                  <a:lnTo>
                    <a:pt x="0" y="40576"/>
                  </a:lnTo>
                  <a:lnTo>
                    <a:pt x="136944" y="121728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D0BA4339-1C73-4A87-BADF-2AD6F3622250}"/>
                </a:ext>
              </a:extLst>
            </p:cNvPr>
            <p:cNvSpPr/>
            <p:nvPr/>
          </p:nvSpPr>
          <p:spPr>
            <a:xfrm>
              <a:off x="8160308" y="3809400"/>
              <a:ext cx="405761" cy="253600"/>
            </a:xfrm>
            <a:custGeom>
              <a:avLst/>
              <a:gdLst>
                <a:gd name="connsiteX0" fmla="*/ 5072 w 405760"/>
                <a:gd name="connsiteY0" fmla="*/ 35504 h 253600"/>
                <a:gd name="connsiteX1" fmla="*/ 441265 w 405760"/>
                <a:gd name="connsiteY1" fmla="*/ 299248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5072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5072" y="35504"/>
                  </a:moveTo>
                  <a:lnTo>
                    <a:pt x="441265" y="299248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B29A7124-2844-49CE-BBE4-161E00FBDE89}"/>
                </a:ext>
              </a:extLst>
            </p:cNvPr>
            <p:cNvSpPr/>
            <p:nvPr/>
          </p:nvSpPr>
          <p:spPr>
            <a:xfrm>
              <a:off x="7648035" y="3500008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78961 w 253600"/>
                <a:gd name="connsiteY1" fmla="*/ 202880 h 202880"/>
                <a:gd name="connsiteX2" fmla="*/ 278961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78961" y="202880"/>
                  </a:lnTo>
                  <a:lnTo>
                    <a:pt x="278961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C3ADF261-73F5-4472-9B0F-6468439CE316}"/>
                </a:ext>
              </a:extLst>
            </p:cNvPr>
            <p:cNvSpPr/>
            <p:nvPr/>
          </p:nvSpPr>
          <p:spPr>
            <a:xfrm>
              <a:off x="8089300" y="3763752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99AB59E-2D06-4C63-82BC-09273885D088}"/>
                </a:ext>
              </a:extLst>
            </p:cNvPr>
            <p:cNvSpPr/>
            <p:nvPr/>
          </p:nvSpPr>
          <p:spPr>
            <a:xfrm>
              <a:off x="7962500" y="3687672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11584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11584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4CFF822-3ECB-4016-BE4F-7102EDE7EB59}"/>
                </a:ext>
              </a:extLst>
            </p:cNvPr>
            <p:cNvSpPr/>
            <p:nvPr/>
          </p:nvSpPr>
          <p:spPr>
            <a:xfrm>
              <a:off x="7495875" y="3231192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A39A3D1-9CF5-40AE-920F-73B533F8701E}"/>
                </a:ext>
              </a:extLst>
            </p:cNvPr>
            <p:cNvSpPr/>
            <p:nvPr/>
          </p:nvSpPr>
          <p:spPr>
            <a:xfrm>
              <a:off x="7490803" y="3413784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BFBF06-8773-4EC8-9551-9B6D7707A001}"/>
                </a:ext>
              </a:extLst>
            </p:cNvPr>
            <p:cNvSpPr/>
            <p:nvPr/>
          </p:nvSpPr>
          <p:spPr>
            <a:xfrm>
              <a:off x="8616789" y="4012280"/>
              <a:ext cx="152160" cy="101440"/>
            </a:xfrm>
            <a:custGeom>
              <a:avLst/>
              <a:gdLst>
                <a:gd name="connsiteX0" fmla="*/ 157233 w 152160"/>
                <a:gd name="connsiteY0" fmla="*/ 91296 h 101440"/>
                <a:gd name="connsiteX1" fmla="*/ 0 w 152160"/>
                <a:gd name="connsiteY1" fmla="*/ 0 h 101440"/>
                <a:gd name="connsiteX2" fmla="*/ 5072 w 152160"/>
                <a:gd name="connsiteY2" fmla="*/ 35504 h 101440"/>
                <a:gd name="connsiteX3" fmla="*/ 152160 w 152160"/>
                <a:gd name="connsiteY3" fmla="*/ 12680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7233" y="91296"/>
                  </a:moveTo>
                  <a:lnTo>
                    <a:pt x="0" y="0"/>
                  </a:lnTo>
                  <a:lnTo>
                    <a:pt x="5072" y="35504"/>
                  </a:lnTo>
                  <a:lnTo>
                    <a:pt x="152160" y="12680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8408622-F6F5-4FB9-A67C-4856369F50C4}"/>
                </a:ext>
              </a:extLst>
            </p:cNvPr>
            <p:cNvSpPr/>
            <p:nvPr/>
          </p:nvSpPr>
          <p:spPr>
            <a:xfrm>
              <a:off x="8160308" y="3738392"/>
              <a:ext cx="405761" cy="253600"/>
            </a:xfrm>
            <a:custGeom>
              <a:avLst/>
              <a:gdLst>
                <a:gd name="connsiteX0" fmla="*/ 0 w 405760"/>
                <a:gd name="connsiteY0" fmla="*/ 35504 h 253600"/>
                <a:gd name="connsiteX1" fmla="*/ 436193 w 405760"/>
                <a:gd name="connsiteY1" fmla="*/ 294176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0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35504"/>
                  </a:moveTo>
                  <a:lnTo>
                    <a:pt x="436193" y="294176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88CA122-CF8D-4CE9-8F95-95333B6E2C56}"/>
                </a:ext>
              </a:extLst>
            </p:cNvPr>
            <p:cNvSpPr/>
            <p:nvPr/>
          </p:nvSpPr>
          <p:spPr>
            <a:xfrm>
              <a:off x="7642963" y="3429000"/>
              <a:ext cx="253601" cy="202880"/>
            </a:xfrm>
            <a:custGeom>
              <a:avLst/>
              <a:gdLst>
                <a:gd name="connsiteX0" fmla="*/ 5072 w 253600"/>
                <a:gd name="connsiteY0" fmla="*/ 35504 h 202880"/>
                <a:gd name="connsiteX1" fmla="*/ 284033 w 253600"/>
                <a:gd name="connsiteY1" fmla="*/ 202880 h 202880"/>
                <a:gd name="connsiteX2" fmla="*/ 284033 w 253600"/>
                <a:gd name="connsiteY2" fmla="*/ 167376 h 202880"/>
                <a:gd name="connsiteX3" fmla="*/ 0 w 253600"/>
                <a:gd name="connsiteY3" fmla="*/ 0 h 202880"/>
                <a:gd name="connsiteX4" fmla="*/ 5072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5072" y="35504"/>
                  </a:moveTo>
                  <a:lnTo>
                    <a:pt x="284033" y="202880"/>
                  </a:lnTo>
                  <a:lnTo>
                    <a:pt x="284033" y="167376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EA251BE6-8903-4533-B043-E79ACE23AEFB}"/>
                </a:ext>
              </a:extLst>
            </p:cNvPr>
            <p:cNvSpPr/>
            <p:nvPr/>
          </p:nvSpPr>
          <p:spPr>
            <a:xfrm>
              <a:off x="8084228" y="3692744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5648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5648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C6FB23D7-59F3-46CF-8B9F-E45FA4DD975A}"/>
                </a:ext>
              </a:extLst>
            </p:cNvPr>
            <p:cNvSpPr/>
            <p:nvPr/>
          </p:nvSpPr>
          <p:spPr>
            <a:xfrm>
              <a:off x="7962500" y="3616664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06512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06512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8099F733-5CE2-4D8F-B822-FAEF13923B37}"/>
                </a:ext>
              </a:extLst>
            </p:cNvPr>
            <p:cNvSpPr/>
            <p:nvPr/>
          </p:nvSpPr>
          <p:spPr>
            <a:xfrm>
              <a:off x="8616789" y="3905768"/>
              <a:ext cx="152160" cy="101440"/>
            </a:xfrm>
            <a:custGeom>
              <a:avLst/>
              <a:gdLst>
                <a:gd name="connsiteX0" fmla="*/ 157233 w 152160"/>
                <a:gd name="connsiteY0" fmla="*/ 96368 h 101440"/>
                <a:gd name="connsiteX1" fmla="*/ 0 w 152160"/>
                <a:gd name="connsiteY1" fmla="*/ 0 h 101440"/>
                <a:gd name="connsiteX2" fmla="*/ 0 w 152160"/>
                <a:gd name="connsiteY2" fmla="*/ 35504 h 101440"/>
                <a:gd name="connsiteX3" fmla="*/ 157233 w 152160"/>
                <a:gd name="connsiteY3" fmla="*/ 13187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60" h="101440">
                  <a:moveTo>
                    <a:pt x="157233" y="96368"/>
                  </a:moveTo>
                  <a:lnTo>
                    <a:pt x="0" y="0"/>
                  </a:lnTo>
                  <a:lnTo>
                    <a:pt x="0" y="35504"/>
                  </a:lnTo>
                  <a:lnTo>
                    <a:pt x="157233" y="131872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E89D6948-ADBB-476D-8309-832EF3BED568}"/>
                </a:ext>
              </a:extLst>
            </p:cNvPr>
            <p:cNvSpPr/>
            <p:nvPr/>
          </p:nvSpPr>
          <p:spPr>
            <a:xfrm>
              <a:off x="7642963" y="3322488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78961 w 253600"/>
                <a:gd name="connsiteY1" fmla="*/ 202880 h 202880"/>
                <a:gd name="connsiteX2" fmla="*/ 278961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78961" y="202880"/>
                  </a:lnTo>
                  <a:lnTo>
                    <a:pt x="278961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9FF625A-3A6D-449B-B6DC-51B9C9D147BC}"/>
                </a:ext>
              </a:extLst>
            </p:cNvPr>
            <p:cNvSpPr/>
            <p:nvPr/>
          </p:nvSpPr>
          <p:spPr>
            <a:xfrm>
              <a:off x="8155236" y="3626808"/>
              <a:ext cx="405761" cy="253600"/>
            </a:xfrm>
            <a:custGeom>
              <a:avLst/>
              <a:gdLst>
                <a:gd name="connsiteX0" fmla="*/ 0 w 405760"/>
                <a:gd name="connsiteY0" fmla="*/ 35504 h 253600"/>
                <a:gd name="connsiteX1" fmla="*/ 436193 w 405760"/>
                <a:gd name="connsiteY1" fmla="*/ 299248 h 253600"/>
                <a:gd name="connsiteX2" fmla="*/ 436193 w 405760"/>
                <a:gd name="connsiteY2" fmla="*/ 263744 h 253600"/>
                <a:gd name="connsiteX3" fmla="*/ 0 w 405760"/>
                <a:gd name="connsiteY3" fmla="*/ 0 h 253600"/>
                <a:gd name="connsiteX4" fmla="*/ 0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35504"/>
                  </a:moveTo>
                  <a:lnTo>
                    <a:pt x="436193" y="299248"/>
                  </a:lnTo>
                  <a:lnTo>
                    <a:pt x="436193" y="263744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7BFBA52C-09E8-46F1-B502-111B4857B8AA}"/>
                </a:ext>
              </a:extLst>
            </p:cNvPr>
            <p:cNvSpPr/>
            <p:nvPr/>
          </p:nvSpPr>
          <p:spPr>
            <a:xfrm>
              <a:off x="8084228" y="3586232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610B4CD-6A43-4F6A-A908-62847574C151}"/>
                </a:ext>
              </a:extLst>
            </p:cNvPr>
            <p:cNvSpPr/>
            <p:nvPr/>
          </p:nvSpPr>
          <p:spPr>
            <a:xfrm>
              <a:off x="7957428" y="3510152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11584 w 101440"/>
                <a:gd name="connsiteY1" fmla="*/ 101440 h 101440"/>
                <a:gd name="connsiteX2" fmla="*/ 106513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11584" y="101440"/>
                  </a:lnTo>
                  <a:lnTo>
                    <a:pt x="106513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6785527-9F6C-4209-87EF-0E8FBF8209FA}"/>
                </a:ext>
              </a:extLst>
            </p:cNvPr>
            <p:cNvSpPr/>
            <p:nvPr/>
          </p:nvSpPr>
          <p:spPr>
            <a:xfrm>
              <a:off x="7490803" y="3342776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100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1008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5CFC0376-A844-4CF5-90A0-89C152FEC73D}"/>
                </a:ext>
              </a:extLst>
            </p:cNvPr>
            <p:cNvSpPr/>
            <p:nvPr/>
          </p:nvSpPr>
          <p:spPr>
            <a:xfrm>
              <a:off x="8637077" y="4357177"/>
              <a:ext cx="101440" cy="101440"/>
            </a:xfrm>
            <a:custGeom>
              <a:avLst/>
              <a:gdLst>
                <a:gd name="connsiteX0" fmla="*/ 126800 w 101440"/>
                <a:gd name="connsiteY0" fmla="*/ 76080 h 101440"/>
                <a:gd name="connsiteX1" fmla="*/ 0 w 101440"/>
                <a:gd name="connsiteY1" fmla="*/ 0 h 101440"/>
                <a:gd name="connsiteX2" fmla="*/ 5072 w 101440"/>
                <a:gd name="connsiteY2" fmla="*/ 40576 h 101440"/>
                <a:gd name="connsiteX3" fmla="*/ 126800 w 101440"/>
                <a:gd name="connsiteY3" fmla="*/ 11665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26800" y="76080"/>
                  </a:moveTo>
                  <a:lnTo>
                    <a:pt x="0" y="0"/>
                  </a:lnTo>
                  <a:lnTo>
                    <a:pt x="5072" y="40576"/>
                  </a:lnTo>
                  <a:lnTo>
                    <a:pt x="126800" y="116656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97F3AD1B-CAEC-4DC4-AB2F-8F60216A4DA4}"/>
                </a:ext>
              </a:extLst>
            </p:cNvPr>
            <p:cNvSpPr/>
            <p:nvPr/>
          </p:nvSpPr>
          <p:spPr>
            <a:xfrm>
              <a:off x="8170452" y="4078217"/>
              <a:ext cx="405761" cy="253600"/>
            </a:xfrm>
            <a:custGeom>
              <a:avLst/>
              <a:gdLst>
                <a:gd name="connsiteX0" fmla="*/ 0 w 405760"/>
                <a:gd name="connsiteY0" fmla="*/ 35504 h 253600"/>
                <a:gd name="connsiteX1" fmla="*/ 436193 w 405760"/>
                <a:gd name="connsiteY1" fmla="*/ 299248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0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35504"/>
                  </a:moveTo>
                  <a:lnTo>
                    <a:pt x="436193" y="299248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F25764A6-9215-422E-9C9D-9B8375AD4077}"/>
                </a:ext>
              </a:extLst>
            </p:cNvPr>
            <p:cNvSpPr/>
            <p:nvPr/>
          </p:nvSpPr>
          <p:spPr>
            <a:xfrm>
              <a:off x="7653107" y="3768824"/>
              <a:ext cx="253601" cy="202880"/>
            </a:xfrm>
            <a:custGeom>
              <a:avLst/>
              <a:gdLst>
                <a:gd name="connsiteX0" fmla="*/ 5072 w 253600"/>
                <a:gd name="connsiteY0" fmla="*/ 35504 h 202880"/>
                <a:gd name="connsiteX1" fmla="*/ 284033 w 253600"/>
                <a:gd name="connsiteY1" fmla="*/ 202880 h 202880"/>
                <a:gd name="connsiteX2" fmla="*/ 284033 w 253600"/>
                <a:gd name="connsiteY2" fmla="*/ 167376 h 202880"/>
                <a:gd name="connsiteX3" fmla="*/ 0 w 253600"/>
                <a:gd name="connsiteY3" fmla="*/ 0 h 202880"/>
                <a:gd name="connsiteX4" fmla="*/ 5072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5072" y="35504"/>
                  </a:moveTo>
                  <a:lnTo>
                    <a:pt x="284033" y="202880"/>
                  </a:lnTo>
                  <a:lnTo>
                    <a:pt x="284033" y="167376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45537EC-C710-4433-9B58-B904D203E4B9}"/>
                </a:ext>
              </a:extLst>
            </p:cNvPr>
            <p:cNvSpPr/>
            <p:nvPr/>
          </p:nvSpPr>
          <p:spPr>
            <a:xfrm>
              <a:off x="8094372" y="4032569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CECC89A-B9FE-43D3-844A-7B695DC96643}"/>
                </a:ext>
              </a:extLst>
            </p:cNvPr>
            <p:cNvSpPr/>
            <p:nvPr/>
          </p:nvSpPr>
          <p:spPr>
            <a:xfrm>
              <a:off x="7972644" y="3956489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06512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06512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8E0D2CFB-AA3A-4E0D-8234-4CE2018C5D31}"/>
                </a:ext>
              </a:extLst>
            </p:cNvPr>
            <p:cNvSpPr/>
            <p:nvPr/>
          </p:nvSpPr>
          <p:spPr>
            <a:xfrm>
              <a:off x="7490803" y="3505080"/>
              <a:ext cx="50720" cy="5072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35504 h 0"/>
                <a:gd name="connsiteX2" fmla="*/ 0 w 0"/>
                <a:gd name="connsiteY2" fmla="*/ 35504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35504"/>
                  </a:lnTo>
                  <a:lnTo>
                    <a:pt x="0" y="35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6C3BE409-9760-4788-8AFA-BE0119AA035D}"/>
                </a:ext>
              </a:extLst>
            </p:cNvPr>
            <p:cNvSpPr/>
            <p:nvPr/>
          </p:nvSpPr>
          <p:spPr>
            <a:xfrm>
              <a:off x="7490803" y="3505080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C88716F1-DB6C-47FD-AD70-F8D4AD27A578}"/>
                </a:ext>
              </a:extLst>
            </p:cNvPr>
            <p:cNvSpPr/>
            <p:nvPr/>
          </p:nvSpPr>
          <p:spPr>
            <a:xfrm>
              <a:off x="7485731" y="3672456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C7276F8-D54C-4BA9-A68E-9823BE606342}"/>
                </a:ext>
              </a:extLst>
            </p:cNvPr>
            <p:cNvSpPr/>
            <p:nvPr/>
          </p:nvSpPr>
          <p:spPr>
            <a:xfrm>
              <a:off x="8626933" y="4281097"/>
              <a:ext cx="101440" cy="101440"/>
            </a:xfrm>
            <a:custGeom>
              <a:avLst/>
              <a:gdLst>
                <a:gd name="connsiteX0" fmla="*/ 142016 w 101440"/>
                <a:gd name="connsiteY0" fmla="*/ 86224 h 101440"/>
                <a:gd name="connsiteX1" fmla="*/ 0 w 101440"/>
                <a:gd name="connsiteY1" fmla="*/ 0 h 101440"/>
                <a:gd name="connsiteX2" fmla="*/ 0 w 101440"/>
                <a:gd name="connsiteY2" fmla="*/ 35504 h 101440"/>
                <a:gd name="connsiteX3" fmla="*/ 142016 w 101440"/>
                <a:gd name="connsiteY3" fmla="*/ 12172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42016" y="86224"/>
                  </a:moveTo>
                  <a:lnTo>
                    <a:pt x="0" y="0"/>
                  </a:lnTo>
                  <a:lnTo>
                    <a:pt x="0" y="35504"/>
                  </a:lnTo>
                  <a:lnTo>
                    <a:pt x="142016" y="121728"/>
                  </a:lnTo>
                  <a:close/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4571C56D-BD74-4783-A615-3BB28497BFE6}"/>
                </a:ext>
              </a:extLst>
            </p:cNvPr>
            <p:cNvSpPr/>
            <p:nvPr/>
          </p:nvSpPr>
          <p:spPr>
            <a:xfrm>
              <a:off x="8165380" y="4007209"/>
              <a:ext cx="405761" cy="253600"/>
            </a:xfrm>
            <a:custGeom>
              <a:avLst/>
              <a:gdLst>
                <a:gd name="connsiteX0" fmla="*/ 5072 w 405760"/>
                <a:gd name="connsiteY0" fmla="*/ 35504 h 253600"/>
                <a:gd name="connsiteX1" fmla="*/ 441265 w 405760"/>
                <a:gd name="connsiteY1" fmla="*/ 299248 h 253600"/>
                <a:gd name="connsiteX2" fmla="*/ 436193 w 405760"/>
                <a:gd name="connsiteY2" fmla="*/ 258672 h 253600"/>
                <a:gd name="connsiteX3" fmla="*/ 0 w 405760"/>
                <a:gd name="connsiteY3" fmla="*/ 0 h 253600"/>
                <a:gd name="connsiteX4" fmla="*/ 5072 w 405760"/>
                <a:gd name="connsiteY4" fmla="*/ 35504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5072" y="35504"/>
                  </a:moveTo>
                  <a:lnTo>
                    <a:pt x="441265" y="299248"/>
                  </a:lnTo>
                  <a:lnTo>
                    <a:pt x="436193" y="258672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8E5811FF-DD3B-41D1-9E94-E22D49A33294}"/>
                </a:ext>
              </a:extLst>
            </p:cNvPr>
            <p:cNvSpPr/>
            <p:nvPr/>
          </p:nvSpPr>
          <p:spPr>
            <a:xfrm>
              <a:off x="7653107" y="3697816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78961 w 253600"/>
                <a:gd name="connsiteY1" fmla="*/ 202880 h 202880"/>
                <a:gd name="connsiteX2" fmla="*/ 278961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78961" y="202880"/>
                  </a:lnTo>
                  <a:lnTo>
                    <a:pt x="278961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A5B327A8-A13C-46D4-81E2-C4CBEF66857D}"/>
                </a:ext>
              </a:extLst>
            </p:cNvPr>
            <p:cNvSpPr/>
            <p:nvPr/>
          </p:nvSpPr>
          <p:spPr>
            <a:xfrm>
              <a:off x="8094372" y="3961560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F590AD4-D51E-4A7B-8A80-B1EC15569E1B}"/>
                </a:ext>
              </a:extLst>
            </p:cNvPr>
            <p:cNvSpPr/>
            <p:nvPr/>
          </p:nvSpPr>
          <p:spPr>
            <a:xfrm>
              <a:off x="7967572" y="3885480"/>
              <a:ext cx="101440" cy="101440"/>
            </a:xfrm>
            <a:custGeom>
              <a:avLst/>
              <a:gdLst>
                <a:gd name="connsiteX0" fmla="*/ 0 w 101440"/>
                <a:gd name="connsiteY0" fmla="*/ 35504 h 101440"/>
                <a:gd name="connsiteX1" fmla="*/ 111584 w 101440"/>
                <a:gd name="connsiteY1" fmla="*/ 101440 h 101440"/>
                <a:gd name="connsiteX2" fmla="*/ 106512 w 101440"/>
                <a:gd name="connsiteY2" fmla="*/ 65936 h 101440"/>
                <a:gd name="connsiteX3" fmla="*/ 0 w 101440"/>
                <a:gd name="connsiteY3" fmla="*/ 0 h 101440"/>
                <a:gd name="connsiteX4" fmla="*/ 0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0" y="35504"/>
                  </a:moveTo>
                  <a:lnTo>
                    <a:pt x="111584" y="101440"/>
                  </a:lnTo>
                  <a:lnTo>
                    <a:pt x="106512" y="6593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500C447-9819-4834-B8EC-994251ABDDCD}"/>
                </a:ext>
              </a:extLst>
            </p:cNvPr>
            <p:cNvSpPr/>
            <p:nvPr/>
          </p:nvSpPr>
          <p:spPr>
            <a:xfrm>
              <a:off x="8621861" y="4174585"/>
              <a:ext cx="101440" cy="101440"/>
            </a:xfrm>
            <a:custGeom>
              <a:avLst/>
              <a:gdLst>
                <a:gd name="connsiteX0" fmla="*/ 147088 w 101440"/>
                <a:gd name="connsiteY0" fmla="*/ 86224 h 101440"/>
                <a:gd name="connsiteX1" fmla="*/ 0 w 101440"/>
                <a:gd name="connsiteY1" fmla="*/ 0 h 101440"/>
                <a:gd name="connsiteX2" fmla="*/ 0 w 101440"/>
                <a:gd name="connsiteY2" fmla="*/ 35504 h 101440"/>
                <a:gd name="connsiteX3" fmla="*/ 147088 w 101440"/>
                <a:gd name="connsiteY3" fmla="*/ 121728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147088" y="86224"/>
                  </a:moveTo>
                  <a:lnTo>
                    <a:pt x="0" y="0"/>
                  </a:lnTo>
                  <a:lnTo>
                    <a:pt x="0" y="35504"/>
                  </a:lnTo>
                  <a:lnTo>
                    <a:pt x="147088" y="121728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EE0C9FEF-0795-4BE3-9E13-E264C4D037E8}"/>
                </a:ext>
              </a:extLst>
            </p:cNvPr>
            <p:cNvSpPr/>
            <p:nvPr/>
          </p:nvSpPr>
          <p:spPr>
            <a:xfrm>
              <a:off x="7648035" y="3591304"/>
              <a:ext cx="253601" cy="202880"/>
            </a:xfrm>
            <a:custGeom>
              <a:avLst/>
              <a:gdLst>
                <a:gd name="connsiteX0" fmla="*/ 0 w 253600"/>
                <a:gd name="connsiteY0" fmla="*/ 35504 h 202880"/>
                <a:gd name="connsiteX1" fmla="*/ 284033 w 253600"/>
                <a:gd name="connsiteY1" fmla="*/ 202880 h 202880"/>
                <a:gd name="connsiteX2" fmla="*/ 284033 w 253600"/>
                <a:gd name="connsiteY2" fmla="*/ 167376 h 202880"/>
                <a:gd name="connsiteX3" fmla="*/ 0 w 253600"/>
                <a:gd name="connsiteY3" fmla="*/ 0 h 202880"/>
                <a:gd name="connsiteX4" fmla="*/ 0 w 253600"/>
                <a:gd name="connsiteY4" fmla="*/ 35504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00" h="202880">
                  <a:moveTo>
                    <a:pt x="0" y="35504"/>
                  </a:moveTo>
                  <a:lnTo>
                    <a:pt x="284033" y="202880"/>
                  </a:lnTo>
                  <a:lnTo>
                    <a:pt x="284033" y="167376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161FEF3C-ADD1-4203-80F3-05972ED870D0}"/>
                </a:ext>
              </a:extLst>
            </p:cNvPr>
            <p:cNvSpPr/>
            <p:nvPr/>
          </p:nvSpPr>
          <p:spPr>
            <a:xfrm>
              <a:off x="8160308" y="3895624"/>
              <a:ext cx="405761" cy="253600"/>
            </a:xfrm>
            <a:custGeom>
              <a:avLst/>
              <a:gdLst>
                <a:gd name="connsiteX0" fmla="*/ 0 w 405760"/>
                <a:gd name="connsiteY0" fmla="*/ 40576 h 253600"/>
                <a:gd name="connsiteX1" fmla="*/ 441265 w 405760"/>
                <a:gd name="connsiteY1" fmla="*/ 299248 h 253600"/>
                <a:gd name="connsiteX2" fmla="*/ 441265 w 405760"/>
                <a:gd name="connsiteY2" fmla="*/ 263744 h 253600"/>
                <a:gd name="connsiteX3" fmla="*/ 0 w 405760"/>
                <a:gd name="connsiteY3" fmla="*/ 0 h 253600"/>
                <a:gd name="connsiteX4" fmla="*/ 0 w 405760"/>
                <a:gd name="connsiteY4" fmla="*/ 40576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760" h="253600">
                  <a:moveTo>
                    <a:pt x="0" y="40576"/>
                  </a:moveTo>
                  <a:lnTo>
                    <a:pt x="441265" y="299248"/>
                  </a:lnTo>
                  <a:lnTo>
                    <a:pt x="441265" y="263744"/>
                  </a:lnTo>
                  <a:lnTo>
                    <a:pt x="0" y="0"/>
                  </a:lnTo>
                  <a:lnTo>
                    <a:pt x="0" y="40576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9F9B212-670F-4984-BE43-545805A6499C}"/>
                </a:ext>
              </a:extLst>
            </p:cNvPr>
            <p:cNvSpPr/>
            <p:nvPr/>
          </p:nvSpPr>
          <p:spPr>
            <a:xfrm>
              <a:off x="8089300" y="3855048"/>
              <a:ext cx="50720" cy="50720"/>
            </a:xfrm>
            <a:custGeom>
              <a:avLst/>
              <a:gdLst>
                <a:gd name="connsiteX0" fmla="*/ 0 w 0"/>
                <a:gd name="connsiteY0" fmla="*/ 35504 h 50720"/>
                <a:gd name="connsiteX1" fmla="*/ 40576 w 0"/>
                <a:gd name="connsiteY1" fmla="*/ 60864 h 50720"/>
                <a:gd name="connsiteX2" fmla="*/ 40576 w 0"/>
                <a:gd name="connsiteY2" fmla="*/ 25360 h 50720"/>
                <a:gd name="connsiteX3" fmla="*/ 0 w 0"/>
                <a:gd name="connsiteY3" fmla="*/ 0 h 50720"/>
                <a:gd name="connsiteX4" fmla="*/ 0 w 0"/>
                <a:gd name="connsiteY4" fmla="*/ 355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50720">
                  <a:moveTo>
                    <a:pt x="0" y="35504"/>
                  </a:moveTo>
                  <a:lnTo>
                    <a:pt x="40576" y="60864"/>
                  </a:lnTo>
                  <a:lnTo>
                    <a:pt x="40576" y="25360"/>
                  </a:lnTo>
                  <a:lnTo>
                    <a:pt x="0" y="0"/>
                  </a:lnTo>
                  <a:lnTo>
                    <a:pt x="0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CD193D7A-E02B-4E84-986A-7E0E474058F7}"/>
                </a:ext>
              </a:extLst>
            </p:cNvPr>
            <p:cNvSpPr/>
            <p:nvPr/>
          </p:nvSpPr>
          <p:spPr>
            <a:xfrm>
              <a:off x="7962500" y="3778968"/>
              <a:ext cx="101440" cy="101440"/>
            </a:xfrm>
            <a:custGeom>
              <a:avLst/>
              <a:gdLst>
                <a:gd name="connsiteX0" fmla="*/ 5072 w 101440"/>
                <a:gd name="connsiteY0" fmla="*/ 35504 h 101440"/>
                <a:gd name="connsiteX1" fmla="*/ 111584 w 101440"/>
                <a:gd name="connsiteY1" fmla="*/ 101440 h 101440"/>
                <a:gd name="connsiteX2" fmla="*/ 111584 w 101440"/>
                <a:gd name="connsiteY2" fmla="*/ 65936 h 101440"/>
                <a:gd name="connsiteX3" fmla="*/ 0 w 101440"/>
                <a:gd name="connsiteY3" fmla="*/ 0 h 101440"/>
                <a:gd name="connsiteX4" fmla="*/ 5072 w 101440"/>
                <a:gd name="connsiteY4" fmla="*/ 35504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40" h="101440">
                  <a:moveTo>
                    <a:pt x="5072" y="35504"/>
                  </a:moveTo>
                  <a:lnTo>
                    <a:pt x="111584" y="101440"/>
                  </a:lnTo>
                  <a:lnTo>
                    <a:pt x="111584" y="65936"/>
                  </a:lnTo>
                  <a:lnTo>
                    <a:pt x="0" y="0"/>
                  </a:lnTo>
                  <a:lnTo>
                    <a:pt x="5072" y="3550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A2380FC1-3417-44E6-B144-5A830D7BD9D6}"/>
                </a:ext>
              </a:extLst>
            </p:cNvPr>
            <p:cNvSpPr/>
            <p:nvPr/>
          </p:nvSpPr>
          <p:spPr>
            <a:xfrm>
              <a:off x="7490803" y="3596376"/>
              <a:ext cx="101440" cy="101440"/>
            </a:xfrm>
            <a:custGeom>
              <a:avLst/>
              <a:gdLst>
                <a:gd name="connsiteX0" fmla="*/ 0 w 101440"/>
                <a:gd name="connsiteY0" fmla="*/ 0 h 101440"/>
                <a:gd name="connsiteX1" fmla="*/ 0 w 101440"/>
                <a:gd name="connsiteY1" fmla="*/ 35504 h 101440"/>
                <a:gd name="connsiteX2" fmla="*/ 126800 w 101440"/>
                <a:gd name="connsiteY2" fmla="*/ 111584 h 101440"/>
                <a:gd name="connsiteX3" fmla="*/ 126800 w 101440"/>
                <a:gd name="connsiteY3" fmla="*/ 76080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101440">
                  <a:moveTo>
                    <a:pt x="0" y="0"/>
                  </a:moveTo>
                  <a:lnTo>
                    <a:pt x="0" y="35504"/>
                  </a:lnTo>
                  <a:lnTo>
                    <a:pt x="126800" y="111584"/>
                  </a:lnTo>
                  <a:lnTo>
                    <a:pt x="126800" y="76080"/>
                  </a:lnTo>
                  <a:close/>
                </a:path>
              </a:pathLst>
            </a:custGeom>
            <a:solidFill>
              <a:srgbClr val="0F4FAA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921934BE-ACD6-4741-A1E6-92074741A326}"/>
                </a:ext>
              </a:extLst>
            </p:cNvPr>
            <p:cNvSpPr/>
            <p:nvPr/>
          </p:nvSpPr>
          <p:spPr>
            <a:xfrm>
              <a:off x="7409651" y="3053672"/>
              <a:ext cx="1470883" cy="1572321"/>
            </a:xfrm>
            <a:custGeom>
              <a:avLst/>
              <a:gdLst>
                <a:gd name="connsiteX0" fmla="*/ 1435379 w 1470882"/>
                <a:gd name="connsiteY0" fmla="*/ 1582466 h 1572321"/>
                <a:gd name="connsiteX1" fmla="*/ 1465811 w 1470882"/>
                <a:gd name="connsiteY1" fmla="*/ 1496241 h 1572321"/>
                <a:gd name="connsiteX2" fmla="*/ 1475955 w 1470882"/>
                <a:gd name="connsiteY2" fmla="*/ 1049905 h 1572321"/>
                <a:gd name="connsiteX3" fmla="*/ 1465811 w 1470882"/>
                <a:gd name="connsiteY3" fmla="*/ 918033 h 1572321"/>
                <a:gd name="connsiteX4" fmla="*/ 1379587 w 1470882"/>
                <a:gd name="connsiteY4" fmla="*/ 796305 h 1572321"/>
                <a:gd name="connsiteX5" fmla="*/ 76080 w 1470882"/>
                <a:gd name="connsiteY5" fmla="*/ 15216 h 1572321"/>
                <a:gd name="connsiteX6" fmla="*/ 55792 w 1470882"/>
                <a:gd name="connsiteY6" fmla="*/ 5072 h 1572321"/>
                <a:gd name="connsiteX7" fmla="*/ 35504 w 1470882"/>
                <a:gd name="connsiteY7" fmla="*/ 0 h 1572321"/>
                <a:gd name="connsiteX8" fmla="*/ 20288 w 1470882"/>
                <a:gd name="connsiteY8" fmla="*/ 0 h 1572321"/>
                <a:gd name="connsiteX9" fmla="*/ 0 w 1470882"/>
                <a:gd name="connsiteY9" fmla="*/ 10144 h 1572321"/>
                <a:gd name="connsiteX10" fmla="*/ 15216 w 1470882"/>
                <a:gd name="connsiteY10" fmla="*/ 5072 h 1572321"/>
                <a:gd name="connsiteX11" fmla="*/ 30432 w 1470882"/>
                <a:gd name="connsiteY11" fmla="*/ 5072 h 1572321"/>
                <a:gd name="connsiteX12" fmla="*/ 50720 w 1470882"/>
                <a:gd name="connsiteY12" fmla="*/ 10144 h 1572321"/>
                <a:gd name="connsiteX13" fmla="*/ 71008 w 1470882"/>
                <a:gd name="connsiteY13" fmla="*/ 20288 h 1572321"/>
                <a:gd name="connsiteX14" fmla="*/ 1374515 w 1470882"/>
                <a:gd name="connsiteY14" fmla="*/ 801377 h 1572321"/>
                <a:gd name="connsiteX15" fmla="*/ 1460739 w 1470882"/>
                <a:gd name="connsiteY15" fmla="*/ 923105 h 1572321"/>
                <a:gd name="connsiteX16" fmla="*/ 1470883 w 1470882"/>
                <a:gd name="connsiteY16" fmla="*/ 1054977 h 1572321"/>
                <a:gd name="connsiteX17" fmla="*/ 1460739 w 1470882"/>
                <a:gd name="connsiteY17" fmla="*/ 1501313 h 1572321"/>
                <a:gd name="connsiteX18" fmla="*/ 1430307 w 1470882"/>
                <a:gd name="connsiteY18" fmla="*/ 1587538 h 1572321"/>
                <a:gd name="connsiteX19" fmla="*/ 1501315 w 1470882"/>
                <a:gd name="connsiteY19" fmla="*/ 1541889 h 1572321"/>
                <a:gd name="connsiteX20" fmla="*/ 1501315 w 1470882"/>
                <a:gd name="connsiteY20" fmla="*/ 1541889 h 1572321"/>
                <a:gd name="connsiteX21" fmla="*/ 1435379 w 1470882"/>
                <a:gd name="connsiteY21" fmla="*/ 1582466 h 157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70882" h="1572321">
                  <a:moveTo>
                    <a:pt x="1435379" y="1582466"/>
                  </a:moveTo>
                  <a:cubicBezTo>
                    <a:pt x="1460739" y="1562178"/>
                    <a:pt x="1460739" y="1526673"/>
                    <a:pt x="1465811" y="1496241"/>
                  </a:cubicBezTo>
                  <a:cubicBezTo>
                    <a:pt x="1470883" y="1349153"/>
                    <a:pt x="1470883" y="1196993"/>
                    <a:pt x="1475955" y="1049905"/>
                  </a:cubicBezTo>
                  <a:cubicBezTo>
                    <a:pt x="1475955" y="1004257"/>
                    <a:pt x="1475955" y="958609"/>
                    <a:pt x="1465811" y="918033"/>
                  </a:cubicBezTo>
                  <a:cubicBezTo>
                    <a:pt x="1455667" y="867313"/>
                    <a:pt x="1425235" y="821665"/>
                    <a:pt x="1379587" y="796305"/>
                  </a:cubicBezTo>
                  <a:cubicBezTo>
                    <a:pt x="1379587" y="796305"/>
                    <a:pt x="76080" y="15216"/>
                    <a:pt x="76080" y="15216"/>
                  </a:cubicBezTo>
                  <a:cubicBezTo>
                    <a:pt x="71008" y="10144"/>
                    <a:pt x="60864" y="10144"/>
                    <a:pt x="55792" y="5072"/>
                  </a:cubicBezTo>
                  <a:cubicBezTo>
                    <a:pt x="50720" y="5072"/>
                    <a:pt x="45648" y="0"/>
                    <a:pt x="35504" y="0"/>
                  </a:cubicBezTo>
                  <a:cubicBezTo>
                    <a:pt x="30432" y="0"/>
                    <a:pt x="25360" y="0"/>
                    <a:pt x="20288" y="0"/>
                  </a:cubicBezTo>
                  <a:cubicBezTo>
                    <a:pt x="15216" y="5072"/>
                    <a:pt x="5072" y="10144"/>
                    <a:pt x="0" y="10144"/>
                  </a:cubicBezTo>
                  <a:cubicBezTo>
                    <a:pt x="5072" y="10144"/>
                    <a:pt x="10144" y="5072"/>
                    <a:pt x="15216" y="5072"/>
                  </a:cubicBezTo>
                  <a:cubicBezTo>
                    <a:pt x="20288" y="5072"/>
                    <a:pt x="25360" y="5072"/>
                    <a:pt x="30432" y="5072"/>
                  </a:cubicBezTo>
                  <a:cubicBezTo>
                    <a:pt x="35504" y="5072"/>
                    <a:pt x="40576" y="5072"/>
                    <a:pt x="50720" y="10144"/>
                  </a:cubicBezTo>
                  <a:cubicBezTo>
                    <a:pt x="55792" y="10144"/>
                    <a:pt x="60864" y="15216"/>
                    <a:pt x="71008" y="20288"/>
                  </a:cubicBezTo>
                  <a:cubicBezTo>
                    <a:pt x="71008" y="20288"/>
                    <a:pt x="1369443" y="801377"/>
                    <a:pt x="1374515" y="801377"/>
                  </a:cubicBezTo>
                  <a:cubicBezTo>
                    <a:pt x="1420163" y="826737"/>
                    <a:pt x="1445523" y="872385"/>
                    <a:pt x="1460739" y="923105"/>
                  </a:cubicBezTo>
                  <a:cubicBezTo>
                    <a:pt x="1470883" y="968753"/>
                    <a:pt x="1470883" y="1009329"/>
                    <a:pt x="1470883" y="1054977"/>
                  </a:cubicBezTo>
                  <a:cubicBezTo>
                    <a:pt x="1465811" y="1202065"/>
                    <a:pt x="1465811" y="1354225"/>
                    <a:pt x="1460739" y="1501313"/>
                  </a:cubicBezTo>
                  <a:cubicBezTo>
                    <a:pt x="1460739" y="1531746"/>
                    <a:pt x="1455667" y="1567249"/>
                    <a:pt x="1430307" y="1587538"/>
                  </a:cubicBezTo>
                  <a:cubicBezTo>
                    <a:pt x="1450595" y="1567249"/>
                    <a:pt x="1481027" y="1562178"/>
                    <a:pt x="1501315" y="1541889"/>
                  </a:cubicBezTo>
                  <a:cubicBezTo>
                    <a:pt x="1501315" y="1541889"/>
                    <a:pt x="1501315" y="1541889"/>
                    <a:pt x="1501315" y="1541889"/>
                  </a:cubicBezTo>
                  <a:cubicBezTo>
                    <a:pt x="1481027" y="1562178"/>
                    <a:pt x="1455667" y="1567249"/>
                    <a:pt x="1435379" y="1582466"/>
                  </a:cubicBezTo>
                  <a:close/>
                </a:path>
              </a:pathLst>
            </a:custGeom>
            <a:solidFill>
              <a:srgbClr val="FFBBD7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88644B3A-19AC-4AE5-BC5D-3DA5036327EB}"/>
                </a:ext>
              </a:extLst>
            </p:cNvPr>
            <p:cNvSpPr/>
            <p:nvPr/>
          </p:nvSpPr>
          <p:spPr>
            <a:xfrm>
              <a:off x="8043652" y="2395579"/>
              <a:ext cx="202880" cy="50720"/>
            </a:xfrm>
            <a:custGeom>
              <a:avLst/>
              <a:gdLst>
                <a:gd name="connsiteX0" fmla="*/ 15216 w 202880"/>
                <a:gd name="connsiteY0" fmla="*/ 3804 h 50720"/>
                <a:gd name="connsiteX1" fmla="*/ 15216 w 202880"/>
                <a:gd name="connsiteY1" fmla="*/ 3804 h 50720"/>
                <a:gd name="connsiteX2" fmla="*/ 207952 w 202880"/>
                <a:gd name="connsiteY2" fmla="*/ 100172 h 50720"/>
                <a:gd name="connsiteX3" fmla="*/ 15216 w 202880"/>
                <a:gd name="connsiteY3" fmla="*/ 3804 h 50720"/>
                <a:gd name="connsiteX4" fmla="*/ 15216 w 202880"/>
                <a:gd name="connsiteY4" fmla="*/ 3804 h 50720"/>
                <a:gd name="connsiteX5" fmla="*/ 10144 w 202880"/>
                <a:gd name="connsiteY5" fmla="*/ 3804 h 50720"/>
                <a:gd name="connsiteX6" fmla="*/ 10144 w 202880"/>
                <a:gd name="connsiteY6" fmla="*/ 3804 h 50720"/>
                <a:gd name="connsiteX7" fmla="*/ 10144 w 202880"/>
                <a:gd name="connsiteY7" fmla="*/ 3804 h 50720"/>
                <a:gd name="connsiteX8" fmla="*/ 10144 w 202880"/>
                <a:gd name="connsiteY8" fmla="*/ 3804 h 50720"/>
                <a:gd name="connsiteX9" fmla="*/ 5072 w 202880"/>
                <a:gd name="connsiteY9" fmla="*/ 3804 h 50720"/>
                <a:gd name="connsiteX10" fmla="*/ 5072 w 202880"/>
                <a:gd name="connsiteY10" fmla="*/ 3804 h 50720"/>
                <a:gd name="connsiteX11" fmla="*/ 5072 w 202880"/>
                <a:gd name="connsiteY11" fmla="*/ 3804 h 50720"/>
                <a:gd name="connsiteX12" fmla="*/ 5072 w 202880"/>
                <a:gd name="connsiteY12" fmla="*/ 3804 h 50720"/>
                <a:gd name="connsiteX13" fmla="*/ 0 w 202880"/>
                <a:gd name="connsiteY13" fmla="*/ 3804 h 50720"/>
                <a:gd name="connsiteX14" fmla="*/ 0 w 202880"/>
                <a:gd name="connsiteY14" fmla="*/ 3804 h 50720"/>
                <a:gd name="connsiteX15" fmla="*/ 0 w 202880"/>
                <a:gd name="connsiteY15" fmla="*/ 3804 h 50720"/>
                <a:gd name="connsiteX16" fmla="*/ 0 w 202880"/>
                <a:gd name="connsiteY16" fmla="*/ 380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880" h="50720">
                  <a:moveTo>
                    <a:pt x="15216" y="3804"/>
                  </a:moveTo>
                  <a:cubicBezTo>
                    <a:pt x="15216" y="3804"/>
                    <a:pt x="15216" y="3804"/>
                    <a:pt x="15216" y="3804"/>
                  </a:cubicBezTo>
                  <a:lnTo>
                    <a:pt x="207952" y="100172"/>
                  </a:lnTo>
                  <a:lnTo>
                    <a:pt x="15216" y="3804"/>
                  </a:lnTo>
                  <a:cubicBezTo>
                    <a:pt x="15216" y="3804"/>
                    <a:pt x="15216" y="3804"/>
                    <a:pt x="15216" y="3804"/>
                  </a:cubicBezTo>
                  <a:close/>
                  <a:moveTo>
                    <a:pt x="10144" y="3804"/>
                  </a:moveTo>
                  <a:cubicBezTo>
                    <a:pt x="10144" y="3804"/>
                    <a:pt x="10144" y="3804"/>
                    <a:pt x="10144" y="3804"/>
                  </a:cubicBezTo>
                  <a:cubicBezTo>
                    <a:pt x="10144" y="3804"/>
                    <a:pt x="10144" y="3804"/>
                    <a:pt x="10144" y="3804"/>
                  </a:cubicBezTo>
                  <a:cubicBezTo>
                    <a:pt x="10144" y="3804"/>
                    <a:pt x="10144" y="3804"/>
                    <a:pt x="10144" y="3804"/>
                  </a:cubicBezTo>
                  <a:close/>
                  <a:moveTo>
                    <a:pt x="5072" y="3804"/>
                  </a:moveTo>
                  <a:cubicBezTo>
                    <a:pt x="5072" y="3804"/>
                    <a:pt x="5072" y="-1268"/>
                    <a:pt x="5072" y="3804"/>
                  </a:cubicBezTo>
                  <a:cubicBezTo>
                    <a:pt x="5072" y="-1268"/>
                    <a:pt x="5072" y="-1268"/>
                    <a:pt x="5072" y="3804"/>
                  </a:cubicBezTo>
                  <a:cubicBezTo>
                    <a:pt x="5072" y="-1268"/>
                    <a:pt x="5072" y="3804"/>
                    <a:pt x="5072" y="3804"/>
                  </a:cubicBezTo>
                  <a:close/>
                  <a:moveTo>
                    <a:pt x="0" y="3804"/>
                  </a:moveTo>
                  <a:cubicBezTo>
                    <a:pt x="0" y="3804"/>
                    <a:pt x="0" y="3804"/>
                    <a:pt x="0" y="3804"/>
                  </a:cubicBezTo>
                  <a:cubicBezTo>
                    <a:pt x="0" y="3804"/>
                    <a:pt x="0" y="3804"/>
                    <a:pt x="0" y="3804"/>
                  </a:cubicBezTo>
                  <a:cubicBezTo>
                    <a:pt x="0" y="3804"/>
                    <a:pt x="0" y="3804"/>
                    <a:pt x="0" y="3804"/>
                  </a:cubicBezTo>
                  <a:close/>
                </a:path>
              </a:pathLst>
            </a:custGeom>
            <a:solidFill>
              <a:srgbClr val="0079FC">
                <a:alpha val="29000"/>
              </a:srgbClr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6A59B712-A19D-46B3-9F4E-78CA809C2F52}"/>
                </a:ext>
              </a:extLst>
            </p:cNvPr>
            <p:cNvSpPr/>
            <p:nvPr/>
          </p:nvSpPr>
          <p:spPr>
            <a:xfrm>
              <a:off x="8226244" y="2581975"/>
              <a:ext cx="50720" cy="50720"/>
            </a:xfrm>
            <a:custGeom>
              <a:avLst/>
              <a:gdLst>
                <a:gd name="connsiteX0" fmla="*/ 30432 w 0"/>
                <a:gd name="connsiteY0" fmla="*/ 55792 h 50720"/>
                <a:gd name="connsiteX1" fmla="*/ 45648 w 0"/>
                <a:gd name="connsiteY1" fmla="*/ 45648 h 50720"/>
                <a:gd name="connsiteX2" fmla="*/ 15216 w 0"/>
                <a:gd name="connsiteY2" fmla="*/ 0 h 50720"/>
                <a:gd name="connsiteX3" fmla="*/ 0 w 0"/>
                <a:gd name="connsiteY3" fmla="*/ 1014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0720">
                  <a:moveTo>
                    <a:pt x="30432" y="55792"/>
                  </a:moveTo>
                  <a:lnTo>
                    <a:pt x="45648" y="45648"/>
                  </a:lnTo>
                  <a:lnTo>
                    <a:pt x="15216" y="0"/>
                  </a:lnTo>
                  <a:lnTo>
                    <a:pt x="0" y="10144"/>
                  </a:lnTo>
                  <a:close/>
                </a:path>
              </a:pathLst>
            </a:custGeom>
            <a:solidFill>
              <a:srgbClr val="DFEEF4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2DC3AA73-BC01-4903-9DBF-8D2F8096DABA}"/>
                </a:ext>
              </a:extLst>
            </p:cNvPr>
            <p:cNvSpPr/>
            <p:nvPr/>
          </p:nvSpPr>
          <p:spPr>
            <a:xfrm>
              <a:off x="8008148" y="2358807"/>
              <a:ext cx="202880" cy="202880"/>
            </a:xfrm>
            <a:custGeom>
              <a:avLst/>
              <a:gdLst>
                <a:gd name="connsiteX0" fmla="*/ 20288 w 202880"/>
                <a:gd name="connsiteY0" fmla="*/ 0 h 202880"/>
                <a:gd name="connsiteX1" fmla="*/ 20288 w 202880"/>
                <a:gd name="connsiteY1" fmla="*/ 0 h 202880"/>
                <a:gd name="connsiteX2" fmla="*/ 20288 w 202880"/>
                <a:gd name="connsiteY2" fmla="*/ 0 h 202880"/>
                <a:gd name="connsiteX3" fmla="*/ 20288 w 202880"/>
                <a:gd name="connsiteY3" fmla="*/ 0 h 202880"/>
                <a:gd name="connsiteX4" fmla="*/ 20288 w 202880"/>
                <a:gd name="connsiteY4" fmla="*/ 0 h 202880"/>
                <a:gd name="connsiteX5" fmla="*/ 20288 w 202880"/>
                <a:gd name="connsiteY5" fmla="*/ 0 h 202880"/>
                <a:gd name="connsiteX6" fmla="*/ 20288 w 202880"/>
                <a:gd name="connsiteY6" fmla="*/ 0 h 202880"/>
                <a:gd name="connsiteX7" fmla="*/ 25360 w 202880"/>
                <a:gd name="connsiteY7" fmla="*/ 0 h 202880"/>
                <a:gd name="connsiteX8" fmla="*/ 25360 w 202880"/>
                <a:gd name="connsiteY8" fmla="*/ 0 h 202880"/>
                <a:gd name="connsiteX9" fmla="*/ 25360 w 202880"/>
                <a:gd name="connsiteY9" fmla="*/ 0 h 202880"/>
                <a:gd name="connsiteX10" fmla="*/ 25360 w 202880"/>
                <a:gd name="connsiteY10" fmla="*/ 0 h 202880"/>
                <a:gd name="connsiteX11" fmla="*/ 25360 w 202880"/>
                <a:gd name="connsiteY11" fmla="*/ 0 h 202880"/>
                <a:gd name="connsiteX12" fmla="*/ 25360 w 202880"/>
                <a:gd name="connsiteY12" fmla="*/ 0 h 202880"/>
                <a:gd name="connsiteX13" fmla="*/ 25360 w 202880"/>
                <a:gd name="connsiteY13" fmla="*/ 0 h 202880"/>
                <a:gd name="connsiteX14" fmla="*/ 25360 w 202880"/>
                <a:gd name="connsiteY14" fmla="*/ 0 h 202880"/>
                <a:gd name="connsiteX15" fmla="*/ 25360 w 202880"/>
                <a:gd name="connsiteY15" fmla="*/ 0 h 202880"/>
                <a:gd name="connsiteX16" fmla="*/ 30432 w 202880"/>
                <a:gd name="connsiteY16" fmla="*/ 0 h 202880"/>
                <a:gd name="connsiteX17" fmla="*/ 223169 w 202880"/>
                <a:gd name="connsiteY17" fmla="*/ 96368 h 202880"/>
                <a:gd name="connsiteX18" fmla="*/ 228240 w 202880"/>
                <a:gd name="connsiteY18" fmla="*/ 101440 h 202880"/>
                <a:gd name="connsiteX19" fmla="*/ 228240 w 202880"/>
                <a:gd name="connsiteY19" fmla="*/ 101440 h 202880"/>
                <a:gd name="connsiteX20" fmla="*/ 228240 w 202880"/>
                <a:gd name="connsiteY20" fmla="*/ 101440 h 202880"/>
                <a:gd name="connsiteX21" fmla="*/ 228240 w 202880"/>
                <a:gd name="connsiteY21" fmla="*/ 101440 h 202880"/>
                <a:gd name="connsiteX22" fmla="*/ 228240 w 202880"/>
                <a:gd name="connsiteY22" fmla="*/ 101440 h 202880"/>
                <a:gd name="connsiteX23" fmla="*/ 228240 w 202880"/>
                <a:gd name="connsiteY23" fmla="*/ 101440 h 202880"/>
                <a:gd name="connsiteX24" fmla="*/ 228240 w 202880"/>
                <a:gd name="connsiteY24" fmla="*/ 101440 h 202880"/>
                <a:gd name="connsiteX25" fmla="*/ 228240 w 202880"/>
                <a:gd name="connsiteY25" fmla="*/ 101440 h 202880"/>
                <a:gd name="connsiteX26" fmla="*/ 228240 w 202880"/>
                <a:gd name="connsiteY26" fmla="*/ 101440 h 202880"/>
                <a:gd name="connsiteX27" fmla="*/ 228240 w 202880"/>
                <a:gd name="connsiteY27" fmla="*/ 101440 h 202880"/>
                <a:gd name="connsiteX28" fmla="*/ 228240 w 202880"/>
                <a:gd name="connsiteY28" fmla="*/ 101440 h 202880"/>
                <a:gd name="connsiteX29" fmla="*/ 228240 w 202880"/>
                <a:gd name="connsiteY29" fmla="*/ 101440 h 202880"/>
                <a:gd name="connsiteX30" fmla="*/ 228240 w 202880"/>
                <a:gd name="connsiteY30" fmla="*/ 101440 h 202880"/>
                <a:gd name="connsiteX31" fmla="*/ 228240 w 202880"/>
                <a:gd name="connsiteY31" fmla="*/ 101440 h 202880"/>
                <a:gd name="connsiteX32" fmla="*/ 228240 w 202880"/>
                <a:gd name="connsiteY32" fmla="*/ 101440 h 202880"/>
                <a:gd name="connsiteX33" fmla="*/ 228240 w 202880"/>
                <a:gd name="connsiteY33" fmla="*/ 101440 h 202880"/>
                <a:gd name="connsiteX34" fmla="*/ 228240 w 202880"/>
                <a:gd name="connsiteY34" fmla="*/ 101440 h 202880"/>
                <a:gd name="connsiteX35" fmla="*/ 228240 w 202880"/>
                <a:gd name="connsiteY35" fmla="*/ 101440 h 202880"/>
                <a:gd name="connsiteX36" fmla="*/ 228240 w 202880"/>
                <a:gd name="connsiteY36" fmla="*/ 101440 h 202880"/>
                <a:gd name="connsiteX37" fmla="*/ 228240 w 202880"/>
                <a:gd name="connsiteY37" fmla="*/ 101440 h 202880"/>
                <a:gd name="connsiteX38" fmla="*/ 228240 w 202880"/>
                <a:gd name="connsiteY38" fmla="*/ 101440 h 202880"/>
                <a:gd name="connsiteX39" fmla="*/ 228240 w 202880"/>
                <a:gd name="connsiteY39" fmla="*/ 101440 h 202880"/>
                <a:gd name="connsiteX40" fmla="*/ 228240 w 202880"/>
                <a:gd name="connsiteY40" fmla="*/ 101440 h 202880"/>
                <a:gd name="connsiteX41" fmla="*/ 228240 w 202880"/>
                <a:gd name="connsiteY41" fmla="*/ 106512 h 202880"/>
                <a:gd name="connsiteX42" fmla="*/ 228240 w 202880"/>
                <a:gd name="connsiteY42" fmla="*/ 106512 h 202880"/>
                <a:gd name="connsiteX43" fmla="*/ 228240 w 202880"/>
                <a:gd name="connsiteY43" fmla="*/ 106512 h 202880"/>
                <a:gd name="connsiteX44" fmla="*/ 228240 w 202880"/>
                <a:gd name="connsiteY44" fmla="*/ 106512 h 202880"/>
                <a:gd name="connsiteX45" fmla="*/ 228240 w 202880"/>
                <a:gd name="connsiteY45" fmla="*/ 111584 h 202880"/>
                <a:gd name="connsiteX46" fmla="*/ 218097 w 202880"/>
                <a:gd name="connsiteY46" fmla="*/ 197808 h 202880"/>
                <a:gd name="connsiteX47" fmla="*/ 218097 w 202880"/>
                <a:gd name="connsiteY47" fmla="*/ 202880 h 202880"/>
                <a:gd name="connsiteX48" fmla="*/ 218097 w 202880"/>
                <a:gd name="connsiteY48" fmla="*/ 233312 h 202880"/>
                <a:gd name="connsiteX49" fmla="*/ 218097 w 202880"/>
                <a:gd name="connsiteY49" fmla="*/ 228240 h 202880"/>
                <a:gd name="connsiteX50" fmla="*/ 228240 w 202880"/>
                <a:gd name="connsiteY50" fmla="*/ 142016 h 202880"/>
                <a:gd name="connsiteX51" fmla="*/ 228240 w 202880"/>
                <a:gd name="connsiteY51" fmla="*/ 136944 h 202880"/>
                <a:gd name="connsiteX52" fmla="*/ 228240 w 202880"/>
                <a:gd name="connsiteY52" fmla="*/ 136944 h 202880"/>
                <a:gd name="connsiteX53" fmla="*/ 228240 w 202880"/>
                <a:gd name="connsiteY53" fmla="*/ 131872 h 202880"/>
                <a:gd name="connsiteX54" fmla="*/ 228240 w 202880"/>
                <a:gd name="connsiteY54" fmla="*/ 131872 h 202880"/>
                <a:gd name="connsiteX55" fmla="*/ 228240 w 202880"/>
                <a:gd name="connsiteY55" fmla="*/ 126800 h 202880"/>
                <a:gd name="connsiteX56" fmla="*/ 228240 w 202880"/>
                <a:gd name="connsiteY56" fmla="*/ 126800 h 202880"/>
                <a:gd name="connsiteX57" fmla="*/ 228240 w 202880"/>
                <a:gd name="connsiteY57" fmla="*/ 121728 h 202880"/>
                <a:gd name="connsiteX58" fmla="*/ 228240 w 202880"/>
                <a:gd name="connsiteY58" fmla="*/ 121728 h 202880"/>
                <a:gd name="connsiteX59" fmla="*/ 223169 w 202880"/>
                <a:gd name="connsiteY59" fmla="*/ 116656 h 202880"/>
                <a:gd name="connsiteX60" fmla="*/ 223169 w 202880"/>
                <a:gd name="connsiteY60" fmla="*/ 116656 h 202880"/>
                <a:gd name="connsiteX61" fmla="*/ 218097 w 202880"/>
                <a:gd name="connsiteY61" fmla="*/ 111584 h 202880"/>
                <a:gd name="connsiteX62" fmla="*/ 218097 w 202880"/>
                <a:gd name="connsiteY62" fmla="*/ 111584 h 202880"/>
                <a:gd name="connsiteX63" fmla="*/ 218097 w 202880"/>
                <a:gd name="connsiteY63" fmla="*/ 111584 h 202880"/>
                <a:gd name="connsiteX64" fmla="*/ 213025 w 202880"/>
                <a:gd name="connsiteY64" fmla="*/ 106512 h 202880"/>
                <a:gd name="connsiteX65" fmla="*/ 20288 w 202880"/>
                <a:gd name="connsiteY65" fmla="*/ 10144 h 202880"/>
                <a:gd name="connsiteX66" fmla="*/ 15216 w 202880"/>
                <a:gd name="connsiteY66" fmla="*/ 10144 h 202880"/>
                <a:gd name="connsiteX67" fmla="*/ 15216 w 202880"/>
                <a:gd name="connsiteY67" fmla="*/ 10144 h 202880"/>
                <a:gd name="connsiteX68" fmla="*/ 10144 w 202880"/>
                <a:gd name="connsiteY68" fmla="*/ 10144 h 202880"/>
                <a:gd name="connsiteX69" fmla="*/ 10144 w 202880"/>
                <a:gd name="connsiteY69" fmla="*/ 10144 h 202880"/>
                <a:gd name="connsiteX70" fmla="*/ 5072 w 202880"/>
                <a:gd name="connsiteY70" fmla="*/ 10144 h 202880"/>
                <a:gd name="connsiteX71" fmla="*/ 5072 w 202880"/>
                <a:gd name="connsiteY71" fmla="*/ 10144 h 202880"/>
                <a:gd name="connsiteX72" fmla="*/ 0 w 202880"/>
                <a:gd name="connsiteY72" fmla="*/ 10144 h 202880"/>
                <a:gd name="connsiteX73" fmla="*/ 20288 w 202880"/>
                <a:gd name="connsiteY7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2880" h="202880">
                  <a:moveTo>
                    <a:pt x="20288" y="0"/>
                  </a:moveTo>
                  <a:cubicBezTo>
                    <a:pt x="20288" y="0"/>
                    <a:pt x="20288" y="0"/>
                    <a:pt x="20288" y="0"/>
                  </a:cubicBezTo>
                  <a:cubicBezTo>
                    <a:pt x="20288" y="0"/>
                    <a:pt x="20288" y="0"/>
                    <a:pt x="20288" y="0"/>
                  </a:cubicBezTo>
                  <a:cubicBezTo>
                    <a:pt x="20288" y="0"/>
                    <a:pt x="20288" y="0"/>
                    <a:pt x="20288" y="0"/>
                  </a:cubicBezTo>
                  <a:cubicBezTo>
                    <a:pt x="20288" y="0"/>
                    <a:pt x="25360" y="0"/>
                    <a:pt x="20288" y="0"/>
                  </a:cubicBezTo>
                  <a:cubicBezTo>
                    <a:pt x="25360" y="0"/>
                    <a:pt x="25360" y="0"/>
                    <a:pt x="20288" y="0"/>
                  </a:cubicBezTo>
                  <a:cubicBezTo>
                    <a:pt x="25360" y="0"/>
                    <a:pt x="25360" y="0"/>
                    <a:pt x="20288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25360" y="0"/>
                  </a:cubicBezTo>
                  <a:cubicBezTo>
                    <a:pt x="25360" y="0"/>
                    <a:pt x="25360" y="0"/>
                    <a:pt x="30432" y="0"/>
                  </a:cubicBezTo>
                  <a:lnTo>
                    <a:pt x="223169" y="96368"/>
                  </a:lnTo>
                  <a:cubicBezTo>
                    <a:pt x="223169" y="96368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1440"/>
                  </a:cubicBezTo>
                  <a:cubicBezTo>
                    <a:pt x="228240" y="101440"/>
                    <a:pt x="228240" y="101440"/>
                    <a:pt x="228240" y="106512"/>
                  </a:cubicBezTo>
                  <a:cubicBezTo>
                    <a:pt x="228240" y="106512"/>
                    <a:pt x="228240" y="106512"/>
                    <a:pt x="228240" y="106512"/>
                  </a:cubicBezTo>
                  <a:cubicBezTo>
                    <a:pt x="228240" y="106512"/>
                    <a:pt x="228240" y="106512"/>
                    <a:pt x="228240" y="106512"/>
                  </a:cubicBezTo>
                  <a:cubicBezTo>
                    <a:pt x="228240" y="106512"/>
                    <a:pt x="228240" y="106512"/>
                    <a:pt x="228240" y="106512"/>
                  </a:cubicBezTo>
                  <a:cubicBezTo>
                    <a:pt x="228240" y="106512"/>
                    <a:pt x="228240" y="111584"/>
                    <a:pt x="228240" y="111584"/>
                  </a:cubicBezTo>
                  <a:lnTo>
                    <a:pt x="218097" y="197808"/>
                  </a:lnTo>
                  <a:cubicBezTo>
                    <a:pt x="218097" y="197808"/>
                    <a:pt x="218097" y="202880"/>
                    <a:pt x="218097" y="202880"/>
                  </a:cubicBezTo>
                  <a:lnTo>
                    <a:pt x="218097" y="233312"/>
                  </a:lnTo>
                  <a:cubicBezTo>
                    <a:pt x="218097" y="233312"/>
                    <a:pt x="218097" y="228240"/>
                    <a:pt x="218097" y="228240"/>
                  </a:cubicBezTo>
                  <a:lnTo>
                    <a:pt x="228240" y="142016"/>
                  </a:lnTo>
                  <a:cubicBezTo>
                    <a:pt x="228240" y="142016"/>
                    <a:pt x="228240" y="136944"/>
                    <a:pt x="228240" y="136944"/>
                  </a:cubicBezTo>
                  <a:cubicBezTo>
                    <a:pt x="228240" y="136944"/>
                    <a:pt x="228240" y="136944"/>
                    <a:pt x="228240" y="136944"/>
                  </a:cubicBezTo>
                  <a:cubicBezTo>
                    <a:pt x="228240" y="136944"/>
                    <a:pt x="228240" y="131872"/>
                    <a:pt x="228240" y="131872"/>
                  </a:cubicBezTo>
                  <a:cubicBezTo>
                    <a:pt x="228240" y="131872"/>
                    <a:pt x="228240" y="131872"/>
                    <a:pt x="228240" y="131872"/>
                  </a:cubicBezTo>
                  <a:cubicBezTo>
                    <a:pt x="228240" y="131872"/>
                    <a:pt x="228240" y="126800"/>
                    <a:pt x="228240" y="126800"/>
                  </a:cubicBezTo>
                  <a:cubicBezTo>
                    <a:pt x="228240" y="126800"/>
                    <a:pt x="228240" y="126800"/>
                    <a:pt x="228240" y="126800"/>
                  </a:cubicBezTo>
                  <a:cubicBezTo>
                    <a:pt x="228240" y="126800"/>
                    <a:pt x="228240" y="121728"/>
                    <a:pt x="228240" y="121728"/>
                  </a:cubicBezTo>
                  <a:cubicBezTo>
                    <a:pt x="228240" y="121728"/>
                    <a:pt x="228240" y="121728"/>
                    <a:pt x="228240" y="121728"/>
                  </a:cubicBezTo>
                  <a:cubicBezTo>
                    <a:pt x="228240" y="121728"/>
                    <a:pt x="228240" y="116656"/>
                    <a:pt x="223169" y="116656"/>
                  </a:cubicBezTo>
                  <a:cubicBezTo>
                    <a:pt x="223169" y="116656"/>
                    <a:pt x="223169" y="116656"/>
                    <a:pt x="223169" y="116656"/>
                  </a:cubicBezTo>
                  <a:cubicBezTo>
                    <a:pt x="223169" y="116656"/>
                    <a:pt x="223169" y="116656"/>
                    <a:pt x="218097" y="111584"/>
                  </a:cubicBezTo>
                  <a:cubicBezTo>
                    <a:pt x="218097" y="111584"/>
                    <a:pt x="218097" y="111584"/>
                    <a:pt x="218097" y="111584"/>
                  </a:cubicBezTo>
                  <a:cubicBezTo>
                    <a:pt x="218097" y="111584"/>
                    <a:pt x="218097" y="111584"/>
                    <a:pt x="218097" y="111584"/>
                  </a:cubicBezTo>
                  <a:cubicBezTo>
                    <a:pt x="218097" y="111584"/>
                    <a:pt x="213025" y="106512"/>
                    <a:pt x="213025" y="106512"/>
                  </a:cubicBezTo>
                  <a:lnTo>
                    <a:pt x="20288" y="10144"/>
                  </a:lnTo>
                  <a:cubicBezTo>
                    <a:pt x="20288" y="10144"/>
                    <a:pt x="15216" y="10144"/>
                    <a:pt x="15216" y="10144"/>
                  </a:cubicBezTo>
                  <a:cubicBezTo>
                    <a:pt x="15216" y="10144"/>
                    <a:pt x="15216" y="10144"/>
                    <a:pt x="15216" y="10144"/>
                  </a:cubicBezTo>
                  <a:cubicBezTo>
                    <a:pt x="15216" y="10144"/>
                    <a:pt x="15216" y="10144"/>
                    <a:pt x="10144" y="10144"/>
                  </a:cubicBezTo>
                  <a:cubicBezTo>
                    <a:pt x="10144" y="10144"/>
                    <a:pt x="10144" y="10144"/>
                    <a:pt x="10144" y="10144"/>
                  </a:cubicBezTo>
                  <a:cubicBezTo>
                    <a:pt x="10144" y="10144"/>
                    <a:pt x="10144" y="10144"/>
                    <a:pt x="5072" y="10144"/>
                  </a:cubicBezTo>
                  <a:cubicBezTo>
                    <a:pt x="5072" y="10144"/>
                    <a:pt x="5072" y="10144"/>
                    <a:pt x="5072" y="10144"/>
                  </a:cubicBezTo>
                  <a:cubicBezTo>
                    <a:pt x="5072" y="10144"/>
                    <a:pt x="5072" y="10144"/>
                    <a:pt x="0" y="10144"/>
                  </a:cubicBezTo>
                  <a:lnTo>
                    <a:pt x="20288" y="0"/>
                  </a:lnTo>
                  <a:close/>
                </a:path>
              </a:pathLst>
            </a:custGeom>
            <a:solidFill>
              <a:srgbClr val="F0FA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471F52A-D1ED-42CE-A687-1D71BFF0AFAE}"/>
                </a:ext>
              </a:extLst>
            </p:cNvPr>
            <p:cNvSpPr/>
            <p:nvPr/>
          </p:nvSpPr>
          <p:spPr>
            <a:xfrm>
              <a:off x="7998004" y="2367049"/>
              <a:ext cx="253601" cy="253600"/>
            </a:xfrm>
            <a:custGeom>
              <a:avLst/>
              <a:gdLst>
                <a:gd name="connsiteX0" fmla="*/ 35504 w 253600"/>
                <a:gd name="connsiteY0" fmla="*/ 1902 h 253600"/>
                <a:gd name="connsiteX1" fmla="*/ 10144 w 253600"/>
                <a:gd name="connsiteY1" fmla="*/ 17118 h 253600"/>
                <a:gd name="connsiteX2" fmla="*/ 0 w 253600"/>
                <a:gd name="connsiteY2" fmla="*/ 103342 h 253600"/>
                <a:gd name="connsiteX3" fmla="*/ 20288 w 253600"/>
                <a:gd name="connsiteY3" fmla="*/ 138846 h 253600"/>
                <a:gd name="connsiteX4" fmla="*/ 213024 w 253600"/>
                <a:gd name="connsiteY4" fmla="*/ 235214 h 253600"/>
                <a:gd name="connsiteX5" fmla="*/ 218097 w 253600"/>
                <a:gd name="connsiteY5" fmla="*/ 235214 h 253600"/>
                <a:gd name="connsiteX6" fmla="*/ 263744 w 253600"/>
                <a:gd name="connsiteY6" fmla="*/ 270718 h 253600"/>
                <a:gd name="connsiteX7" fmla="*/ 228240 w 253600"/>
                <a:gd name="connsiteY7" fmla="*/ 225070 h 253600"/>
                <a:gd name="connsiteX8" fmla="*/ 228240 w 253600"/>
                <a:gd name="connsiteY8" fmla="*/ 219998 h 253600"/>
                <a:gd name="connsiteX9" fmla="*/ 238384 w 253600"/>
                <a:gd name="connsiteY9" fmla="*/ 133774 h 253600"/>
                <a:gd name="connsiteX10" fmla="*/ 218097 w 253600"/>
                <a:gd name="connsiteY10" fmla="*/ 98270 h 253600"/>
                <a:gd name="connsiteX11" fmla="*/ 35504 w 253600"/>
                <a:gd name="connsiteY11" fmla="*/ 1902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00" h="253600">
                  <a:moveTo>
                    <a:pt x="35504" y="1902"/>
                  </a:moveTo>
                  <a:cubicBezTo>
                    <a:pt x="25360" y="-3170"/>
                    <a:pt x="15216" y="1902"/>
                    <a:pt x="10144" y="17118"/>
                  </a:cubicBezTo>
                  <a:lnTo>
                    <a:pt x="0" y="103342"/>
                  </a:lnTo>
                  <a:cubicBezTo>
                    <a:pt x="0" y="118558"/>
                    <a:pt x="5072" y="133774"/>
                    <a:pt x="20288" y="138846"/>
                  </a:cubicBezTo>
                  <a:lnTo>
                    <a:pt x="213024" y="235214"/>
                  </a:lnTo>
                  <a:cubicBezTo>
                    <a:pt x="213024" y="235214"/>
                    <a:pt x="218097" y="235214"/>
                    <a:pt x="218097" y="235214"/>
                  </a:cubicBezTo>
                  <a:lnTo>
                    <a:pt x="263744" y="270718"/>
                  </a:lnTo>
                  <a:lnTo>
                    <a:pt x="228240" y="225070"/>
                  </a:lnTo>
                  <a:cubicBezTo>
                    <a:pt x="228240" y="225070"/>
                    <a:pt x="228240" y="219998"/>
                    <a:pt x="228240" y="219998"/>
                  </a:cubicBezTo>
                  <a:lnTo>
                    <a:pt x="238384" y="133774"/>
                  </a:lnTo>
                  <a:cubicBezTo>
                    <a:pt x="238384" y="118558"/>
                    <a:pt x="233312" y="103342"/>
                    <a:pt x="218097" y="98270"/>
                  </a:cubicBezTo>
                  <a:lnTo>
                    <a:pt x="35504" y="1902"/>
                  </a:lnTo>
                  <a:close/>
                </a:path>
              </a:pathLst>
            </a:custGeom>
            <a:solidFill>
              <a:srgbClr val="2CC8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CD6EC2BA-EFDF-4402-A84C-9A04F18E8529}"/>
                </a:ext>
              </a:extLst>
            </p:cNvPr>
            <p:cNvSpPr/>
            <p:nvPr/>
          </p:nvSpPr>
          <p:spPr>
            <a:xfrm>
              <a:off x="8114660" y="2445031"/>
              <a:ext cx="50720" cy="50720"/>
            </a:xfrm>
            <a:custGeom>
              <a:avLst/>
              <a:gdLst>
                <a:gd name="connsiteX0" fmla="*/ 0 w 50720"/>
                <a:gd name="connsiteY0" fmla="*/ 10144 h 50720"/>
                <a:gd name="connsiteX1" fmla="*/ 76080 w 50720"/>
                <a:gd name="connsiteY1" fmla="*/ 50720 h 50720"/>
                <a:gd name="connsiteX2" fmla="*/ 76080 w 50720"/>
                <a:gd name="connsiteY2" fmla="*/ 40576 h 50720"/>
                <a:gd name="connsiteX3" fmla="*/ 0 w 50720"/>
                <a:gd name="connsiteY3" fmla="*/ 0 h 50720"/>
                <a:gd name="connsiteX4" fmla="*/ 0 w 50720"/>
                <a:gd name="connsiteY4" fmla="*/ 10144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0720">
                  <a:moveTo>
                    <a:pt x="0" y="10144"/>
                  </a:moveTo>
                  <a:lnTo>
                    <a:pt x="76080" y="50720"/>
                  </a:lnTo>
                  <a:lnTo>
                    <a:pt x="76080" y="40576"/>
                  </a:lnTo>
                  <a:lnTo>
                    <a:pt x="0" y="0"/>
                  </a:lnTo>
                  <a:lnTo>
                    <a:pt x="0" y="10144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98F44F46-992C-4C0A-A660-0C0F7118AA92}"/>
                </a:ext>
              </a:extLst>
            </p:cNvPr>
            <p:cNvSpPr/>
            <p:nvPr/>
          </p:nvSpPr>
          <p:spPr>
            <a:xfrm>
              <a:off x="8018292" y="2414599"/>
              <a:ext cx="202880" cy="101440"/>
            </a:xfrm>
            <a:custGeom>
              <a:avLst/>
              <a:gdLst>
                <a:gd name="connsiteX0" fmla="*/ 197808 w 202880"/>
                <a:gd name="connsiteY0" fmla="*/ 121728 h 101440"/>
                <a:gd name="connsiteX1" fmla="*/ 202880 w 202880"/>
                <a:gd name="connsiteY1" fmla="*/ 106512 h 101440"/>
                <a:gd name="connsiteX2" fmla="*/ 0 w 202880"/>
                <a:gd name="connsiteY2" fmla="*/ 0 h 101440"/>
                <a:gd name="connsiteX3" fmla="*/ 0 w 202880"/>
                <a:gd name="connsiteY3" fmla="*/ 15216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0" h="101440">
                  <a:moveTo>
                    <a:pt x="197808" y="121728"/>
                  </a:moveTo>
                  <a:lnTo>
                    <a:pt x="202880" y="106512"/>
                  </a:lnTo>
                  <a:lnTo>
                    <a:pt x="0" y="0"/>
                  </a:lnTo>
                  <a:lnTo>
                    <a:pt x="0" y="15216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75FCBE7B-C784-4BD7-B062-A723A9329F47}"/>
                </a:ext>
              </a:extLst>
            </p:cNvPr>
            <p:cNvSpPr/>
            <p:nvPr/>
          </p:nvSpPr>
          <p:spPr>
            <a:xfrm>
              <a:off x="8013220" y="2445031"/>
              <a:ext cx="202880" cy="101440"/>
            </a:xfrm>
            <a:custGeom>
              <a:avLst/>
              <a:gdLst>
                <a:gd name="connsiteX0" fmla="*/ 202880 w 202880"/>
                <a:gd name="connsiteY0" fmla="*/ 111584 h 101440"/>
                <a:gd name="connsiteX1" fmla="*/ 202880 w 202880"/>
                <a:gd name="connsiteY1" fmla="*/ 106512 h 101440"/>
                <a:gd name="connsiteX2" fmla="*/ 0 w 202880"/>
                <a:gd name="connsiteY2" fmla="*/ 0 h 101440"/>
                <a:gd name="connsiteX3" fmla="*/ 0 w 202880"/>
                <a:gd name="connsiteY3" fmla="*/ 5072 h 1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0" h="101440">
                  <a:moveTo>
                    <a:pt x="202880" y="111584"/>
                  </a:moveTo>
                  <a:lnTo>
                    <a:pt x="202880" y="106512"/>
                  </a:lnTo>
                  <a:lnTo>
                    <a:pt x="0" y="0"/>
                  </a:lnTo>
                  <a:lnTo>
                    <a:pt x="0" y="5072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8CD8DEB-62A1-4BF3-B557-F78F208D0535}"/>
                </a:ext>
              </a:extLst>
            </p:cNvPr>
            <p:cNvSpPr/>
            <p:nvPr/>
          </p:nvSpPr>
          <p:spPr>
            <a:xfrm>
              <a:off x="8084228" y="2495751"/>
              <a:ext cx="101440" cy="50720"/>
            </a:xfrm>
            <a:custGeom>
              <a:avLst/>
              <a:gdLst>
                <a:gd name="connsiteX0" fmla="*/ 126800 w 101440"/>
                <a:gd name="connsiteY0" fmla="*/ 76080 h 50720"/>
                <a:gd name="connsiteX1" fmla="*/ 126800 w 101440"/>
                <a:gd name="connsiteY1" fmla="*/ 71008 h 50720"/>
                <a:gd name="connsiteX2" fmla="*/ 0 w 101440"/>
                <a:gd name="connsiteY2" fmla="*/ 0 h 50720"/>
                <a:gd name="connsiteX3" fmla="*/ 0 w 101440"/>
                <a:gd name="connsiteY3" fmla="*/ 5072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0" h="50720">
                  <a:moveTo>
                    <a:pt x="126800" y="76080"/>
                  </a:moveTo>
                  <a:lnTo>
                    <a:pt x="126800" y="71008"/>
                  </a:lnTo>
                  <a:lnTo>
                    <a:pt x="0" y="0"/>
                  </a:lnTo>
                  <a:lnTo>
                    <a:pt x="0" y="5072"/>
                  </a:lnTo>
                </a:path>
              </a:pathLst>
            </a:custGeom>
            <a:solidFill>
              <a:srgbClr val="FFFFFF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573AF9C-F46E-4FE0-8654-903AA631DFAA}"/>
                </a:ext>
              </a:extLst>
            </p:cNvPr>
            <p:cNvSpPr/>
            <p:nvPr/>
          </p:nvSpPr>
          <p:spPr>
            <a:xfrm>
              <a:off x="7957428" y="4808585"/>
              <a:ext cx="101440" cy="202880"/>
            </a:xfrm>
            <a:custGeom>
              <a:avLst/>
              <a:gdLst>
                <a:gd name="connsiteX0" fmla="*/ 76080 w 101440"/>
                <a:gd name="connsiteY0" fmla="*/ 0 h 202880"/>
                <a:gd name="connsiteX1" fmla="*/ 0 w 101440"/>
                <a:gd name="connsiteY1" fmla="*/ 60864 h 202880"/>
                <a:gd name="connsiteX2" fmla="*/ 0 w 101440"/>
                <a:gd name="connsiteY2" fmla="*/ 65936 h 202880"/>
                <a:gd name="connsiteX3" fmla="*/ 86224 w 101440"/>
                <a:gd name="connsiteY3" fmla="*/ 207952 h 202880"/>
                <a:gd name="connsiteX4" fmla="*/ 116656 w 101440"/>
                <a:gd name="connsiteY4" fmla="*/ 187664 h 202880"/>
                <a:gd name="connsiteX5" fmla="*/ 116656 w 101440"/>
                <a:gd name="connsiteY5" fmla="*/ 187664 h 202880"/>
                <a:gd name="connsiteX6" fmla="*/ 55792 w 101440"/>
                <a:gd name="connsiteY6" fmla="*/ 91296 h 202880"/>
                <a:gd name="connsiteX7" fmla="*/ 111584 w 101440"/>
                <a:gd name="connsiteY7" fmla="*/ 55792 h 202880"/>
                <a:gd name="connsiteX8" fmla="*/ 111584 w 101440"/>
                <a:gd name="connsiteY8" fmla="*/ 50720 h 202880"/>
                <a:gd name="connsiteX9" fmla="*/ 76080 w 101440"/>
                <a:gd name="connsiteY9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202880">
                  <a:moveTo>
                    <a:pt x="76080" y="0"/>
                  </a:moveTo>
                  <a:lnTo>
                    <a:pt x="0" y="60864"/>
                  </a:lnTo>
                  <a:lnTo>
                    <a:pt x="0" y="65936"/>
                  </a:lnTo>
                  <a:lnTo>
                    <a:pt x="86224" y="207952"/>
                  </a:lnTo>
                  <a:lnTo>
                    <a:pt x="116656" y="187664"/>
                  </a:lnTo>
                  <a:lnTo>
                    <a:pt x="116656" y="187664"/>
                  </a:lnTo>
                  <a:lnTo>
                    <a:pt x="55792" y="91296"/>
                  </a:lnTo>
                  <a:lnTo>
                    <a:pt x="111584" y="55792"/>
                  </a:lnTo>
                  <a:lnTo>
                    <a:pt x="111584" y="50720"/>
                  </a:lnTo>
                  <a:lnTo>
                    <a:pt x="76080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20C18184-C649-41AF-A6DC-0DC8CB8A824F}"/>
                </a:ext>
              </a:extLst>
            </p:cNvPr>
            <p:cNvSpPr/>
            <p:nvPr/>
          </p:nvSpPr>
          <p:spPr>
            <a:xfrm>
              <a:off x="8094372" y="4803513"/>
              <a:ext cx="152160" cy="304320"/>
            </a:xfrm>
            <a:custGeom>
              <a:avLst/>
              <a:gdLst>
                <a:gd name="connsiteX0" fmla="*/ 152160 w 152160"/>
                <a:gd name="connsiteY0" fmla="*/ 20288 h 304320"/>
                <a:gd name="connsiteX1" fmla="*/ 106512 w 152160"/>
                <a:gd name="connsiteY1" fmla="*/ 0 h 304320"/>
                <a:gd name="connsiteX2" fmla="*/ 0 w 152160"/>
                <a:gd name="connsiteY2" fmla="*/ 304320 h 304320"/>
                <a:gd name="connsiteX3" fmla="*/ 45648 w 152160"/>
                <a:gd name="connsiteY3" fmla="*/ 329680 h 304320"/>
                <a:gd name="connsiteX4" fmla="*/ 152160 w 152160"/>
                <a:gd name="connsiteY4" fmla="*/ 20288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160" h="304320">
                  <a:moveTo>
                    <a:pt x="152160" y="20288"/>
                  </a:moveTo>
                  <a:lnTo>
                    <a:pt x="106512" y="0"/>
                  </a:lnTo>
                  <a:lnTo>
                    <a:pt x="0" y="304320"/>
                  </a:lnTo>
                  <a:lnTo>
                    <a:pt x="45648" y="329680"/>
                  </a:lnTo>
                  <a:lnTo>
                    <a:pt x="152160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84F54A94-4084-4382-819C-98013FCC2A24}"/>
                </a:ext>
              </a:extLst>
            </p:cNvPr>
            <p:cNvSpPr/>
            <p:nvPr/>
          </p:nvSpPr>
          <p:spPr>
            <a:xfrm>
              <a:off x="8271892" y="4945529"/>
              <a:ext cx="101440" cy="202880"/>
            </a:xfrm>
            <a:custGeom>
              <a:avLst/>
              <a:gdLst>
                <a:gd name="connsiteX0" fmla="*/ 25360 w 101440"/>
                <a:gd name="connsiteY0" fmla="*/ 0 h 202880"/>
                <a:gd name="connsiteX1" fmla="*/ 0 w 101440"/>
                <a:gd name="connsiteY1" fmla="*/ 15216 h 202880"/>
                <a:gd name="connsiteX2" fmla="*/ 0 w 101440"/>
                <a:gd name="connsiteY2" fmla="*/ 20288 h 202880"/>
                <a:gd name="connsiteX3" fmla="*/ 60864 w 101440"/>
                <a:gd name="connsiteY3" fmla="*/ 116656 h 202880"/>
                <a:gd name="connsiteX4" fmla="*/ 5072 w 101440"/>
                <a:gd name="connsiteY4" fmla="*/ 152160 h 202880"/>
                <a:gd name="connsiteX5" fmla="*/ 5072 w 101440"/>
                <a:gd name="connsiteY5" fmla="*/ 152160 h 202880"/>
                <a:gd name="connsiteX6" fmla="*/ 35504 w 101440"/>
                <a:gd name="connsiteY6" fmla="*/ 202880 h 202880"/>
                <a:gd name="connsiteX7" fmla="*/ 116656 w 101440"/>
                <a:gd name="connsiteY7" fmla="*/ 147088 h 202880"/>
                <a:gd name="connsiteX8" fmla="*/ 116656 w 101440"/>
                <a:gd name="connsiteY8" fmla="*/ 142016 h 202880"/>
                <a:gd name="connsiteX9" fmla="*/ 25360 w 101440"/>
                <a:gd name="connsiteY9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440" h="202880">
                  <a:moveTo>
                    <a:pt x="25360" y="0"/>
                  </a:moveTo>
                  <a:lnTo>
                    <a:pt x="0" y="15216"/>
                  </a:lnTo>
                  <a:lnTo>
                    <a:pt x="0" y="20288"/>
                  </a:lnTo>
                  <a:lnTo>
                    <a:pt x="60864" y="116656"/>
                  </a:lnTo>
                  <a:lnTo>
                    <a:pt x="5072" y="152160"/>
                  </a:lnTo>
                  <a:lnTo>
                    <a:pt x="5072" y="152160"/>
                  </a:lnTo>
                  <a:lnTo>
                    <a:pt x="35504" y="202880"/>
                  </a:lnTo>
                  <a:lnTo>
                    <a:pt x="116656" y="147088"/>
                  </a:lnTo>
                  <a:lnTo>
                    <a:pt x="116656" y="142016"/>
                  </a:lnTo>
                  <a:lnTo>
                    <a:pt x="25360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DFAB35A-1766-4CEE-8A46-1E79BF965DE7}"/>
                </a:ext>
              </a:extLst>
            </p:cNvPr>
            <p:cNvSpPr/>
            <p:nvPr/>
          </p:nvSpPr>
          <p:spPr>
            <a:xfrm>
              <a:off x="5162750" y="2003767"/>
              <a:ext cx="101440" cy="202880"/>
            </a:xfrm>
            <a:custGeom>
              <a:avLst/>
              <a:gdLst>
                <a:gd name="connsiteX0" fmla="*/ 106512 w 101440"/>
                <a:gd name="connsiteY0" fmla="*/ 0 h 202880"/>
                <a:gd name="connsiteX1" fmla="*/ 86224 w 101440"/>
                <a:gd name="connsiteY1" fmla="*/ 15216 h 202880"/>
                <a:gd name="connsiteX2" fmla="*/ 86224 w 101440"/>
                <a:gd name="connsiteY2" fmla="*/ 71008 h 202880"/>
                <a:gd name="connsiteX3" fmla="*/ 25360 w 101440"/>
                <a:gd name="connsiteY3" fmla="*/ 106512 h 202880"/>
                <a:gd name="connsiteX4" fmla="*/ 25360 w 101440"/>
                <a:gd name="connsiteY4" fmla="*/ 50720 h 202880"/>
                <a:gd name="connsiteX5" fmla="*/ 0 w 101440"/>
                <a:gd name="connsiteY5" fmla="*/ 60864 h 202880"/>
                <a:gd name="connsiteX6" fmla="*/ 0 w 101440"/>
                <a:gd name="connsiteY6" fmla="*/ 202880 h 202880"/>
                <a:gd name="connsiteX7" fmla="*/ 25360 w 101440"/>
                <a:gd name="connsiteY7" fmla="*/ 187664 h 202880"/>
                <a:gd name="connsiteX8" fmla="*/ 25360 w 101440"/>
                <a:gd name="connsiteY8" fmla="*/ 131872 h 202880"/>
                <a:gd name="connsiteX9" fmla="*/ 86224 w 101440"/>
                <a:gd name="connsiteY9" fmla="*/ 96368 h 202880"/>
                <a:gd name="connsiteX10" fmla="*/ 86224 w 101440"/>
                <a:gd name="connsiteY10" fmla="*/ 152160 h 202880"/>
                <a:gd name="connsiteX11" fmla="*/ 106512 w 101440"/>
                <a:gd name="connsiteY11" fmla="*/ 142016 h 202880"/>
                <a:gd name="connsiteX12" fmla="*/ 106512 w 101440"/>
                <a:gd name="connsiteY12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440" h="202880">
                  <a:moveTo>
                    <a:pt x="106512" y="0"/>
                  </a:moveTo>
                  <a:lnTo>
                    <a:pt x="86224" y="15216"/>
                  </a:lnTo>
                  <a:lnTo>
                    <a:pt x="86224" y="71008"/>
                  </a:lnTo>
                  <a:lnTo>
                    <a:pt x="25360" y="106512"/>
                  </a:lnTo>
                  <a:lnTo>
                    <a:pt x="25360" y="50720"/>
                  </a:lnTo>
                  <a:lnTo>
                    <a:pt x="0" y="60864"/>
                  </a:lnTo>
                  <a:lnTo>
                    <a:pt x="0" y="202880"/>
                  </a:lnTo>
                  <a:lnTo>
                    <a:pt x="25360" y="187664"/>
                  </a:lnTo>
                  <a:lnTo>
                    <a:pt x="25360" y="131872"/>
                  </a:lnTo>
                  <a:lnTo>
                    <a:pt x="86224" y="96368"/>
                  </a:lnTo>
                  <a:lnTo>
                    <a:pt x="86224" y="152160"/>
                  </a:lnTo>
                  <a:lnTo>
                    <a:pt x="106512" y="142016"/>
                  </a:lnTo>
                  <a:lnTo>
                    <a:pt x="106512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ECEAC47-B2CF-4285-95DF-06ACC0B51BA3}"/>
                </a:ext>
              </a:extLst>
            </p:cNvPr>
            <p:cNvSpPr/>
            <p:nvPr/>
          </p:nvSpPr>
          <p:spPr>
            <a:xfrm>
              <a:off x="5284478" y="1937831"/>
              <a:ext cx="101440" cy="152160"/>
            </a:xfrm>
            <a:custGeom>
              <a:avLst/>
              <a:gdLst>
                <a:gd name="connsiteX0" fmla="*/ 101440 w 101440"/>
                <a:gd name="connsiteY0" fmla="*/ 0 h 152160"/>
                <a:gd name="connsiteX1" fmla="*/ 0 w 101440"/>
                <a:gd name="connsiteY1" fmla="*/ 55792 h 152160"/>
                <a:gd name="connsiteX2" fmla="*/ 0 w 101440"/>
                <a:gd name="connsiteY2" fmla="*/ 81152 h 152160"/>
                <a:gd name="connsiteX3" fmla="*/ 40576 w 101440"/>
                <a:gd name="connsiteY3" fmla="*/ 60864 h 152160"/>
                <a:gd name="connsiteX4" fmla="*/ 40576 w 101440"/>
                <a:gd name="connsiteY4" fmla="*/ 177520 h 152160"/>
                <a:gd name="connsiteX5" fmla="*/ 60864 w 101440"/>
                <a:gd name="connsiteY5" fmla="*/ 162304 h 152160"/>
                <a:gd name="connsiteX6" fmla="*/ 60864 w 101440"/>
                <a:gd name="connsiteY6" fmla="*/ 45648 h 152160"/>
                <a:gd name="connsiteX7" fmla="*/ 101440 w 101440"/>
                <a:gd name="connsiteY7" fmla="*/ 25360 h 152160"/>
                <a:gd name="connsiteX8" fmla="*/ 101440 w 101440"/>
                <a:gd name="connsiteY8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40" h="152160">
                  <a:moveTo>
                    <a:pt x="101440" y="0"/>
                  </a:moveTo>
                  <a:cubicBezTo>
                    <a:pt x="65936" y="20288"/>
                    <a:pt x="35504" y="35504"/>
                    <a:pt x="0" y="55792"/>
                  </a:cubicBezTo>
                  <a:lnTo>
                    <a:pt x="0" y="81152"/>
                  </a:lnTo>
                  <a:lnTo>
                    <a:pt x="40576" y="60864"/>
                  </a:lnTo>
                  <a:lnTo>
                    <a:pt x="40576" y="177520"/>
                  </a:lnTo>
                  <a:lnTo>
                    <a:pt x="60864" y="162304"/>
                  </a:lnTo>
                  <a:lnTo>
                    <a:pt x="60864" y="45648"/>
                  </a:lnTo>
                  <a:lnTo>
                    <a:pt x="101440" y="25360"/>
                  </a:lnTo>
                  <a:lnTo>
                    <a:pt x="101440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8A619144-1917-40C4-867D-517AC56DAB8F}"/>
                </a:ext>
              </a:extLst>
            </p:cNvPr>
            <p:cNvSpPr/>
            <p:nvPr/>
          </p:nvSpPr>
          <p:spPr>
            <a:xfrm>
              <a:off x="5396063" y="1856679"/>
              <a:ext cx="101440" cy="202880"/>
            </a:xfrm>
            <a:custGeom>
              <a:avLst/>
              <a:gdLst>
                <a:gd name="connsiteX0" fmla="*/ 131872 w 101440"/>
                <a:gd name="connsiteY0" fmla="*/ 0 h 202880"/>
                <a:gd name="connsiteX1" fmla="*/ 101440 w 101440"/>
                <a:gd name="connsiteY1" fmla="*/ 15216 h 202880"/>
                <a:gd name="connsiteX2" fmla="*/ 65936 w 101440"/>
                <a:gd name="connsiteY2" fmla="*/ 96368 h 202880"/>
                <a:gd name="connsiteX3" fmla="*/ 30432 w 101440"/>
                <a:gd name="connsiteY3" fmla="*/ 60864 h 202880"/>
                <a:gd name="connsiteX4" fmla="*/ 0 w 101440"/>
                <a:gd name="connsiteY4" fmla="*/ 76080 h 202880"/>
                <a:gd name="connsiteX5" fmla="*/ 0 w 101440"/>
                <a:gd name="connsiteY5" fmla="*/ 213024 h 202880"/>
                <a:gd name="connsiteX6" fmla="*/ 25360 w 101440"/>
                <a:gd name="connsiteY6" fmla="*/ 197808 h 202880"/>
                <a:gd name="connsiteX7" fmla="*/ 25360 w 101440"/>
                <a:gd name="connsiteY7" fmla="*/ 96368 h 202880"/>
                <a:gd name="connsiteX8" fmla="*/ 60864 w 101440"/>
                <a:gd name="connsiteY8" fmla="*/ 136944 h 202880"/>
                <a:gd name="connsiteX9" fmla="*/ 65936 w 101440"/>
                <a:gd name="connsiteY9" fmla="*/ 136944 h 202880"/>
                <a:gd name="connsiteX10" fmla="*/ 106512 w 101440"/>
                <a:gd name="connsiteY10" fmla="*/ 50720 h 202880"/>
                <a:gd name="connsiteX11" fmla="*/ 106512 w 101440"/>
                <a:gd name="connsiteY11" fmla="*/ 152160 h 202880"/>
                <a:gd name="connsiteX12" fmla="*/ 131872 w 101440"/>
                <a:gd name="connsiteY12" fmla="*/ 136944 h 202880"/>
                <a:gd name="connsiteX13" fmla="*/ 131872 w 101440"/>
                <a:gd name="connsiteY13" fmla="*/ 0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440" h="202880">
                  <a:moveTo>
                    <a:pt x="131872" y="0"/>
                  </a:moveTo>
                  <a:lnTo>
                    <a:pt x="101440" y="15216"/>
                  </a:lnTo>
                  <a:lnTo>
                    <a:pt x="65936" y="96368"/>
                  </a:lnTo>
                  <a:lnTo>
                    <a:pt x="30432" y="60864"/>
                  </a:lnTo>
                  <a:lnTo>
                    <a:pt x="0" y="76080"/>
                  </a:lnTo>
                  <a:lnTo>
                    <a:pt x="0" y="213024"/>
                  </a:lnTo>
                  <a:lnTo>
                    <a:pt x="25360" y="197808"/>
                  </a:lnTo>
                  <a:lnTo>
                    <a:pt x="25360" y="96368"/>
                  </a:lnTo>
                  <a:lnTo>
                    <a:pt x="60864" y="136944"/>
                  </a:lnTo>
                  <a:lnTo>
                    <a:pt x="65936" y="136944"/>
                  </a:lnTo>
                  <a:lnTo>
                    <a:pt x="106512" y="50720"/>
                  </a:lnTo>
                  <a:lnTo>
                    <a:pt x="106512" y="152160"/>
                  </a:lnTo>
                  <a:lnTo>
                    <a:pt x="131872" y="136944"/>
                  </a:lnTo>
                  <a:lnTo>
                    <a:pt x="131872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B270FDF-6342-41CA-A9D9-E0DB2AE1C887}"/>
                </a:ext>
              </a:extLst>
            </p:cNvPr>
            <p:cNvSpPr/>
            <p:nvPr/>
          </p:nvSpPr>
          <p:spPr>
            <a:xfrm>
              <a:off x="5548223" y="1831319"/>
              <a:ext cx="50720" cy="152160"/>
            </a:xfrm>
            <a:custGeom>
              <a:avLst/>
              <a:gdLst>
                <a:gd name="connsiteX0" fmla="*/ 20288 w 50720"/>
                <a:gd name="connsiteY0" fmla="*/ 0 h 152160"/>
                <a:gd name="connsiteX1" fmla="*/ 0 w 50720"/>
                <a:gd name="connsiteY1" fmla="*/ 10144 h 152160"/>
                <a:gd name="connsiteX2" fmla="*/ 0 w 50720"/>
                <a:gd name="connsiteY2" fmla="*/ 152160 h 152160"/>
                <a:gd name="connsiteX3" fmla="*/ 86224 w 50720"/>
                <a:gd name="connsiteY3" fmla="*/ 101440 h 152160"/>
                <a:gd name="connsiteX4" fmla="*/ 86224 w 50720"/>
                <a:gd name="connsiteY4" fmla="*/ 76080 h 152160"/>
                <a:gd name="connsiteX5" fmla="*/ 20288 w 50720"/>
                <a:gd name="connsiteY5" fmla="*/ 116656 h 152160"/>
                <a:gd name="connsiteX6" fmla="*/ 20288 w 50720"/>
                <a:gd name="connsiteY6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0" h="152160">
                  <a:moveTo>
                    <a:pt x="20288" y="0"/>
                  </a:moveTo>
                  <a:lnTo>
                    <a:pt x="0" y="10144"/>
                  </a:lnTo>
                  <a:lnTo>
                    <a:pt x="0" y="152160"/>
                  </a:lnTo>
                  <a:lnTo>
                    <a:pt x="86224" y="101440"/>
                  </a:lnTo>
                  <a:lnTo>
                    <a:pt x="86224" y="76080"/>
                  </a:lnTo>
                  <a:lnTo>
                    <a:pt x="20288" y="116656"/>
                  </a:lnTo>
                  <a:lnTo>
                    <a:pt x="20288" y="0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792A744-A0AD-4394-B73D-F499B9223078}"/>
                </a:ext>
              </a:extLst>
            </p:cNvPr>
            <p:cNvSpPr/>
            <p:nvPr/>
          </p:nvSpPr>
          <p:spPr>
            <a:xfrm>
              <a:off x="6192368" y="2181287"/>
              <a:ext cx="101440" cy="253600"/>
            </a:xfrm>
            <a:custGeom>
              <a:avLst/>
              <a:gdLst>
                <a:gd name="connsiteX0" fmla="*/ 142016 w 101440"/>
                <a:gd name="connsiteY0" fmla="*/ 81152 h 253600"/>
                <a:gd name="connsiteX1" fmla="*/ 111584 w 101440"/>
                <a:gd name="connsiteY1" fmla="*/ 65936 h 253600"/>
                <a:gd name="connsiteX2" fmla="*/ 71008 w 101440"/>
                <a:gd name="connsiteY2" fmla="*/ 106512 h 253600"/>
                <a:gd name="connsiteX3" fmla="*/ 35504 w 101440"/>
                <a:gd name="connsiteY3" fmla="*/ 20288 h 253600"/>
                <a:gd name="connsiteX4" fmla="*/ 5072 w 101440"/>
                <a:gd name="connsiteY4" fmla="*/ 0 h 253600"/>
                <a:gd name="connsiteX5" fmla="*/ 5072 w 101440"/>
                <a:gd name="connsiteY5" fmla="*/ 5072 h 253600"/>
                <a:gd name="connsiteX6" fmla="*/ 55792 w 101440"/>
                <a:gd name="connsiteY6" fmla="*/ 116656 h 253600"/>
                <a:gd name="connsiteX7" fmla="*/ 0 w 101440"/>
                <a:gd name="connsiteY7" fmla="*/ 172448 h 253600"/>
                <a:gd name="connsiteX8" fmla="*/ 0 w 101440"/>
                <a:gd name="connsiteY8" fmla="*/ 172448 h 253600"/>
                <a:gd name="connsiteX9" fmla="*/ 35504 w 101440"/>
                <a:gd name="connsiteY9" fmla="*/ 192736 h 253600"/>
                <a:gd name="connsiteX10" fmla="*/ 71008 w 101440"/>
                <a:gd name="connsiteY10" fmla="*/ 152160 h 253600"/>
                <a:gd name="connsiteX11" fmla="*/ 111584 w 101440"/>
                <a:gd name="connsiteY11" fmla="*/ 238384 h 253600"/>
                <a:gd name="connsiteX12" fmla="*/ 142016 w 101440"/>
                <a:gd name="connsiteY12" fmla="*/ 253600 h 253600"/>
                <a:gd name="connsiteX13" fmla="*/ 142016 w 101440"/>
                <a:gd name="connsiteY13" fmla="*/ 253600 h 253600"/>
                <a:gd name="connsiteX14" fmla="*/ 91296 w 101440"/>
                <a:gd name="connsiteY14" fmla="*/ 136944 h 253600"/>
                <a:gd name="connsiteX15" fmla="*/ 142016 w 101440"/>
                <a:gd name="connsiteY15" fmla="*/ 81152 h 253600"/>
                <a:gd name="connsiteX16" fmla="*/ 142016 w 101440"/>
                <a:gd name="connsiteY16" fmla="*/ 81152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40" h="253600">
                  <a:moveTo>
                    <a:pt x="142016" y="81152"/>
                  </a:moveTo>
                  <a:lnTo>
                    <a:pt x="111584" y="65936"/>
                  </a:lnTo>
                  <a:lnTo>
                    <a:pt x="71008" y="106512"/>
                  </a:lnTo>
                  <a:lnTo>
                    <a:pt x="35504" y="20288"/>
                  </a:lnTo>
                  <a:lnTo>
                    <a:pt x="5072" y="0"/>
                  </a:lnTo>
                  <a:lnTo>
                    <a:pt x="5072" y="5072"/>
                  </a:lnTo>
                  <a:lnTo>
                    <a:pt x="55792" y="116656"/>
                  </a:lnTo>
                  <a:lnTo>
                    <a:pt x="0" y="172448"/>
                  </a:lnTo>
                  <a:lnTo>
                    <a:pt x="0" y="172448"/>
                  </a:lnTo>
                  <a:lnTo>
                    <a:pt x="35504" y="192736"/>
                  </a:lnTo>
                  <a:lnTo>
                    <a:pt x="71008" y="152160"/>
                  </a:lnTo>
                  <a:lnTo>
                    <a:pt x="111584" y="238384"/>
                  </a:lnTo>
                  <a:lnTo>
                    <a:pt x="142016" y="253600"/>
                  </a:lnTo>
                  <a:lnTo>
                    <a:pt x="142016" y="253600"/>
                  </a:lnTo>
                  <a:lnTo>
                    <a:pt x="91296" y="136944"/>
                  </a:lnTo>
                  <a:lnTo>
                    <a:pt x="142016" y="81152"/>
                  </a:lnTo>
                  <a:lnTo>
                    <a:pt x="142016" y="81152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17CB1AAF-A964-4322-9240-457E3AC15447}"/>
                </a:ext>
              </a:extLst>
            </p:cNvPr>
            <p:cNvSpPr/>
            <p:nvPr/>
          </p:nvSpPr>
          <p:spPr>
            <a:xfrm>
              <a:off x="6354672" y="2272583"/>
              <a:ext cx="152160" cy="253600"/>
            </a:xfrm>
            <a:custGeom>
              <a:avLst/>
              <a:gdLst>
                <a:gd name="connsiteX0" fmla="*/ 157232 w 152160"/>
                <a:gd name="connsiteY0" fmla="*/ 91296 h 253600"/>
                <a:gd name="connsiteX1" fmla="*/ 126800 w 152160"/>
                <a:gd name="connsiteY1" fmla="*/ 76080 h 253600"/>
                <a:gd name="connsiteX2" fmla="*/ 81152 w 152160"/>
                <a:gd name="connsiteY2" fmla="*/ 121728 h 253600"/>
                <a:gd name="connsiteX3" fmla="*/ 30432 w 152160"/>
                <a:gd name="connsiteY3" fmla="*/ 20288 h 253600"/>
                <a:gd name="connsiteX4" fmla="*/ 0 w 152160"/>
                <a:gd name="connsiteY4" fmla="*/ 0 h 253600"/>
                <a:gd name="connsiteX5" fmla="*/ 0 w 152160"/>
                <a:gd name="connsiteY5" fmla="*/ 172448 h 253600"/>
                <a:gd name="connsiteX6" fmla="*/ 25360 w 152160"/>
                <a:gd name="connsiteY6" fmla="*/ 192736 h 253600"/>
                <a:gd name="connsiteX7" fmla="*/ 25360 w 152160"/>
                <a:gd name="connsiteY7" fmla="*/ 65936 h 253600"/>
                <a:gd name="connsiteX8" fmla="*/ 76080 w 152160"/>
                <a:gd name="connsiteY8" fmla="*/ 167376 h 253600"/>
                <a:gd name="connsiteX9" fmla="*/ 81152 w 152160"/>
                <a:gd name="connsiteY9" fmla="*/ 172448 h 253600"/>
                <a:gd name="connsiteX10" fmla="*/ 131872 w 152160"/>
                <a:gd name="connsiteY10" fmla="*/ 126800 h 253600"/>
                <a:gd name="connsiteX11" fmla="*/ 131872 w 152160"/>
                <a:gd name="connsiteY11" fmla="*/ 248528 h 253600"/>
                <a:gd name="connsiteX12" fmla="*/ 157232 w 152160"/>
                <a:gd name="connsiteY12" fmla="*/ 268816 h 253600"/>
                <a:gd name="connsiteX13" fmla="*/ 157232 w 152160"/>
                <a:gd name="connsiteY13" fmla="*/ 91296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160" h="253600">
                  <a:moveTo>
                    <a:pt x="157232" y="91296"/>
                  </a:moveTo>
                  <a:lnTo>
                    <a:pt x="126800" y="76080"/>
                  </a:lnTo>
                  <a:lnTo>
                    <a:pt x="81152" y="121728"/>
                  </a:lnTo>
                  <a:lnTo>
                    <a:pt x="30432" y="20288"/>
                  </a:lnTo>
                  <a:lnTo>
                    <a:pt x="0" y="0"/>
                  </a:lnTo>
                  <a:lnTo>
                    <a:pt x="0" y="172448"/>
                  </a:lnTo>
                  <a:lnTo>
                    <a:pt x="25360" y="192736"/>
                  </a:lnTo>
                  <a:lnTo>
                    <a:pt x="25360" y="65936"/>
                  </a:lnTo>
                  <a:lnTo>
                    <a:pt x="76080" y="167376"/>
                  </a:lnTo>
                  <a:lnTo>
                    <a:pt x="81152" y="172448"/>
                  </a:lnTo>
                  <a:lnTo>
                    <a:pt x="131872" y="126800"/>
                  </a:lnTo>
                  <a:lnTo>
                    <a:pt x="131872" y="248528"/>
                  </a:lnTo>
                  <a:lnTo>
                    <a:pt x="157232" y="268816"/>
                  </a:lnTo>
                  <a:lnTo>
                    <a:pt x="157232" y="91296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9A80110-4344-463B-BD31-6044FAF1634E}"/>
                </a:ext>
              </a:extLst>
            </p:cNvPr>
            <p:cNvSpPr/>
            <p:nvPr/>
          </p:nvSpPr>
          <p:spPr>
            <a:xfrm>
              <a:off x="6537265" y="2379095"/>
              <a:ext cx="101440" cy="202880"/>
            </a:xfrm>
            <a:custGeom>
              <a:avLst/>
              <a:gdLst>
                <a:gd name="connsiteX0" fmla="*/ 30432 w 101440"/>
                <a:gd name="connsiteY0" fmla="*/ 20288 h 202880"/>
                <a:gd name="connsiteX1" fmla="*/ 5072 w 101440"/>
                <a:gd name="connsiteY1" fmla="*/ 0 h 202880"/>
                <a:gd name="connsiteX2" fmla="*/ 0 w 101440"/>
                <a:gd name="connsiteY2" fmla="*/ 177520 h 202880"/>
                <a:gd name="connsiteX3" fmla="*/ 106513 w 101440"/>
                <a:gd name="connsiteY3" fmla="*/ 238384 h 202880"/>
                <a:gd name="connsiteX4" fmla="*/ 106513 w 101440"/>
                <a:gd name="connsiteY4" fmla="*/ 207952 h 202880"/>
                <a:gd name="connsiteX5" fmla="*/ 30432 w 101440"/>
                <a:gd name="connsiteY5" fmla="*/ 162304 h 202880"/>
                <a:gd name="connsiteX6" fmla="*/ 30432 w 101440"/>
                <a:gd name="connsiteY6" fmla="*/ 2028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 h="202880">
                  <a:moveTo>
                    <a:pt x="30432" y="20288"/>
                  </a:moveTo>
                  <a:lnTo>
                    <a:pt x="5072" y="0"/>
                  </a:lnTo>
                  <a:lnTo>
                    <a:pt x="0" y="177520"/>
                  </a:lnTo>
                  <a:lnTo>
                    <a:pt x="106513" y="238384"/>
                  </a:lnTo>
                  <a:lnTo>
                    <a:pt x="106513" y="207952"/>
                  </a:lnTo>
                  <a:lnTo>
                    <a:pt x="30432" y="162304"/>
                  </a:lnTo>
                  <a:lnTo>
                    <a:pt x="30432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2799405F-5707-4E85-B069-357E031CD634}"/>
                </a:ext>
              </a:extLst>
            </p:cNvPr>
            <p:cNvSpPr/>
            <p:nvPr/>
          </p:nvSpPr>
          <p:spPr>
            <a:xfrm>
              <a:off x="6806081" y="5445660"/>
              <a:ext cx="152160" cy="202880"/>
            </a:xfrm>
            <a:custGeom>
              <a:avLst/>
              <a:gdLst>
                <a:gd name="connsiteX0" fmla="*/ 96368 w 152160"/>
                <a:gd name="connsiteY0" fmla="*/ 12142 h 202880"/>
                <a:gd name="connsiteX1" fmla="*/ 0 w 152160"/>
                <a:gd name="connsiteY1" fmla="*/ 179518 h 202880"/>
                <a:gd name="connsiteX2" fmla="*/ 96368 w 152160"/>
                <a:gd name="connsiteY2" fmla="*/ 235310 h 202880"/>
                <a:gd name="connsiteX3" fmla="*/ 167376 w 152160"/>
                <a:gd name="connsiteY3" fmla="*/ 159230 h 202880"/>
                <a:gd name="connsiteX4" fmla="*/ 136944 w 152160"/>
                <a:gd name="connsiteY4" fmla="*/ 144014 h 202880"/>
                <a:gd name="connsiteX5" fmla="*/ 96368 w 152160"/>
                <a:gd name="connsiteY5" fmla="*/ 184590 h 202880"/>
                <a:gd name="connsiteX6" fmla="*/ 45648 w 152160"/>
                <a:gd name="connsiteY6" fmla="*/ 154158 h 202880"/>
                <a:gd name="connsiteX7" fmla="*/ 96368 w 152160"/>
                <a:gd name="connsiteY7" fmla="*/ 62862 h 202880"/>
                <a:gd name="connsiteX8" fmla="*/ 131872 w 152160"/>
                <a:gd name="connsiteY8" fmla="*/ 57790 h 202880"/>
                <a:gd name="connsiteX9" fmla="*/ 162304 w 152160"/>
                <a:gd name="connsiteY9" fmla="*/ 7070 h 202880"/>
                <a:gd name="connsiteX10" fmla="*/ 96368 w 152160"/>
                <a:gd name="connsiteY10" fmla="*/ 12142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160" h="202880">
                  <a:moveTo>
                    <a:pt x="96368" y="12142"/>
                  </a:moveTo>
                  <a:cubicBezTo>
                    <a:pt x="45648" y="42574"/>
                    <a:pt x="0" y="103438"/>
                    <a:pt x="0" y="179518"/>
                  </a:cubicBezTo>
                  <a:cubicBezTo>
                    <a:pt x="0" y="255598"/>
                    <a:pt x="45648" y="265742"/>
                    <a:pt x="96368" y="235310"/>
                  </a:cubicBezTo>
                  <a:cubicBezTo>
                    <a:pt x="121728" y="220094"/>
                    <a:pt x="147088" y="199806"/>
                    <a:pt x="167376" y="159230"/>
                  </a:cubicBezTo>
                  <a:lnTo>
                    <a:pt x="136944" y="144014"/>
                  </a:lnTo>
                  <a:cubicBezTo>
                    <a:pt x="126800" y="164302"/>
                    <a:pt x="111584" y="174446"/>
                    <a:pt x="96368" y="184590"/>
                  </a:cubicBezTo>
                  <a:cubicBezTo>
                    <a:pt x="65936" y="199806"/>
                    <a:pt x="45648" y="194734"/>
                    <a:pt x="45648" y="154158"/>
                  </a:cubicBezTo>
                  <a:cubicBezTo>
                    <a:pt x="45648" y="118654"/>
                    <a:pt x="65936" y="78078"/>
                    <a:pt x="96368" y="62862"/>
                  </a:cubicBezTo>
                  <a:cubicBezTo>
                    <a:pt x="106512" y="57790"/>
                    <a:pt x="121728" y="52718"/>
                    <a:pt x="131872" y="57790"/>
                  </a:cubicBezTo>
                  <a:lnTo>
                    <a:pt x="162304" y="7070"/>
                  </a:lnTo>
                  <a:cubicBezTo>
                    <a:pt x="142016" y="-3074"/>
                    <a:pt x="121728" y="-3074"/>
                    <a:pt x="96368" y="12142"/>
                  </a:cubicBez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1924210-9DCA-46C6-8814-FE2849501959}"/>
                </a:ext>
              </a:extLst>
            </p:cNvPr>
            <p:cNvSpPr/>
            <p:nvPr/>
          </p:nvSpPr>
          <p:spPr>
            <a:xfrm>
              <a:off x="6983602" y="5346218"/>
              <a:ext cx="152160" cy="253600"/>
            </a:xfrm>
            <a:custGeom>
              <a:avLst/>
              <a:gdLst>
                <a:gd name="connsiteX0" fmla="*/ 81152 w 152160"/>
                <a:gd name="connsiteY0" fmla="*/ 20288 h 253600"/>
                <a:gd name="connsiteX1" fmla="*/ 5072 w 152160"/>
                <a:gd name="connsiteY1" fmla="*/ 131872 h 253600"/>
                <a:gd name="connsiteX2" fmla="*/ 81152 w 152160"/>
                <a:gd name="connsiteY2" fmla="*/ 152160 h 253600"/>
                <a:gd name="connsiteX3" fmla="*/ 116656 w 152160"/>
                <a:gd name="connsiteY3" fmla="*/ 152160 h 253600"/>
                <a:gd name="connsiteX4" fmla="*/ 86224 w 152160"/>
                <a:gd name="connsiteY4" fmla="*/ 197808 h 253600"/>
                <a:gd name="connsiteX5" fmla="*/ 86224 w 152160"/>
                <a:gd name="connsiteY5" fmla="*/ 197808 h 253600"/>
                <a:gd name="connsiteX6" fmla="*/ 20288 w 152160"/>
                <a:gd name="connsiteY6" fmla="*/ 202880 h 253600"/>
                <a:gd name="connsiteX7" fmla="*/ 0 w 152160"/>
                <a:gd name="connsiteY7" fmla="*/ 253600 h 253600"/>
                <a:gd name="connsiteX8" fmla="*/ 86224 w 152160"/>
                <a:gd name="connsiteY8" fmla="*/ 243456 h 253600"/>
                <a:gd name="connsiteX9" fmla="*/ 167376 w 152160"/>
                <a:gd name="connsiteY9" fmla="*/ 126800 h 253600"/>
                <a:gd name="connsiteX10" fmla="*/ 86224 w 152160"/>
                <a:gd name="connsiteY10" fmla="*/ 106512 h 253600"/>
                <a:gd name="connsiteX11" fmla="*/ 50720 w 152160"/>
                <a:gd name="connsiteY11" fmla="*/ 101440 h 253600"/>
                <a:gd name="connsiteX12" fmla="*/ 86224 w 152160"/>
                <a:gd name="connsiteY12" fmla="*/ 60864 h 253600"/>
                <a:gd name="connsiteX13" fmla="*/ 131872 w 152160"/>
                <a:gd name="connsiteY13" fmla="*/ 55792 h 253600"/>
                <a:gd name="connsiteX14" fmla="*/ 157232 w 152160"/>
                <a:gd name="connsiteY14" fmla="*/ 5072 h 253600"/>
                <a:gd name="connsiteX15" fmla="*/ 81152 w 152160"/>
                <a:gd name="connsiteY15" fmla="*/ 20288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160" h="253600">
                  <a:moveTo>
                    <a:pt x="81152" y="20288"/>
                  </a:moveTo>
                  <a:cubicBezTo>
                    <a:pt x="45648" y="40576"/>
                    <a:pt x="5072" y="81152"/>
                    <a:pt x="5072" y="131872"/>
                  </a:cubicBezTo>
                  <a:cubicBezTo>
                    <a:pt x="5072" y="177520"/>
                    <a:pt x="45648" y="172448"/>
                    <a:pt x="81152" y="152160"/>
                  </a:cubicBezTo>
                  <a:cubicBezTo>
                    <a:pt x="106512" y="136944"/>
                    <a:pt x="116656" y="136944"/>
                    <a:pt x="116656" y="152160"/>
                  </a:cubicBezTo>
                  <a:cubicBezTo>
                    <a:pt x="116656" y="167376"/>
                    <a:pt x="101440" y="187664"/>
                    <a:pt x="86224" y="197808"/>
                  </a:cubicBezTo>
                  <a:cubicBezTo>
                    <a:pt x="86224" y="197808"/>
                    <a:pt x="86224" y="197808"/>
                    <a:pt x="86224" y="197808"/>
                  </a:cubicBezTo>
                  <a:cubicBezTo>
                    <a:pt x="65936" y="207952"/>
                    <a:pt x="35504" y="213024"/>
                    <a:pt x="20288" y="202880"/>
                  </a:cubicBezTo>
                  <a:lnTo>
                    <a:pt x="0" y="253600"/>
                  </a:lnTo>
                  <a:cubicBezTo>
                    <a:pt x="25360" y="268816"/>
                    <a:pt x="55792" y="258672"/>
                    <a:pt x="86224" y="243456"/>
                  </a:cubicBezTo>
                  <a:cubicBezTo>
                    <a:pt x="136944" y="213024"/>
                    <a:pt x="167376" y="167376"/>
                    <a:pt x="167376" y="126800"/>
                  </a:cubicBezTo>
                  <a:cubicBezTo>
                    <a:pt x="167376" y="71008"/>
                    <a:pt x="121728" y="86224"/>
                    <a:pt x="86224" y="106512"/>
                  </a:cubicBezTo>
                  <a:cubicBezTo>
                    <a:pt x="60864" y="116656"/>
                    <a:pt x="50720" y="116656"/>
                    <a:pt x="50720" y="101440"/>
                  </a:cubicBezTo>
                  <a:cubicBezTo>
                    <a:pt x="50720" y="86224"/>
                    <a:pt x="60864" y="71008"/>
                    <a:pt x="86224" y="60864"/>
                  </a:cubicBezTo>
                  <a:cubicBezTo>
                    <a:pt x="101440" y="50720"/>
                    <a:pt x="116656" y="45648"/>
                    <a:pt x="131872" y="55792"/>
                  </a:cubicBezTo>
                  <a:lnTo>
                    <a:pt x="157232" y="5072"/>
                  </a:lnTo>
                  <a:cubicBezTo>
                    <a:pt x="131872" y="-5072"/>
                    <a:pt x="111584" y="0"/>
                    <a:pt x="81152" y="20288"/>
                  </a:cubicBez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8B9FB523-7C9A-4BE3-A4E7-C475B4364EB7}"/>
                </a:ext>
              </a:extLst>
            </p:cNvPr>
            <p:cNvSpPr/>
            <p:nvPr/>
          </p:nvSpPr>
          <p:spPr>
            <a:xfrm>
              <a:off x="7166194" y="5240694"/>
              <a:ext cx="152160" cy="253600"/>
            </a:xfrm>
            <a:custGeom>
              <a:avLst/>
              <a:gdLst>
                <a:gd name="connsiteX0" fmla="*/ 81152 w 152160"/>
                <a:gd name="connsiteY0" fmla="*/ 19299 h 253600"/>
                <a:gd name="connsiteX1" fmla="*/ 5072 w 152160"/>
                <a:gd name="connsiteY1" fmla="*/ 130883 h 253600"/>
                <a:gd name="connsiteX2" fmla="*/ 81152 w 152160"/>
                <a:gd name="connsiteY2" fmla="*/ 151171 h 253600"/>
                <a:gd name="connsiteX3" fmla="*/ 116656 w 152160"/>
                <a:gd name="connsiteY3" fmla="*/ 151171 h 253600"/>
                <a:gd name="connsiteX4" fmla="*/ 86224 w 152160"/>
                <a:gd name="connsiteY4" fmla="*/ 196819 h 253600"/>
                <a:gd name="connsiteX5" fmla="*/ 86224 w 152160"/>
                <a:gd name="connsiteY5" fmla="*/ 196819 h 253600"/>
                <a:gd name="connsiteX6" fmla="*/ 20288 w 152160"/>
                <a:gd name="connsiteY6" fmla="*/ 201891 h 253600"/>
                <a:gd name="connsiteX7" fmla="*/ 0 w 152160"/>
                <a:gd name="connsiteY7" fmla="*/ 252611 h 253600"/>
                <a:gd name="connsiteX8" fmla="*/ 86224 w 152160"/>
                <a:gd name="connsiteY8" fmla="*/ 242467 h 253600"/>
                <a:gd name="connsiteX9" fmla="*/ 167376 w 152160"/>
                <a:gd name="connsiteY9" fmla="*/ 125811 h 253600"/>
                <a:gd name="connsiteX10" fmla="*/ 86224 w 152160"/>
                <a:gd name="connsiteY10" fmla="*/ 105523 h 253600"/>
                <a:gd name="connsiteX11" fmla="*/ 50720 w 152160"/>
                <a:gd name="connsiteY11" fmla="*/ 100451 h 253600"/>
                <a:gd name="connsiteX12" fmla="*/ 86224 w 152160"/>
                <a:gd name="connsiteY12" fmla="*/ 59875 h 253600"/>
                <a:gd name="connsiteX13" fmla="*/ 131872 w 152160"/>
                <a:gd name="connsiteY13" fmla="*/ 54803 h 253600"/>
                <a:gd name="connsiteX14" fmla="*/ 157232 w 152160"/>
                <a:gd name="connsiteY14" fmla="*/ 4083 h 253600"/>
                <a:gd name="connsiteX15" fmla="*/ 81152 w 152160"/>
                <a:gd name="connsiteY15" fmla="*/ 19299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160" h="253600">
                  <a:moveTo>
                    <a:pt x="81152" y="19299"/>
                  </a:moveTo>
                  <a:cubicBezTo>
                    <a:pt x="45648" y="39587"/>
                    <a:pt x="5072" y="80163"/>
                    <a:pt x="5072" y="130883"/>
                  </a:cubicBezTo>
                  <a:cubicBezTo>
                    <a:pt x="5072" y="176531"/>
                    <a:pt x="45648" y="171459"/>
                    <a:pt x="81152" y="151171"/>
                  </a:cubicBezTo>
                  <a:cubicBezTo>
                    <a:pt x="106512" y="135955"/>
                    <a:pt x="116656" y="135955"/>
                    <a:pt x="116656" y="151171"/>
                  </a:cubicBezTo>
                  <a:cubicBezTo>
                    <a:pt x="116656" y="166387"/>
                    <a:pt x="101440" y="186675"/>
                    <a:pt x="86224" y="196819"/>
                  </a:cubicBezTo>
                  <a:cubicBezTo>
                    <a:pt x="86224" y="196819"/>
                    <a:pt x="86224" y="196819"/>
                    <a:pt x="86224" y="196819"/>
                  </a:cubicBezTo>
                  <a:cubicBezTo>
                    <a:pt x="65936" y="206964"/>
                    <a:pt x="35504" y="212035"/>
                    <a:pt x="20288" y="201891"/>
                  </a:cubicBezTo>
                  <a:lnTo>
                    <a:pt x="0" y="252611"/>
                  </a:lnTo>
                  <a:cubicBezTo>
                    <a:pt x="25360" y="267827"/>
                    <a:pt x="55792" y="257684"/>
                    <a:pt x="86224" y="242467"/>
                  </a:cubicBezTo>
                  <a:cubicBezTo>
                    <a:pt x="136945" y="212035"/>
                    <a:pt x="167376" y="166387"/>
                    <a:pt x="167376" y="125811"/>
                  </a:cubicBezTo>
                  <a:cubicBezTo>
                    <a:pt x="167376" y="70019"/>
                    <a:pt x="121728" y="85235"/>
                    <a:pt x="86224" y="105523"/>
                  </a:cubicBezTo>
                  <a:cubicBezTo>
                    <a:pt x="60864" y="115667"/>
                    <a:pt x="50720" y="115667"/>
                    <a:pt x="50720" y="100451"/>
                  </a:cubicBezTo>
                  <a:cubicBezTo>
                    <a:pt x="50720" y="85235"/>
                    <a:pt x="60864" y="70019"/>
                    <a:pt x="86224" y="59875"/>
                  </a:cubicBezTo>
                  <a:cubicBezTo>
                    <a:pt x="101440" y="49731"/>
                    <a:pt x="116656" y="44659"/>
                    <a:pt x="131872" y="54803"/>
                  </a:cubicBezTo>
                  <a:lnTo>
                    <a:pt x="157232" y="4083"/>
                  </a:lnTo>
                  <a:cubicBezTo>
                    <a:pt x="131872" y="-6061"/>
                    <a:pt x="111584" y="4083"/>
                    <a:pt x="81152" y="19299"/>
                  </a:cubicBez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B1672CF-7912-4EF1-BA85-E6F507AA9952}"/>
                </a:ext>
              </a:extLst>
            </p:cNvPr>
            <p:cNvSpPr/>
            <p:nvPr/>
          </p:nvSpPr>
          <p:spPr>
            <a:xfrm>
              <a:off x="7090114" y="2018983"/>
              <a:ext cx="101440" cy="202880"/>
            </a:xfrm>
            <a:custGeom>
              <a:avLst/>
              <a:gdLst>
                <a:gd name="connsiteX0" fmla="*/ 142016 w 101440"/>
                <a:gd name="connsiteY0" fmla="*/ 45648 h 202880"/>
                <a:gd name="connsiteX1" fmla="*/ 60864 w 101440"/>
                <a:gd name="connsiteY1" fmla="*/ 0 h 202880"/>
                <a:gd name="connsiteX2" fmla="*/ 60864 w 101440"/>
                <a:gd name="connsiteY2" fmla="*/ 35504 h 202880"/>
                <a:gd name="connsiteX3" fmla="*/ 111584 w 101440"/>
                <a:gd name="connsiteY3" fmla="*/ 65936 h 202880"/>
                <a:gd name="connsiteX4" fmla="*/ 111584 w 101440"/>
                <a:gd name="connsiteY4" fmla="*/ 142016 h 202880"/>
                <a:gd name="connsiteX5" fmla="*/ 71008 w 101440"/>
                <a:gd name="connsiteY5" fmla="*/ 167376 h 202880"/>
                <a:gd name="connsiteX6" fmla="*/ 30432 w 101440"/>
                <a:gd name="connsiteY6" fmla="*/ 91296 h 202880"/>
                <a:gd name="connsiteX7" fmla="*/ 0 w 101440"/>
                <a:gd name="connsiteY7" fmla="*/ 71008 h 202880"/>
                <a:gd name="connsiteX8" fmla="*/ 71008 w 101440"/>
                <a:gd name="connsiteY8" fmla="*/ 197808 h 202880"/>
                <a:gd name="connsiteX9" fmla="*/ 147088 w 101440"/>
                <a:gd name="connsiteY9" fmla="*/ 152160 h 202880"/>
                <a:gd name="connsiteX10" fmla="*/ 142016 w 101440"/>
                <a:gd name="connsiteY10" fmla="*/ 4564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0" h="202880">
                  <a:moveTo>
                    <a:pt x="142016" y="45648"/>
                  </a:moveTo>
                  <a:cubicBezTo>
                    <a:pt x="116656" y="30432"/>
                    <a:pt x="86224" y="15216"/>
                    <a:pt x="60864" y="0"/>
                  </a:cubicBezTo>
                  <a:lnTo>
                    <a:pt x="60864" y="35504"/>
                  </a:lnTo>
                  <a:lnTo>
                    <a:pt x="111584" y="65936"/>
                  </a:lnTo>
                  <a:lnTo>
                    <a:pt x="111584" y="142016"/>
                  </a:lnTo>
                  <a:cubicBezTo>
                    <a:pt x="111584" y="172448"/>
                    <a:pt x="96368" y="187664"/>
                    <a:pt x="71008" y="167376"/>
                  </a:cubicBezTo>
                  <a:cubicBezTo>
                    <a:pt x="40576" y="152160"/>
                    <a:pt x="30432" y="126800"/>
                    <a:pt x="30432" y="91296"/>
                  </a:cubicBezTo>
                  <a:lnTo>
                    <a:pt x="0" y="71008"/>
                  </a:lnTo>
                  <a:cubicBezTo>
                    <a:pt x="0" y="126800"/>
                    <a:pt x="30432" y="172448"/>
                    <a:pt x="71008" y="197808"/>
                  </a:cubicBezTo>
                  <a:cubicBezTo>
                    <a:pt x="116656" y="223168"/>
                    <a:pt x="147088" y="202880"/>
                    <a:pt x="147088" y="152160"/>
                  </a:cubicBezTo>
                  <a:lnTo>
                    <a:pt x="142016" y="4564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44DFA8F9-F6BC-4FAF-AE46-AB336967724B}"/>
                </a:ext>
              </a:extLst>
            </p:cNvPr>
            <p:cNvSpPr/>
            <p:nvPr/>
          </p:nvSpPr>
          <p:spPr>
            <a:xfrm>
              <a:off x="7242274" y="2115351"/>
              <a:ext cx="152160" cy="253600"/>
            </a:xfrm>
            <a:custGeom>
              <a:avLst/>
              <a:gdLst>
                <a:gd name="connsiteX0" fmla="*/ 60864 w 152160"/>
                <a:gd name="connsiteY0" fmla="*/ 111584 h 253600"/>
                <a:gd name="connsiteX1" fmla="*/ 91296 w 152160"/>
                <a:gd name="connsiteY1" fmla="*/ 45648 h 253600"/>
                <a:gd name="connsiteX2" fmla="*/ 121728 w 152160"/>
                <a:gd name="connsiteY2" fmla="*/ 147088 h 253600"/>
                <a:gd name="connsiteX3" fmla="*/ 60864 w 152160"/>
                <a:gd name="connsiteY3" fmla="*/ 111584 h 253600"/>
                <a:gd name="connsiteX4" fmla="*/ 111584 w 152160"/>
                <a:gd name="connsiteY4" fmla="*/ 20288 h 253600"/>
                <a:gd name="connsiteX5" fmla="*/ 76080 w 152160"/>
                <a:gd name="connsiteY5" fmla="*/ 0 h 253600"/>
                <a:gd name="connsiteX6" fmla="*/ 0 w 152160"/>
                <a:gd name="connsiteY6" fmla="*/ 147088 h 253600"/>
                <a:gd name="connsiteX7" fmla="*/ 35504 w 152160"/>
                <a:gd name="connsiteY7" fmla="*/ 167376 h 253600"/>
                <a:gd name="connsiteX8" fmla="*/ 50720 w 152160"/>
                <a:gd name="connsiteY8" fmla="*/ 142016 h 253600"/>
                <a:gd name="connsiteX9" fmla="*/ 136945 w 152160"/>
                <a:gd name="connsiteY9" fmla="*/ 192736 h 253600"/>
                <a:gd name="connsiteX10" fmla="*/ 152160 w 152160"/>
                <a:gd name="connsiteY10" fmla="*/ 238384 h 253600"/>
                <a:gd name="connsiteX11" fmla="*/ 187665 w 152160"/>
                <a:gd name="connsiteY11" fmla="*/ 258672 h 253600"/>
                <a:gd name="connsiteX12" fmla="*/ 111584 w 152160"/>
                <a:gd name="connsiteY12" fmla="*/ 20288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160" h="253600">
                  <a:moveTo>
                    <a:pt x="60864" y="111584"/>
                  </a:moveTo>
                  <a:lnTo>
                    <a:pt x="91296" y="45648"/>
                  </a:lnTo>
                  <a:lnTo>
                    <a:pt x="121728" y="147088"/>
                  </a:lnTo>
                  <a:lnTo>
                    <a:pt x="60864" y="111584"/>
                  </a:lnTo>
                  <a:moveTo>
                    <a:pt x="111584" y="20288"/>
                  </a:moveTo>
                  <a:lnTo>
                    <a:pt x="76080" y="0"/>
                  </a:lnTo>
                  <a:lnTo>
                    <a:pt x="0" y="147088"/>
                  </a:lnTo>
                  <a:lnTo>
                    <a:pt x="35504" y="167376"/>
                  </a:lnTo>
                  <a:lnTo>
                    <a:pt x="50720" y="142016"/>
                  </a:lnTo>
                  <a:lnTo>
                    <a:pt x="136945" y="192736"/>
                  </a:lnTo>
                  <a:lnTo>
                    <a:pt x="152160" y="238384"/>
                  </a:lnTo>
                  <a:lnTo>
                    <a:pt x="187665" y="258672"/>
                  </a:lnTo>
                  <a:lnTo>
                    <a:pt x="111584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A535957B-468F-4BBC-8A10-3FDC645A065C}"/>
                </a:ext>
              </a:extLst>
            </p:cNvPr>
            <p:cNvSpPr/>
            <p:nvPr/>
          </p:nvSpPr>
          <p:spPr>
            <a:xfrm>
              <a:off x="7404579" y="2166071"/>
              <a:ext cx="152160" cy="202880"/>
            </a:xfrm>
            <a:custGeom>
              <a:avLst/>
              <a:gdLst>
                <a:gd name="connsiteX0" fmla="*/ 167376 w 152160"/>
                <a:gd name="connsiteY0" fmla="*/ 96368 h 202880"/>
                <a:gd name="connsiteX1" fmla="*/ 136944 w 152160"/>
                <a:gd name="connsiteY1" fmla="*/ 76080 h 202880"/>
                <a:gd name="connsiteX2" fmla="*/ 81152 w 152160"/>
                <a:gd name="connsiteY2" fmla="*/ 197808 h 202880"/>
                <a:gd name="connsiteX3" fmla="*/ 35504 w 152160"/>
                <a:gd name="connsiteY3" fmla="*/ 20288 h 202880"/>
                <a:gd name="connsiteX4" fmla="*/ 0 w 152160"/>
                <a:gd name="connsiteY4" fmla="*/ 0 h 202880"/>
                <a:gd name="connsiteX5" fmla="*/ 65936 w 152160"/>
                <a:gd name="connsiteY5" fmla="*/ 228240 h 202880"/>
                <a:gd name="connsiteX6" fmla="*/ 101440 w 152160"/>
                <a:gd name="connsiteY6" fmla="*/ 248528 h 202880"/>
                <a:gd name="connsiteX7" fmla="*/ 167376 w 152160"/>
                <a:gd name="connsiteY7" fmla="*/ 96368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160" h="202880">
                  <a:moveTo>
                    <a:pt x="167376" y="96368"/>
                  </a:moveTo>
                  <a:lnTo>
                    <a:pt x="136944" y="76080"/>
                  </a:lnTo>
                  <a:lnTo>
                    <a:pt x="81152" y="197808"/>
                  </a:lnTo>
                  <a:lnTo>
                    <a:pt x="35504" y="20288"/>
                  </a:lnTo>
                  <a:lnTo>
                    <a:pt x="0" y="0"/>
                  </a:lnTo>
                  <a:lnTo>
                    <a:pt x="65936" y="228240"/>
                  </a:lnTo>
                  <a:lnTo>
                    <a:pt x="101440" y="248528"/>
                  </a:lnTo>
                  <a:lnTo>
                    <a:pt x="167376" y="9636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921BC1CD-B9E6-4C8E-8601-482D8DF70DA6}"/>
                </a:ext>
              </a:extLst>
            </p:cNvPr>
            <p:cNvSpPr/>
            <p:nvPr/>
          </p:nvSpPr>
          <p:spPr>
            <a:xfrm>
              <a:off x="7571955" y="2308087"/>
              <a:ext cx="152160" cy="253600"/>
            </a:xfrm>
            <a:custGeom>
              <a:avLst/>
              <a:gdLst>
                <a:gd name="connsiteX0" fmla="*/ 65936 w 152160"/>
                <a:gd name="connsiteY0" fmla="*/ 111584 h 253600"/>
                <a:gd name="connsiteX1" fmla="*/ 96368 w 152160"/>
                <a:gd name="connsiteY1" fmla="*/ 45648 h 253600"/>
                <a:gd name="connsiteX2" fmla="*/ 126800 w 152160"/>
                <a:gd name="connsiteY2" fmla="*/ 147088 h 253600"/>
                <a:gd name="connsiteX3" fmla="*/ 65936 w 152160"/>
                <a:gd name="connsiteY3" fmla="*/ 111584 h 253600"/>
                <a:gd name="connsiteX4" fmla="*/ 111584 w 152160"/>
                <a:gd name="connsiteY4" fmla="*/ 20288 h 253600"/>
                <a:gd name="connsiteX5" fmla="*/ 76080 w 152160"/>
                <a:gd name="connsiteY5" fmla="*/ 0 h 253600"/>
                <a:gd name="connsiteX6" fmla="*/ 0 w 152160"/>
                <a:gd name="connsiteY6" fmla="*/ 147088 h 253600"/>
                <a:gd name="connsiteX7" fmla="*/ 35504 w 152160"/>
                <a:gd name="connsiteY7" fmla="*/ 167376 h 253600"/>
                <a:gd name="connsiteX8" fmla="*/ 50720 w 152160"/>
                <a:gd name="connsiteY8" fmla="*/ 142016 h 253600"/>
                <a:gd name="connsiteX9" fmla="*/ 136945 w 152160"/>
                <a:gd name="connsiteY9" fmla="*/ 192736 h 253600"/>
                <a:gd name="connsiteX10" fmla="*/ 152160 w 152160"/>
                <a:gd name="connsiteY10" fmla="*/ 238384 h 253600"/>
                <a:gd name="connsiteX11" fmla="*/ 187665 w 152160"/>
                <a:gd name="connsiteY11" fmla="*/ 258672 h 253600"/>
                <a:gd name="connsiteX12" fmla="*/ 111584 w 152160"/>
                <a:gd name="connsiteY12" fmla="*/ 20288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160" h="253600">
                  <a:moveTo>
                    <a:pt x="65936" y="111584"/>
                  </a:moveTo>
                  <a:lnTo>
                    <a:pt x="96368" y="45648"/>
                  </a:lnTo>
                  <a:lnTo>
                    <a:pt x="126800" y="147088"/>
                  </a:lnTo>
                  <a:lnTo>
                    <a:pt x="65936" y="111584"/>
                  </a:lnTo>
                  <a:moveTo>
                    <a:pt x="111584" y="20288"/>
                  </a:moveTo>
                  <a:lnTo>
                    <a:pt x="76080" y="0"/>
                  </a:lnTo>
                  <a:lnTo>
                    <a:pt x="0" y="147088"/>
                  </a:lnTo>
                  <a:lnTo>
                    <a:pt x="35504" y="167376"/>
                  </a:lnTo>
                  <a:lnTo>
                    <a:pt x="50720" y="142016"/>
                  </a:lnTo>
                  <a:lnTo>
                    <a:pt x="136945" y="192736"/>
                  </a:lnTo>
                  <a:lnTo>
                    <a:pt x="152160" y="238384"/>
                  </a:lnTo>
                  <a:lnTo>
                    <a:pt x="187665" y="258672"/>
                  </a:lnTo>
                  <a:lnTo>
                    <a:pt x="111584" y="20288"/>
                  </a:lnTo>
                </a:path>
              </a:pathLst>
            </a:custGeom>
            <a:solidFill>
              <a:schemeClr val="bg1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722F2651-1C4B-4DF6-AC09-A603925DB007}"/>
                </a:ext>
              </a:extLst>
            </p:cNvPr>
            <p:cNvSpPr/>
            <p:nvPr/>
          </p:nvSpPr>
          <p:spPr>
            <a:xfrm>
              <a:off x="8976902" y="3379515"/>
              <a:ext cx="101440" cy="507200"/>
            </a:xfrm>
            <a:custGeom>
              <a:avLst/>
              <a:gdLst>
                <a:gd name="connsiteX0" fmla="*/ 111584 w 101440"/>
                <a:gd name="connsiteY0" fmla="*/ 13981 h 507200"/>
                <a:gd name="connsiteX1" fmla="*/ 35504 w 101440"/>
                <a:gd name="connsiteY1" fmla="*/ 64701 h 507200"/>
                <a:gd name="connsiteX2" fmla="*/ 35504 w 101440"/>
                <a:gd name="connsiteY2" fmla="*/ 140782 h 507200"/>
                <a:gd name="connsiteX3" fmla="*/ 0 w 101440"/>
                <a:gd name="connsiteY3" fmla="*/ 166142 h 507200"/>
                <a:gd name="connsiteX4" fmla="*/ 0 w 101440"/>
                <a:gd name="connsiteY4" fmla="*/ 216862 h 507200"/>
                <a:gd name="connsiteX5" fmla="*/ 35504 w 101440"/>
                <a:gd name="connsiteY5" fmla="*/ 282798 h 507200"/>
                <a:gd name="connsiteX6" fmla="*/ 35504 w 101440"/>
                <a:gd name="connsiteY6" fmla="*/ 358878 h 507200"/>
                <a:gd name="connsiteX7" fmla="*/ 111584 w 101440"/>
                <a:gd name="connsiteY7" fmla="*/ 495822 h 507200"/>
                <a:gd name="connsiteX8" fmla="*/ 142016 w 101440"/>
                <a:gd name="connsiteY8" fmla="*/ 511038 h 507200"/>
                <a:gd name="connsiteX9" fmla="*/ 142016 w 101440"/>
                <a:gd name="connsiteY9" fmla="*/ 460318 h 507200"/>
                <a:gd name="connsiteX10" fmla="*/ 126800 w 101440"/>
                <a:gd name="connsiteY10" fmla="*/ 455246 h 507200"/>
                <a:gd name="connsiteX11" fmla="*/ 101440 w 101440"/>
                <a:gd name="connsiteY11" fmla="*/ 399454 h 507200"/>
                <a:gd name="connsiteX12" fmla="*/ 101440 w 101440"/>
                <a:gd name="connsiteY12" fmla="*/ 328446 h 507200"/>
                <a:gd name="connsiteX13" fmla="*/ 65936 w 101440"/>
                <a:gd name="connsiteY13" fmla="*/ 237150 h 507200"/>
                <a:gd name="connsiteX14" fmla="*/ 101440 w 101440"/>
                <a:gd name="connsiteY14" fmla="*/ 186430 h 507200"/>
                <a:gd name="connsiteX15" fmla="*/ 101440 w 101440"/>
                <a:gd name="connsiteY15" fmla="*/ 115421 h 507200"/>
                <a:gd name="connsiteX16" fmla="*/ 126800 w 101440"/>
                <a:gd name="connsiteY16" fmla="*/ 84990 h 507200"/>
                <a:gd name="connsiteX17" fmla="*/ 142016 w 101440"/>
                <a:gd name="connsiteY17" fmla="*/ 95134 h 507200"/>
                <a:gd name="connsiteX18" fmla="*/ 142016 w 101440"/>
                <a:gd name="connsiteY18" fmla="*/ 44414 h 507200"/>
                <a:gd name="connsiteX19" fmla="*/ 111584 w 101440"/>
                <a:gd name="connsiteY19" fmla="*/ 13981 h 50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440" h="507200">
                  <a:moveTo>
                    <a:pt x="111584" y="13981"/>
                  </a:moveTo>
                  <a:cubicBezTo>
                    <a:pt x="60864" y="-16451"/>
                    <a:pt x="35504" y="3837"/>
                    <a:pt x="35504" y="64701"/>
                  </a:cubicBezTo>
                  <a:lnTo>
                    <a:pt x="35504" y="140782"/>
                  </a:lnTo>
                  <a:cubicBezTo>
                    <a:pt x="35504" y="161070"/>
                    <a:pt x="30432" y="186430"/>
                    <a:pt x="0" y="166142"/>
                  </a:cubicBezTo>
                  <a:lnTo>
                    <a:pt x="0" y="216862"/>
                  </a:lnTo>
                  <a:cubicBezTo>
                    <a:pt x="30432" y="232078"/>
                    <a:pt x="35504" y="262510"/>
                    <a:pt x="35504" y="282798"/>
                  </a:cubicBezTo>
                  <a:lnTo>
                    <a:pt x="35504" y="358878"/>
                  </a:lnTo>
                  <a:cubicBezTo>
                    <a:pt x="35504" y="419742"/>
                    <a:pt x="60864" y="465390"/>
                    <a:pt x="111584" y="495822"/>
                  </a:cubicBezTo>
                  <a:cubicBezTo>
                    <a:pt x="121728" y="500894"/>
                    <a:pt x="131872" y="505966"/>
                    <a:pt x="142016" y="511038"/>
                  </a:cubicBezTo>
                  <a:lnTo>
                    <a:pt x="142016" y="460318"/>
                  </a:lnTo>
                  <a:cubicBezTo>
                    <a:pt x="136944" y="455246"/>
                    <a:pt x="131872" y="455246"/>
                    <a:pt x="126800" y="455246"/>
                  </a:cubicBezTo>
                  <a:cubicBezTo>
                    <a:pt x="106512" y="440030"/>
                    <a:pt x="101440" y="429886"/>
                    <a:pt x="101440" y="399454"/>
                  </a:cubicBezTo>
                  <a:lnTo>
                    <a:pt x="101440" y="328446"/>
                  </a:lnTo>
                  <a:cubicBezTo>
                    <a:pt x="101440" y="298014"/>
                    <a:pt x="101440" y="272654"/>
                    <a:pt x="65936" y="237150"/>
                  </a:cubicBezTo>
                  <a:cubicBezTo>
                    <a:pt x="101440" y="247294"/>
                    <a:pt x="101440" y="216862"/>
                    <a:pt x="101440" y="186430"/>
                  </a:cubicBezTo>
                  <a:lnTo>
                    <a:pt x="101440" y="115421"/>
                  </a:lnTo>
                  <a:cubicBezTo>
                    <a:pt x="101440" y="84990"/>
                    <a:pt x="106512" y="74845"/>
                    <a:pt x="126800" y="84990"/>
                  </a:cubicBezTo>
                  <a:cubicBezTo>
                    <a:pt x="131872" y="90061"/>
                    <a:pt x="136944" y="90061"/>
                    <a:pt x="142016" y="95134"/>
                  </a:cubicBezTo>
                  <a:lnTo>
                    <a:pt x="142016" y="44414"/>
                  </a:lnTo>
                  <a:cubicBezTo>
                    <a:pt x="126800" y="29197"/>
                    <a:pt x="116656" y="19054"/>
                    <a:pt x="111584" y="13981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4FA1FB63-13DF-4618-BDB5-50C980294655}"/>
                </a:ext>
              </a:extLst>
            </p:cNvPr>
            <p:cNvSpPr/>
            <p:nvPr/>
          </p:nvSpPr>
          <p:spPr>
            <a:xfrm>
              <a:off x="9220359" y="3474648"/>
              <a:ext cx="101440" cy="456480"/>
            </a:xfrm>
            <a:custGeom>
              <a:avLst/>
              <a:gdLst>
                <a:gd name="connsiteX0" fmla="*/ 35504 w 101440"/>
                <a:gd name="connsiteY0" fmla="*/ 15216 h 456480"/>
                <a:gd name="connsiteX1" fmla="*/ 5072 w 101440"/>
                <a:gd name="connsiteY1" fmla="*/ 0 h 456480"/>
                <a:gd name="connsiteX2" fmla="*/ 5072 w 101440"/>
                <a:gd name="connsiteY2" fmla="*/ 50720 h 456480"/>
                <a:gd name="connsiteX3" fmla="*/ 20288 w 101440"/>
                <a:gd name="connsiteY3" fmla="*/ 55792 h 456480"/>
                <a:gd name="connsiteX4" fmla="*/ 45648 w 101440"/>
                <a:gd name="connsiteY4" fmla="*/ 116656 h 456480"/>
                <a:gd name="connsiteX5" fmla="*/ 45648 w 101440"/>
                <a:gd name="connsiteY5" fmla="*/ 187664 h 456480"/>
                <a:gd name="connsiteX6" fmla="*/ 76080 w 101440"/>
                <a:gd name="connsiteY6" fmla="*/ 278960 h 456480"/>
                <a:gd name="connsiteX7" fmla="*/ 40575 w 101440"/>
                <a:gd name="connsiteY7" fmla="*/ 329680 h 456480"/>
                <a:gd name="connsiteX8" fmla="*/ 40575 w 101440"/>
                <a:gd name="connsiteY8" fmla="*/ 400688 h 456480"/>
                <a:gd name="connsiteX9" fmla="*/ 15215 w 101440"/>
                <a:gd name="connsiteY9" fmla="*/ 426048 h 456480"/>
                <a:gd name="connsiteX10" fmla="*/ 0 w 101440"/>
                <a:gd name="connsiteY10" fmla="*/ 415904 h 456480"/>
                <a:gd name="connsiteX11" fmla="*/ 0 w 101440"/>
                <a:gd name="connsiteY11" fmla="*/ 466624 h 456480"/>
                <a:gd name="connsiteX12" fmla="*/ 30432 w 101440"/>
                <a:gd name="connsiteY12" fmla="*/ 486912 h 456480"/>
                <a:gd name="connsiteX13" fmla="*/ 106512 w 101440"/>
                <a:gd name="connsiteY13" fmla="*/ 436192 h 456480"/>
                <a:gd name="connsiteX14" fmla="*/ 106512 w 101440"/>
                <a:gd name="connsiteY14" fmla="*/ 360112 h 456480"/>
                <a:gd name="connsiteX15" fmla="*/ 142016 w 101440"/>
                <a:gd name="connsiteY15" fmla="*/ 334752 h 456480"/>
                <a:gd name="connsiteX16" fmla="*/ 142016 w 101440"/>
                <a:gd name="connsiteY16" fmla="*/ 284032 h 456480"/>
                <a:gd name="connsiteX17" fmla="*/ 106512 w 101440"/>
                <a:gd name="connsiteY17" fmla="*/ 218096 h 456480"/>
                <a:gd name="connsiteX18" fmla="*/ 106512 w 101440"/>
                <a:gd name="connsiteY18" fmla="*/ 142016 h 456480"/>
                <a:gd name="connsiteX19" fmla="*/ 35504 w 101440"/>
                <a:gd name="connsiteY19" fmla="*/ 15216 h 45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440" h="456480">
                  <a:moveTo>
                    <a:pt x="35504" y="15216"/>
                  </a:moveTo>
                  <a:cubicBezTo>
                    <a:pt x="25360" y="10144"/>
                    <a:pt x="15215" y="5072"/>
                    <a:pt x="5072" y="0"/>
                  </a:cubicBezTo>
                  <a:lnTo>
                    <a:pt x="5072" y="50720"/>
                  </a:lnTo>
                  <a:cubicBezTo>
                    <a:pt x="10144" y="50720"/>
                    <a:pt x="15215" y="55792"/>
                    <a:pt x="20288" y="55792"/>
                  </a:cubicBezTo>
                  <a:cubicBezTo>
                    <a:pt x="40575" y="65936"/>
                    <a:pt x="45648" y="86224"/>
                    <a:pt x="45648" y="116656"/>
                  </a:cubicBezTo>
                  <a:lnTo>
                    <a:pt x="45648" y="187664"/>
                  </a:lnTo>
                  <a:cubicBezTo>
                    <a:pt x="45648" y="218096"/>
                    <a:pt x="40575" y="243456"/>
                    <a:pt x="76080" y="278960"/>
                  </a:cubicBezTo>
                  <a:cubicBezTo>
                    <a:pt x="40575" y="268816"/>
                    <a:pt x="40575" y="299248"/>
                    <a:pt x="40575" y="329680"/>
                  </a:cubicBezTo>
                  <a:lnTo>
                    <a:pt x="40575" y="400688"/>
                  </a:lnTo>
                  <a:cubicBezTo>
                    <a:pt x="40575" y="431120"/>
                    <a:pt x="35504" y="441264"/>
                    <a:pt x="15215" y="426048"/>
                  </a:cubicBezTo>
                  <a:cubicBezTo>
                    <a:pt x="10144" y="426048"/>
                    <a:pt x="5072" y="420976"/>
                    <a:pt x="0" y="415904"/>
                  </a:cubicBezTo>
                  <a:lnTo>
                    <a:pt x="0" y="466624"/>
                  </a:lnTo>
                  <a:cubicBezTo>
                    <a:pt x="10144" y="476768"/>
                    <a:pt x="20288" y="481840"/>
                    <a:pt x="30432" y="486912"/>
                  </a:cubicBezTo>
                  <a:cubicBezTo>
                    <a:pt x="81152" y="517344"/>
                    <a:pt x="106512" y="497056"/>
                    <a:pt x="106512" y="436192"/>
                  </a:cubicBezTo>
                  <a:lnTo>
                    <a:pt x="106512" y="360112"/>
                  </a:lnTo>
                  <a:cubicBezTo>
                    <a:pt x="106512" y="339824"/>
                    <a:pt x="111584" y="314464"/>
                    <a:pt x="142016" y="334752"/>
                  </a:cubicBezTo>
                  <a:lnTo>
                    <a:pt x="142016" y="284032"/>
                  </a:lnTo>
                  <a:cubicBezTo>
                    <a:pt x="111584" y="268816"/>
                    <a:pt x="106512" y="238384"/>
                    <a:pt x="106512" y="218096"/>
                  </a:cubicBezTo>
                  <a:lnTo>
                    <a:pt x="106512" y="142016"/>
                  </a:lnTo>
                  <a:cubicBezTo>
                    <a:pt x="106512" y="91296"/>
                    <a:pt x="81152" y="45648"/>
                    <a:pt x="35504" y="15216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33EC745-775F-472E-A54E-D23AF4F4946D}"/>
                </a:ext>
              </a:extLst>
            </p:cNvPr>
            <p:cNvSpPr/>
            <p:nvPr/>
          </p:nvSpPr>
          <p:spPr>
            <a:xfrm>
              <a:off x="3174522" y="2864972"/>
              <a:ext cx="101440" cy="202880"/>
            </a:xfrm>
            <a:custGeom>
              <a:avLst/>
              <a:gdLst>
                <a:gd name="connsiteX0" fmla="*/ 71008 w 101440"/>
                <a:gd name="connsiteY0" fmla="*/ 11179 h 202880"/>
                <a:gd name="connsiteX1" fmla="*/ 5072 w 101440"/>
                <a:gd name="connsiteY1" fmla="*/ 31467 h 202880"/>
                <a:gd name="connsiteX2" fmla="*/ 71008 w 101440"/>
                <a:gd name="connsiteY2" fmla="*/ 127835 h 202880"/>
                <a:gd name="connsiteX3" fmla="*/ 111584 w 101440"/>
                <a:gd name="connsiteY3" fmla="*/ 178555 h 202880"/>
                <a:gd name="connsiteX4" fmla="*/ 71008 w 101440"/>
                <a:gd name="connsiteY4" fmla="*/ 183627 h 202880"/>
                <a:gd name="connsiteX5" fmla="*/ 25360 w 101440"/>
                <a:gd name="connsiteY5" fmla="*/ 127835 h 202880"/>
                <a:gd name="connsiteX6" fmla="*/ 0 w 101440"/>
                <a:gd name="connsiteY6" fmla="*/ 127835 h 202880"/>
                <a:gd name="connsiteX7" fmla="*/ 71008 w 101440"/>
                <a:gd name="connsiteY7" fmla="*/ 219131 h 202880"/>
                <a:gd name="connsiteX8" fmla="*/ 142016 w 101440"/>
                <a:gd name="connsiteY8" fmla="*/ 198843 h 202880"/>
                <a:gd name="connsiteX9" fmla="*/ 76080 w 101440"/>
                <a:gd name="connsiteY9" fmla="*/ 97403 h 202880"/>
                <a:gd name="connsiteX10" fmla="*/ 40576 w 101440"/>
                <a:gd name="connsiteY10" fmla="*/ 51755 h 202880"/>
                <a:gd name="connsiteX11" fmla="*/ 76080 w 101440"/>
                <a:gd name="connsiteY11" fmla="*/ 46683 h 202880"/>
                <a:gd name="connsiteX12" fmla="*/ 116656 w 101440"/>
                <a:gd name="connsiteY12" fmla="*/ 92331 h 202880"/>
                <a:gd name="connsiteX13" fmla="*/ 142016 w 101440"/>
                <a:gd name="connsiteY13" fmla="*/ 92331 h 202880"/>
                <a:gd name="connsiteX14" fmla="*/ 71008 w 101440"/>
                <a:gd name="connsiteY14" fmla="*/ 11179 h 20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440" h="202880">
                  <a:moveTo>
                    <a:pt x="71008" y="11179"/>
                  </a:moveTo>
                  <a:cubicBezTo>
                    <a:pt x="40576" y="-4037"/>
                    <a:pt x="5072" y="-9109"/>
                    <a:pt x="5072" y="31467"/>
                  </a:cubicBezTo>
                  <a:cubicBezTo>
                    <a:pt x="5072" y="77115"/>
                    <a:pt x="35504" y="102475"/>
                    <a:pt x="71008" y="127835"/>
                  </a:cubicBezTo>
                  <a:cubicBezTo>
                    <a:pt x="91296" y="143051"/>
                    <a:pt x="111584" y="158267"/>
                    <a:pt x="111584" y="178555"/>
                  </a:cubicBezTo>
                  <a:cubicBezTo>
                    <a:pt x="111584" y="198843"/>
                    <a:pt x="91296" y="198843"/>
                    <a:pt x="71008" y="183627"/>
                  </a:cubicBezTo>
                  <a:cubicBezTo>
                    <a:pt x="50720" y="173483"/>
                    <a:pt x="30432" y="153195"/>
                    <a:pt x="25360" y="127835"/>
                  </a:cubicBezTo>
                  <a:lnTo>
                    <a:pt x="0" y="127835"/>
                  </a:lnTo>
                  <a:cubicBezTo>
                    <a:pt x="10144" y="168411"/>
                    <a:pt x="40576" y="198843"/>
                    <a:pt x="71008" y="219131"/>
                  </a:cubicBezTo>
                  <a:cubicBezTo>
                    <a:pt x="106512" y="239419"/>
                    <a:pt x="142016" y="239419"/>
                    <a:pt x="142016" y="198843"/>
                  </a:cubicBezTo>
                  <a:cubicBezTo>
                    <a:pt x="142016" y="153195"/>
                    <a:pt x="111584" y="122763"/>
                    <a:pt x="76080" y="97403"/>
                  </a:cubicBezTo>
                  <a:cubicBezTo>
                    <a:pt x="55792" y="82187"/>
                    <a:pt x="40576" y="66971"/>
                    <a:pt x="40576" y="51755"/>
                  </a:cubicBezTo>
                  <a:cubicBezTo>
                    <a:pt x="40576" y="36539"/>
                    <a:pt x="50720" y="31467"/>
                    <a:pt x="76080" y="46683"/>
                  </a:cubicBezTo>
                  <a:cubicBezTo>
                    <a:pt x="96368" y="56827"/>
                    <a:pt x="111584" y="77115"/>
                    <a:pt x="116656" y="92331"/>
                  </a:cubicBezTo>
                  <a:lnTo>
                    <a:pt x="142016" y="92331"/>
                  </a:lnTo>
                  <a:cubicBezTo>
                    <a:pt x="126800" y="51755"/>
                    <a:pt x="96368" y="26395"/>
                    <a:pt x="71008" y="11179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32519356-F86A-4F44-A93F-6E5B88C6E572}"/>
                </a:ext>
              </a:extLst>
            </p:cNvPr>
            <p:cNvSpPr/>
            <p:nvPr/>
          </p:nvSpPr>
          <p:spPr>
            <a:xfrm>
              <a:off x="3336827" y="2963244"/>
              <a:ext cx="152160" cy="253600"/>
            </a:xfrm>
            <a:custGeom>
              <a:avLst/>
              <a:gdLst>
                <a:gd name="connsiteX0" fmla="*/ 81152 w 152160"/>
                <a:gd name="connsiteY0" fmla="*/ 181723 h 253600"/>
                <a:gd name="connsiteX1" fmla="*/ 25360 w 152160"/>
                <a:gd name="connsiteY1" fmla="*/ 85355 h 253600"/>
                <a:gd name="connsiteX2" fmla="*/ 81152 w 152160"/>
                <a:gd name="connsiteY2" fmla="*/ 49851 h 253600"/>
                <a:gd name="connsiteX3" fmla="*/ 136944 w 152160"/>
                <a:gd name="connsiteY3" fmla="*/ 146219 h 253600"/>
                <a:gd name="connsiteX4" fmla="*/ 81152 w 152160"/>
                <a:gd name="connsiteY4" fmla="*/ 181723 h 253600"/>
                <a:gd name="connsiteX5" fmla="*/ 86224 w 152160"/>
                <a:gd name="connsiteY5" fmla="*/ 14347 h 253600"/>
                <a:gd name="connsiteX6" fmla="*/ 0 w 152160"/>
                <a:gd name="connsiteY6" fmla="*/ 65067 h 253600"/>
                <a:gd name="connsiteX7" fmla="*/ 86224 w 152160"/>
                <a:gd name="connsiteY7" fmla="*/ 217227 h 253600"/>
                <a:gd name="connsiteX8" fmla="*/ 131872 w 152160"/>
                <a:gd name="connsiteY8" fmla="*/ 232443 h 253600"/>
                <a:gd name="connsiteX9" fmla="*/ 152160 w 152160"/>
                <a:gd name="connsiteY9" fmla="*/ 267947 h 253600"/>
                <a:gd name="connsiteX10" fmla="*/ 172448 w 152160"/>
                <a:gd name="connsiteY10" fmla="*/ 252731 h 253600"/>
                <a:gd name="connsiteX11" fmla="*/ 152160 w 152160"/>
                <a:gd name="connsiteY11" fmla="*/ 217227 h 253600"/>
                <a:gd name="connsiteX12" fmla="*/ 167376 w 152160"/>
                <a:gd name="connsiteY12" fmla="*/ 161435 h 253600"/>
                <a:gd name="connsiteX13" fmla="*/ 86224 w 152160"/>
                <a:gd name="connsiteY13" fmla="*/ 14347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160" h="253600">
                  <a:moveTo>
                    <a:pt x="81152" y="181723"/>
                  </a:moveTo>
                  <a:cubicBezTo>
                    <a:pt x="45648" y="161435"/>
                    <a:pt x="25360" y="115787"/>
                    <a:pt x="25360" y="85355"/>
                  </a:cubicBezTo>
                  <a:cubicBezTo>
                    <a:pt x="25360" y="54923"/>
                    <a:pt x="40576" y="24491"/>
                    <a:pt x="81152" y="49851"/>
                  </a:cubicBezTo>
                  <a:cubicBezTo>
                    <a:pt x="121728" y="75211"/>
                    <a:pt x="136944" y="115787"/>
                    <a:pt x="136944" y="146219"/>
                  </a:cubicBezTo>
                  <a:cubicBezTo>
                    <a:pt x="142016" y="176651"/>
                    <a:pt x="121728" y="207083"/>
                    <a:pt x="81152" y="181723"/>
                  </a:cubicBezTo>
                  <a:moveTo>
                    <a:pt x="86224" y="14347"/>
                  </a:moveTo>
                  <a:cubicBezTo>
                    <a:pt x="25360" y="-21157"/>
                    <a:pt x="0" y="14347"/>
                    <a:pt x="0" y="65067"/>
                  </a:cubicBezTo>
                  <a:cubicBezTo>
                    <a:pt x="0" y="115787"/>
                    <a:pt x="25360" y="181723"/>
                    <a:pt x="86224" y="217227"/>
                  </a:cubicBezTo>
                  <a:cubicBezTo>
                    <a:pt x="106512" y="227371"/>
                    <a:pt x="121728" y="232443"/>
                    <a:pt x="131872" y="232443"/>
                  </a:cubicBezTo>
                  <a:lnTo>
                    <a:pt x="152160" y="267947"/>
                  </a:lnTo>
                  <a:lnTo>
                    <a:pt x="172448" y="252731"/>
                  </a:lnTo>
                  <a:lnTo>
                    <a:pt x="152160" y="217227"/>
                  </a:lnTo>
                  <a:cubicBezTo>
                    <a:pt x="162304" y="207083"/>
                    <a:pt x="167376" y="186795"/>
                    <a:pt x="167376" y="161435"/>
                  </a:cubicBezTo>
                  <a:cubicBezTo>
                    <a:pt x="167376" y="115787"/>
                    <a:pt x="142016" y="49851"/>
                    <a:pt x="86224" y="14347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C10113ED-F473-436E-8AB9-2C629CEABFF2}"/>
                </a:ext>
              </a:extLst>
            </p:cNvPr>
            <p:cNvSpPr/>
            <p:nvPr/>
          </p:nvSpPr>
          <p:spPr>
            <a:xfrm>
              <a:off x="3529563" y="3048600"/>
              <a:ext cx="101440" cy="253600"/>
            </a:xfrm>
            <a:custGeom>
              <a:avLst/>
              <a:gdLst>
                <a:gd name="connsiteX0" fmla="*/ 30432 w 101440"/>
                <a:gd name="connsiteY0" fmla="*/ 15216 h 253600"/>
                <a:gd name="connsiteX1" fmla="*/ 0 w 101440"/>
                <a:gd name="connsiteY1" fmla="*/ 0 h 253600"/>
                <a:gd name="connsiteX2" fmla="*/ 0 w 101440"/>
                <a:gd name="connsiteY2" fmla="*/ 192736 h 253600"/>
                <a:gd name="connsiteX3" fmla="*/ 116656 w 101440"/>
                <a:gd name="connsiteY3" fmla="*/ 258672 h 253600"/>
                <a:gd name="connsiteX4" fmla="*/ 116656 w 101440"/>
                <a:gd name="connsiteY4" fmla="*/ 228240 h 253600"/>
                <a:gd name="connsiteX5" fmla="*/ 30432 w 101440"/>
                <a:gd name="connsiteY5" fmla="*/ 177520 h 253600"/>
                <a:gd name="connsiteX6" fmla="*/ 30432 w 101440"/>
                <a:gd name="connsiteY6" fmla="*/ 15216 h 2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40" h="253600">
                  <a:moveTo>
                    <a:pt x="30432" y="15216"/>
                  </a:moveTo>
                  <a:lnTo>
                    <a:pt x="0" y="0"/>
                  </a:lnTo>
                  <a:lnTo>
                    <a:pt x="0" y="192736"/>
                  </a:lnTo>
                  <a:lnTo>
                    <a:pt x="116656" y="258672"/>
                  </a:lnTo>
                  <a:lnTo>
                    <a:pt x="116656" y="228240"/>
                  </a:lnTo>
                  <a:lnTo>
                    <a:pt x="30432" y="177520"/>
                  </a:lnTo>
                  <a:lnTo>
                    <a:pt x="30432" y="15216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4B93694B-AC23-49C8-926B-3675FC46DE1E}"/>
                </a:ext>
              </a:extLst>
            </p:cNvPr>
            <p:cNvSpPr/>
            <p:nvPr/>
          </p:nvSpPr>
          <p:spPr>
            <a:xfrm>
              <a:off x="3757381" y="2284024"/>
              <a:ext cx="202880" cy="304320"/>
            </a:xfrm>
            <a:custGeom>
              <a:avLst/>
              <a:gdLst>
                <a:gd name="connsiteX0" fmla="*/ 122151 w 202880"/>
                <a:gd name="connsiteY0" fmla="*/ 18991 h 304320"/>
                <a:gd name="connsiteX1" fmla="*/ 423 w 202880"/>
                <a:gd name="connsiteY1" fmla="*/ 232015 h 304320"/>
                <a:gd name="connsiteX2" fmla="*/ 127223 w 202880"/>
                <a:gd name="connsiteY2" fmla="*/ 297952 h 304320"/>
                <a:gd name="connsiteX3" fmla="*/ 218519 w 202880"/>
                <a:gd name="connsiteY3" fmla="*/ 206655 h 304320"/>
                <a:gd name="connsiteX4" fmla="*/ 188087 w 202880"/>
                <a:gd name="connsiteY4" fmla="*/ 191439 h 304320"/>
                <a:gd name="connsiteX5" fmla="*/ 127223 w 202880"/>
                <a:gd name="connsiteY5" fmla="*/ 252303 h 304320"/>
                <a:gd name="connsiteX6" fmla="*/ 46071 w 202880"/>
                <a:gd name="connsiteY6" fmla="*/ 206655 h 304320"/>
                <a:gd name="connsiteX7" fmla="*/ 127223 w 202880"/>
                <a:gd name="connsiteY7" fmla="*/ 64639 h 304320"/>
                <a:gd name="connsiteX8" fmla="*/ 183015 w 202880"/>
                <a:gd name="connsiteY8" fmla="*/ 59567 h 304320"/>
                <a:gd name="connsiteX9" fmla="*/ 213447 w 202880"/>
                <a:gd name="connsiteY9" fmla="*/ 8847 h 304320"/>
                <a:gd name="connsiteX10" fmla="*/ 122151 w 202880"/>
                <a:gd name="connsiteY10" fmla="*/ 18991 h 30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880" h="304320">
                  <a:moveTo>
                    <a:pt x="122151" y="18991"/>
                  </a:moveTo>
                  <a:cubicBezTo>
                    <a:pt x="35927" y="69711"/>
                    <a:pt x="-4649" y="161007"/>
                    <a:pt x="423" y="232015"/>
                  </a:cubicBezTo>
                  <a:cubicBezTo>
                    <a:pt x="423" y="303024"/>
                    <a:pt x="35927" y="348672"/>
                    <a:pt x="127223" y="297952"/>
                  </a:cubicBezTo>
                  <a:cubicBezTo>
                    <a:pt x="162727" y="277664"/>
                    <a:pt x="193159" y="247231"/>
                    <a:pt x="218519" y="206655"/>
                  </a:cubicBezTo>
                  <a:lnTo>
                    <a:pt x="188087" y="191439"/>
                  </a:lnTo>
                  <a:cubicBezTo>
                    <a:pt x="172871" y="216800"/>
                    <a:pt x="147511" y="242160"/>
                    <a:pt x="127223" y="252303"/>
                  </a:cubicBezTo>
                  <a:cubicBezTo>
                    <a:pt x="71431" y="287808"/>
                    <a:pt x="46071" y="252303"/>
                    <a:pt x="46071" y="206655"/>
                  </a:cubicBezTo>
                  <a:cubicBezTo>
                    <a:pt x="46071" y="161007"/>
                    <a:pt x="71431" y="100143"/>
                    <a:pt x="127223" y="64639"/>
                  </a:cubicBezTo>
                  <a:cubicBezTo>
                    <a:pt x="147511" y="54495"/>
                    <a:pt x="167799" y="49423"/>
                    <a:pt x="183015" y="59567"/>
                  </a:cubicBezTo>
                  <a:lnTo>
                    <a:pt x="213447" y="8847"/>
                  </a:lnTo>
                  <a:cubicBezTo>
                    <a:pt x="183015" y="-6369"/>
                    <a:pt x="152583" y="-1297"/>
                    <a:pt x="122151" y="18991"/>
                  </a:cubicBez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978D802-DDCC-4348-9E9E-B3BC4F084854}"/>
                </a:ext>
              </a:extLst>
            </p:cNvPr>
            <p:cNvSpPr/>
            <p:nvPr/>
          </p:nvSpPr>
          <p:spPr>
            <a:xfrm>
              <a:off x="3970828" y="2257367"/>
              <a:ext cx="101440" cy="152160"/>
            </a:xfrm>
            <a:custGeom>
              <a:avLst/>
              <a:gdLst>
                <a:gd name="connsiteX0" fmla="*/ 91296 w 101440"/>
                <a:gd name="connsiteY0" fmla="*/ 0 h 152160"/>
                <a:gd name="connsiteX1" fmla="*/ 50720 w 101440"/>
                <a:gd name="connsiteY1" fmla="*/ 25360 h 152160"/>
                <a:gd name="connsiteX2" fmla="*/ 50720 w 101440"/>
                <a:gd name="connsiteY2" fmla="*/ 81152 h 152160"/>
                <a:gd name="connsiteX3" fmla="*/ 0 w 101440"/>
                <a:gd name="connsiteY3" fmla="*/ 111584 h 152160"/>
                <a:gd name="connsiteX4" fmla="*/ 0 w 101440"/>
                <a:gd name="connsiteY4" fmla="*/ 152160 h 152160"/>
                <a:gd name="connsiteX5" fmla="*/ 50720 w 101440"/>
                <a:gd name="connsiteY5" fmla="*/ 121728 h 152160"/>
                <a:gd name="connsiteX6" fmla="*/ 50720 w 101440"/>
                <a:gd name="connsiteY6" fmla="*/ 182592 h 152160"/>
                <a:gd name="connsiteX7" fmla="*/ 91296 w 101440"/>
                <a:gd name="connsiteY7" fmla="*/ 157232 h 152160"/>
                <a:gd name="connsiteX8" fmla="*/ 91296 w 101440"/>
                <a:gd name="connsiteY8" fmla="*/ 101440 h 152160"/>
                <a:gd name="connsiteX9" fmla="*/ 142016 w 101440"/>
                <a:gd name="connsiteY9" fmla="*/ 71008 h 152160"/>
                <a:gd name="connsiteX10" fmla="*/ 142016 w 101440"/>
                <a:gd name="connsiteY10" fmla="*/ 30432 h 152160"/>
                <a:gd name="connsiteX11" fmla="*/ 91296 w 101440"/>
                <a:gd name="connsiteY11" fmla="*/ 60864 h 152160"/>
                <a:gd name="connsiteX12" fmla="*/ 91296 w 101440"/>
                <a:gd name="connsiteY12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440" h="152160">
                  <a:moveTo>
                    <a:pt x="91296" y="0"/>
                  </a:moveTo>
                  <a:lnTo>
                    <a:pt x="50720" y="25360"/>
                  </a:lnTo>
                  <a:lnTo>
                    <a:pt x="50720" y="81152"/>
                  </a:lnTo>
                  <a:lnTo>
                    <a:pt x="0" y="111584"/>
                  </a:lnTo>
                  <a:lnTo>
                    <a:pt x="0" y="152160"/>
                  </a:lnTo>
                  <a:lnTo>
                    <a:pt x="50720" y="121728"/>
                  </a:lnTo>
                  <a:lnTo>
                    <a:pt x="50720" y="182592"/>
                  </a:lnTo>
                  <a:lnTo>
                    <a:pt x="91296" y="157232"/>
                  </a:lnTo>
                  <a:lnTo>
                    <a:pt x="91296" y="101440"/>
                  </a:lnTo>
                  <a:lnTo>
                    <a:pt x="142016" y="71008"/>
                  </a:lnTo>
                  <a:lnTo>
                    <a:pt x="142016" y="30432"/>
                  </a:lnTo>
                  <a:lnTo>
                    <a:pt x="91296" y="60864"/>
                  </a:lnTo>
                  <a:lnTo>
                    <a:pt x="91296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F2851551-95DE-4EBE-B4B1-B66E37BE6815}"/>
                </a:ext>
              </a:extLst>
            </p:cNvPr>
            <p:cNvSpPr/>
            <p:nvPr/>
          </p:nvSpPr>
          <p:spPr>
            <a:xfrm>
              <a:off x="4128060" y="2166071"/>
              <a:ext cx="101440" cy="152160"/>
            </a:xfrm>
            <a:custGeom>
              <a:avLst/>
              <a:gdLst>
                <a:gd name="connsiteX0" fmla="*/ 91296 w 101440"/>
                <a:gd name="connsiteY0" fmla="*/ 0 h 152160"/>
                <a:gd name="connsiteX1" fmla="*/ 50720 w 101440"/>
                <a:gd name="connsiteY1" fmla="*/ 25360 h 152160"/>
                <a:gd name="connsiteX2" fmla="*/ 50720 w 101440"/>
                <a:gd name="connsiteY2" fmla="*/ 81152 h 152160"/>
                <a:gd name="connsiteX3" fmla="*/ 0 w 101440"/>
                <a:gd name="connsiteY3" fmla="*/ 111584 h 152160"/>
                <a:gd name="connsiteX4" fmla="*/ 0 w 101440"/>
                <a:gd name="connsiteY4" fmla="*/ 152160 h 152160"/>
                <a:gd name="connsiteX5" fmla="*/ 50720 w 101440"/>
                <a:gd name="connsiteY5" fmla="*/ 126800 h 152160"/>
                <a:gd name="connsiteX6" fmla="*/ 50720 w 101440"/>
                <a:gd name="connsiteY6" fmla="*/ 182592 h 152160"/>
                <a:gd name="connsiteX7" fmla="*/ 91296 w 101440"/>
                <a:gd name="connsiteY7" fmla="*/ 157232 h 152160"/>
                <a:gd name="connsiteX8" fmla="*/ 91296 w 101440"/>
                <a:gd name="connsiteY8" fmla="*/ 101440 h 152160"/>
                <a:gd name="connsiteX9" fmla="*/ 142016 w 101440"/>
                <a:gd name="connsiteY9" fmla="*/ 71008 h 152160"/>
                <a:gd name="connsiteX10" fmla="*/ 136944 w 101440"/>
                <a:gd name="connsiteY10" fmla="*/ 30432 h 152160"/>
                <a:gd name="connsiteX11" fmla="*/ 91296 w 101440"/>
                <a:gd name="connsiteY11" fmla="*/ 60864 h 152160"/>
                <a:gd name="connsiteX12" fmla="*/ 91296 w 101440"/>
                <a:gd name="connsiteY12" fmla="*/ 0 h 15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440" h="152160">
                  <a:moveTo>
                    <a:pt x="91296" y="0"/>
                  </a:moveTo>
                  <a:lnTo>
                    <a:pt x="50720" y="25360"/>
                  </a:lnTo>
                  <a:lnTo>
                    <a:pt x="50720" y="81152"/>
                  </a:lnTo>
                  <a:lnTo>
                    <a:pt x="0" y="111584"/>
                  </a:lnTo>
                  <a:lnTo>
                    <a:pt x="0" y="152160"/>
                  </a:lnTo>
                  <a:lnTo>
                    <a:pt x="50720" y="126800"/>
                  </a:lnTo>
                  <a:lnTo>
                    <a:pt x="50720" y="182592"/>
                  </a:lnTo>
                  <a:lnTo>
                    <a:pt x="91296" y="157232"/>
                  </a:lnTo>
                  <a:lnTo>
                    <a:pt x="91296" y="101440"/>
                  </a:lnTo>
                  <a:lnTo>
                    <a:pt x="142016" y="71008"/>
                  </a:lnTo>
                  <a:lnTo>
                    <a:pt x="136944" y="30432"/>
                  </a:lnTo>
                  <a:lnTo>
                    <a:pt x="91296" y="60864"/>
                  </a:lnTo>
                  <a:lnTo>
                    <a:pt x="91296" y="0"/>
                  </a:lnTo>
                </a:path>
              </a:pathLst>
            </a:custGeom>
            <a:solidFill>
              <a:srgbClr val="232A4E"/>
            </a:solidFill>
            <a:ln w="506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2" name="Rectangle: Rounded Corners 471">
            <a:extLst>
              <a:ext uri="{FF2B5EF4-FFF2-40B4-BE49-F238E27FC236}">
                <a16:creationId xmlns:a16="http://schemas.microsoft.com/office/drawing/2014/main" id="{AA801372-2F04-4DBC-848B-9AC9EEA35229}"/>
              </a:ext>
            </a:extLst>
          </p:cNvPr>
          <p:cNvSpPr/>
          <p:nvPr/>
        </p:nvSpPr>
        <p:spPr>
          <a:xfrm>
            <a:off x="11017" y="6369871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12873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99BF6E5-DBB2-49A4-ACF1-DD7918CD0DBD}"/>
              </a:ext>
            </a:extLst>
          </p:cNvPr>
          <p:cNvSpPr/>
          <p:nvPr/>
        </p:nvSpPr>
        <p:spPr>
          <a:xfrm rot="10800000">
            <a:off x="10243574" y="1572521"/>
            <a:ext cx="1338826" cy="3712958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A99344-840C-4C8E-BA3B-3BF9860E3F9C}"/>
              </a:ext>
            </a:extLst>
          </p:cNvPr>
          <p:cNvSpPr/>
          <p:nvPr/>
        </p:nvSpPr>
        <p:spPr>
          <a:xfrm>
            <a:off x="115125" y="182361"/>
            <a:ext cx="4130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Implementation:</a:t>
            </a:r>
            <a:endParaRPr lang="en-US" sz="3600" b="1" dirty="0">
              <a:solidFill>
                <a:srgbClr val="232A4E"/>
              </a:solidFill>
              <a:latin typeface="Ubuntu" panose="020B0504030602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0EA31-E147-4E4D-BBF9-9CC42CEB6934}"/>
              </a:ext>
            </a:extLst>
          </p:cNvPr>
          <p:cNvSpPr/>
          <p:nvPr/>
        </p:nvSpPr>
        <p:spPr>
          <a:xfrm>
            <a:off x="997686" y="1045077"/>
            <a:ext cx="9245887" cy="518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Algerian" pitchFamily="82" charset="0"/>
              </a:rPr>
              <a:t> </a:t>
            </a:r>
            <a:r>
              <a:rPr lang="en-IN" sz="2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Times New Roman" pitchFamily="18" charset="0"/>
              </a:rPr>
              <a:t>LOGIN FORM: 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User name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Must be of string type and unique.</a:t>
            </a:r>
            <a:br>
              <a:rPr lang="en-IN" sz="1400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Must be of string datatype.</a:t>
            </a:r>
            <a:br>
              <a:rPr lang="en-IN" sz="1400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Times New Roman" pitchFamily="18" charset="0"/>
              </a:rPr>
              <a:t>REGISTER FORM:</a:t>
            </a:r>
            <a:br>
              <a:rPr lang="en-IN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- Must be of string datatype.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Mail Address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string type and should be of the format  example@gmail.com.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Contact Number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must contain maximum of 10 digits.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must be of string datatype.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Password -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Must be of string datatype.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Confirm Password -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Must be of string datatype.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Times New Roman" pitchFamily="18" charset="0"/>
              </a:rPr>
              <a:t>FEEDBACK FORM:</a:t>
            </a:r>
            <a:br>
              <a:rPr lang="en-IN" sz="1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Your Feedback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400" b="1" u="sng" dirty="0">
                <a:latin typeface="Times New Roman" pitchFamily="18" charset="0"/>
                <a:cs typeface="Times New Roman" pitchFamily="18" charset="0"/>
              </a:rPr>
              <a:t>User Comment</a:t>
            </a:r>
            <a:endParaRPr lang="en-US" sz="1400" dirty="0">
              <a:solidFill>
                <a:srgbClr val="232A4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8B2DCF6-F023-4F56-AA79-4FF0CFB06EBD}"/>
              </a:ext>
            </a:extLst>
          </p:cNvPr>
          <p:cNvSpPr/>
          <p:nvPr/>
        </p:nvSpPr>
        <p:spPr>
          <a:xfrm>
            <a:off x="5718809" y="4853025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4DD4A9-CDB3-4BE6-8075-CBFA03D008FE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B3D59381-531F-4408-8BB3-06E7434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5FF24A9-0F57-47AD-B985-949690C73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A33158F-EFEE-4F9F-B6C9-90FB224056D3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61A567-8A95-48B6-9CB7-C5B225AF007F}"/>
              </a:ext>
            </a:extLst>
          </p:cNvPr>
          <p:cNvGrpSpPr/>
          <p:nvPr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E147AF5-84FD-4FCA-9762-D7E0544E8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78AAB5-CE05-43BD-B094-D7E5FA67FC7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80D5B48-C170-43CF-9C32-80C61F02CB02}"/>
              </a:ext>
            </a:extLst>
          </p:cNvPr>
          <p:cNvSpPr txBox="1"/>
          <p:nvPr/>
        </p:nvSpPr>
        <p:spPr>
          <a:xfrm>
            <a:off x="221512" y="6398640"/>
            <a:ext cx="1134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CodeMaster:</a:t>
            </a:r>
            <a:r>
              <a:rPr lang="en-US" sz="1200" b="1" dirty="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7AB002-8476-41A1-A83A-1B46021EB7B4}"/>
              </a:ext>
            </a:extLst>
          </p:cNvPr>
          <p:cNvSpPr/>
          <p:nvPr/>
        </p:nvSpPr>
        <p:spPr>
          <a:xfrm>
            <a:off x="33051" y="6369871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14970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8" grpId="0"/>
          <p:bldP spid="5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8" grpId="0"/>
          <p:bldP spid="59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001A2DFA-E085-445F-ACBE-C318F4EB1F49}"/>
              </a:ext>
            </a:extLst>
          </p:cNvPr>
          <p:cNvSpPr/>
          <p:nvPr/>
        </p:nvSpPr>
        <p:spPr>
          <a:xfrm>
            <a:off x="0" y="0"/>
            <a:ext cx="12206515" cy="5624172"/>
          </a:xfrm>
          <a:custGeom>
            <a:avLst/>
            <a:gdLst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92000 w 12192000"/>
              <a:gd name="connsiteY2" fmla="*/ 5624172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192000"/>
              <a:gd name="connsiteY0" fmla="*/ 0 h 5624172"/>
              <a:gd name="connsiteX1" fmla="*/ 12192000 w 12192000"/>
              <a:gd name="connsiteY1" fmla="*/ 0 h 5624172"/>
              <a:gd name="connsiteX2" fmla="*/ 12177486 w 12192000"/>
              <a:gd name="connsiteY2" fmla="*/ 2126229 h 5624172"/>
              <a:gd name="connsiteX3" fmla="*/ 0 w 12192000"/>
              <a:gd name="connsiteY3" fmla="*/ 5624172 h 5624172"/>
              <a:gd name="connsiteX4" fmla="*/ 0 w 12192000"/>
              <a:gd name="connsiteY4" fmla="*/ 0 h 5624172"/>
              <a:gd name="connsiteX0" fmla="*/ 0 w 12206515"/>
              <a:gd name="connsiteY0" fmla="*/ 0 h 5624172"/>
              <a:gd name="connsiteX1" fmla="*/ 12192000 w 12206515"/>
              <a:gd name="connsiteY1" fmla="*/ 0 h 5624172"/>
              <a:gd name="connsiteX2" fmla="*/ 12206515 w 12206515"/>
              <a:gd name="connsiteY2" fmla="*/ 2126229 h 5624172"/>
              <a:gd name="connsiteX3" fmla="*/ 0 w 12206515"/>
              <a:gd name="connsiteY3" fmla="*/ 5624172 h 5624172"/>
              <a:gd name="connsiteX4" fmla="*/ 0 w 12206515"/>
              <a:gd name="connsiteY4" fmla="*/ 0 h 562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5" h="5624172">
                <a:moveTo>
                  <a:pt x="0" y="0"/>
                </a:moveTo>
                <a:lnTo>
                  <a:pt x="12192000" y="0"/>
                </a:lnTo>
                <a:cubicBezTo>
                  <a:pt x="12196838" y="708743"/>
                  <a:pt x="12201677" y="1417486"/>
                  <a:pt x="12206515" y="2126229"/>
                </a:cubicBezTo>
                <a:cubicBezTo>
                  <a:pt x="9177867" y="7138496"/>
                  <a:pt x="2970591" y="-99294"/>
                  <a:pt x="0" y="5624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aphic 1">
            <a:extLst>
              <a:ext uri="{FF2B5EF4-FFF2-40B4-BE49-F238E27FC236}">
                <a16:creationId xmlns:a16="http://schemas.microsoft.com/office/drawing/2014/main" id="{4CA4F9B4-9DF4-4725-9B11-6677776D1D46}"/>
              </a:ext>
            </a:extLst>
          </p:cNvPr>
          <p:cNvGrpSpPr/>
          <p:nvPr/>
        </p:nvGrpSpPr>
        <p:grpSpPr>
          <a:xfrm>
            <a:off x="2426699" y="1499746"/>
            <a:ext cx="8108002" cy="3354931"/>
            <a:chOff x="3538537" y="2366962"/>
            <a:chExt cx="5114925" cy="2116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601FA9C-FFF4-4538-A66A-1A5CA01CDED5}"/>
                </a:ext>
              </a:extLst>
            </p:cNvPr>
            <p:cNvSpPr/>
            <p:nvPr/>
          </p:nvSpPr>
          <p:spPr>
            <a:xfrm>
              <a:off x="3538537" y="4245292"/>
              <a:ext cx="5114925" cy="238125"/>
            </a:xfrm>
            <a:custGeom>
              <a:avLst/>
              <a:gdLst>
                <a:gd name="connsiteX0" fmla="*/ 2557463 w 5114925"/>
                <a:gd name="connsiteY0" fmla="*/ 0 h 238125"/>
                <a:gd name="connsiteX1" fmla="*/ 0 w 5114925"/>
                <a:gd name="connsiteY1" fmla="*/ 120967 h 238125"/>
                <a:gd name="connsiteX2" fmla="*/ 2557463 w 5114925"/>
                <a:gd name="connsiteY2" fmla="*/ 241935 h 238125"/>
                <a:gd name="connsiteX3" fmla="*/ 5114925 w 5114925"/>
                <a:gd name="connsiteY3" fmla="*/ 120967 h 238125"/>
                <a:gd name="connsiteX4" fmla="*/ 2557463 w 5114925"/>
                <a:gd name="connsiteY4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925" h="238125">
                  <a:moveTo>
                    <a:pt x="2557463" y="0"/>
                  </a:moveTo>
                  <a:cubicBezTo>
                    <a:pt x="1144905" y="0"/>
                    <a:pt x="0" y="54292"/>
                    <a:pt x="0" y="120967"/>
                  </a:cubicBezTo>
                  <a:cubicBezTo>
                    <a:pt x="0" y="187642"/>
                    <a:pt x="1144905" y="241935"/>
                    <a:pt x="2557463" y="241935"/>
                  </a:cubicBezTo>
                  <a:cubicBezTo>
                    <a:pt x="3970020" y="241935"/>
                    <a:pt x="5114925" y="187642"/>
                    <a:pt x="5114925" y="120967"/>
                  </a:cubicBezTo>
                  <a:cubicBezTo>
                    <a:pt x="5114925" y="54292"/>
                    <a:pt x="3970020" y="0"/>
                    <a:pt x="2557463" y="0"/>
                  </a:cubicBezTo>
                  <a:close/>
                </a:path>
              </a:pathLst>
            </a:custGeom>
            <a:solidFill>
              <a:srgbClr val="2D34A8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E4D0E98-8AC1-4297-A7C4-DD25B5C0D3FB}"/>
                </a:ext>
              </a:extLst>
            </p:cNvPr>
            <p:cNvSpPr/>
            <p:nvPr/>
          </p:nvSpPr>
          <p:spPr>
            <a:xfrm>
              <a:off x="3814762" y="3638006"/>
              <a:ext cx="76200" cy="552450"/>
            </a:xfrm>
            <a:custGeom>
              <a:avLst/>
              <a:gdLst>
                <a:gd name="connsiteX0" fmla="*/ 56198 w 76200"/>
                <a:gd name="connsiteY0" fmla="*/ 32385 h 552450"/>
                <a:gd name="connsiteX1" fmla="*/ 55245 w 76200"/>
                <a:gd name="connsiteY1" fmla="*/ 84772 h 552450"/>
                <a:gd name="connsiteX2" fmla="*/ 29527 w 76200"/>
                <a:gd name="connsiteY2" fmla="*/ 124777 h 552450"/>
                <a:gd name="connsiteX3" fmla="*/ 18097 w 76200"/>
                <a:gd name="connsiteY3" fmla="*/ 195263 h 552450"/>
                <a:gd name="connsiteX4" fmla="*/ 29527 w 76200"/>
                <a:gd name="connsiteY4" fmla="*/ 238125 h 552450"/>
                <a:gd name="connsiteX5" fmla="*/ 32385 w 76200"/>
                <a:gd name="connsiteY5" fmla="*/ 284797 h 552450"/>
                <a:gd name="connsiteX6" fmla="*/ 0 w 76200"/>
                <a:gd name="connsiteY6" fmla="*/ 419100 h 552450"/>
                <a:gd name="connsiteX7" fmla="*/ 79057 w 76200"/>
                <a:gd name="connsiteY7" fmla="*/ 561022 h 552450"/>
                <a:gd name="connsiteX8" fmla="*/ 79057 w 76200"/>
                <a:gd name="connsiteY8" fmla="*/ 0 h 552450"/>
                <a:gd name="connsiteX9" fmla="*/ 71438 w 76200"/>
                <a:gd name="connsiteY9" fmla="*/ 7620 h 552450"/>
                <a:gd name="connsiteX10" fmla="*/ 56198 w 76200"/>
                <a:gd name="connsiteY10" fmla="*/ 3238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56198" y="32385"/>
                  </a:moveTo>
                  <a:cubicBezTo>
                    <a:pt x="52388" y="48577"/>
                    <a:pt x="58102" y="68580"/>
                    <a:pt x="55245" y="84772"/>
                  </a:cubicBezTo>
                  <a:cubicBezTo>
                    <a:pt x="51435" y="105727"/>
                    <a:pt x="38100" y="111442"/>
                    <a:pt x="29527" y="124777"/>
                  </a:cubicBezTo>
                  <a:cubicBezTo>
                    <a:pt x="19050" y="140970"/>
                    <a:pt x="14288" y="169545"/>
                    <a:pt x="18097" y="195263"/>
                  </a:cubicBezTo>
                  <a:cubicBezTo>
                    <a:pt x="20955" y="210502"/>
                    <a:pt x="25718" y="223838"/>
                    <a:pt x="29527" y="238125"/>
                  </a:cubicBezTo>
                  <a:cubicBezTo>
                    <a:pt x="33338" y="252413"/>
                    <a:pt x="36195" y="269558"/>
                    <a:pt x="32385" y="284797"/>
                  </a:cubicBezTo>
                  <a:cubicBezTo>
                    <a:pt x="27622" y="306705"/>
                    <a:pt x="0" y="324802"/>
                    <a:pt x="0" y="419100"/>
                  </a:cubicBezTo>
                  <a:cubicBezTo>
                    <a:pt x="0" y="505777"/>
                    <a:pt x="61913" y="539115"/>
                    <a:pt x="79057" y="561022"/>
                  </a:cubicBezTo>
                  <a:lnTo>
                    <a:pt x="79057" y="0"/>
                  </a:lnTo>
                  <a:lnTo>
                    <a:pt x="71438" y="7620"/>
                  </a:lnTo>
                  <a:cubicBezTo>
                    <a:pt x="65723" y="14288"/>
                    <a:pt x="59055" y="20955"/>
                    <a:pt x="56198" y="3238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7C1B22-CE2D-4CEF-8472-17263C74B4E5}"/>
                </a:ext>
              </a:extLst>
            </p:cNvPr>
            <p:cNvSpPr/>
            <p:nvPr/>
          </p:nvSpPr>
          <p:spPr>
            <a:xfrm>
              <a:off x="3893819" y="3638958"/>
              <a:ext cx="76200" cy="552450"/>
            </a:xfrm>
            <a:custGeom>
              <a:avLst/>
              <a:gdLst>
                <a:gd name="connsiteX0" fmla="*/ 49530 w 76200"/>
                <a:gd name="connsiteY0" fmla="*/ 238125 h 552450"/>
                <a:gd name="connsiteX1" fmla="*/ 60960 w 76200"/>
                <a:gd name="connsiteY1" fmla="*/ 195263 h 552450"/>
                <a:gd name="connsiteX2" fmla="*/ 49530 w 76200"/>
                <a:gd name="connsiteY2" fmla="*/ 124778 h 552450"/>
                <a:gd name="connsiteX3" fmla="*/ 23813 w 76200"/>
                <a:gd name="connsiteY3" fmla="*/ 84773 h 552450"/>
                <a:gd name="connsiteX4" fmla="*/ 22860 w 76200"/>
                <a:gd name="connsiteY4" fmla="*/ 32385 h 552450"/>
                <a:gd name="connsiteX5" fmla="*/ 7620 w 76200"/>
                <a:gd name="connsiteY5" fmla="*/ 7620 h 552450"/>
                <a:gd name="connsiteX6" fmla="*/ 0 w 76200"/>
                <a:gd name="connsiteY6" fmla="*/ 0 h 552450"/>
                <a:gd name="connsiteX7" fmla="*/ 0 w 76200"/>
                <a:gd name="connsiteY7" fmla="*/ 561023 h 552450"/>
                <a:gd name="connsiteX8" fmla="*/ 79057 w 76200"/>
                <a:gd name="connsiteY8" fmla="*/ 419100 h 552450"/>
                <a:gd name="connsiteX9" fmla="*/ 46673 w 76200"/>
                <a:gd name="connsiteY9" fmla="*/ 284798 h 552450"/>
                <a:gd name="connsiteX10" fmla="*/ 49530 w 76200"/>
                <a:gd name="connsiteY10" fmla="*/ 23812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52450">
                  <a:moveTo>
                    <a:pt x="49530" y="238125"/>
                  </a:moveTo>
                  <a:cubicBezTo>
                    <a:pt x="53340" y="223838"/>
                    <a:pt x="59055" y="210503"/>
                    <a:pt x="60960" y="195263"/>
                  </a:cubicBezTo>
                  <a:cubicBezTo>
                    <a:pt x="64770" y="170498"/>
                    <a:pt x="60007" y="140970"/>
                    <a:pt x="49530" y="124778"/>
                  </a:cubicBezTo>
                  <a:cubicBezTo>
                    <a:pt x="40005" y="111443"/>
                    <a:pt x="26670" y="105728"/>
                    <a:pt x="23813" y="84773"/>
                  </a:cubicBezTo>
                  <a:cubicBezTo>
                    <a:pt x="20955" y="67628"/>
                    <a:pt x="25718" y="48578"/>
                    <a:pt x="22860" y="32385"/>
                  </a:cubicBezTo>
                  <a:cubicBezTo>
                    <a:pt x="20003" y="20003"/>
                    <a:pt x="14288" y="13335"/>
                    <a:pt x="7620" y="7620"/>
                  </a:cubicBezTo>
                  <a:lnTo>
                    <a:pt x="0" y="0"/>
                  </a:lnTo>
                  <a:lnTo>
                    <a:pt x="0" y="561023"/>
                  </a:lnTo>
                  <a:cubicBezTo>
                    <a:pt x="17145" y="540068"/>
                    <a:pt x="79057" y="505778"/>
                    <a:pt x="79057" y="419100"/>
                  </a:cubicBezTo>
                  <a:cubicBezTo>
                    <a:pt x="79057" y="323850"/>
                    <a:pt x="51435" y="306705"/>
                    <a:pt x="46673" y="284798"/>
                  </a:cubicBezTo>
                  <a:cubicBezTo>
                    <a:pt x="42863" y="269558"/>
                    <a:pt x="45720" y="252413"/>
                    <a:pt x="49530" y="23812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81E013-019B-49F9-A7D1-1F0A2E5F61AA}"/>
                </a:ext>
              </a:extLst>
            </p:cNvPr>
            <p:cNvSpPr/>
            <p:nvPr/>
          </p:nvSpPr>
          <p:spPr>
            <a:xfrm>
              <a:off x="3883997" y="3977640"/>
              <a:ext cx="104775" cy="228600"/>
            </a:xfrm>
            <a:custGeom>
              <a:avLst/>
              <a:gdLst>
                <a:gd name="connsiteX0" fmla="*/ 90785 w 104775"/>
                <a:gd name="connsiteY0" fmla="*/ 9525 h 228600"/>
                <a:gd name="connsiteX1" fmla="*/ 84118 w 104775"/>
                <a:gd name="connsiteY1" fmla="*/ 31432 h 228600"/>
                <a:gd name="connsiteX2" fmla="*/ 58400 w 104775"/>
                <a:gd name="connsiteY2" fmla="*/ 42863 h 228600"/>
                <a:gd name="connsiteX3" fmla="*/ 41255 w 104775"/>
                <a:gd name="connsiteY3" fmla="*/ 69532 h 228600"/>
                <a:gd name="connsiteX4" fmla="*/ 46018 w 104775"/>
                <a:gd name="connsiteY4" fmla="*/ 90488 h 228600"/>
                <a:gd name="connsiteX5" fmla="*/ 43160 w 104775"/>
                <a:gd name="connsiteY5" fmla="*/ 110490 h 228600"/>
                <a:gd name="connsiteX6" fmla="*/ 1250 w 104775"/>
                <a:gd name="connsiteY6" fmla="*/ 160020 h 228600"/>
                <a:gd name="connsiteX7" fmla="*/ 51733 w 104775"/>
                <a:gd name="connsiteY7" fmla="*/ 237172 h 228600"/>
                <a:gd name="connsiteX8" fmla="*/ 113645 w 104775"/>
                <a:gd name="connsiteY8" fmla="*/ 0 h 228600"/>
                <a:gd name="connsiteX9" fmla="*/ 106025 w 104775"/>
                <a:gd name="connsiteY9" fmla="*/ 1905 h 228600"/>
                <a:gd name="connsiteX10" fmla="*/ 90785 w 104775"/>
                <a:gd name="connsiteY10" fmla="*/ 95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228600">
                  <a:moveTo>
                    <a:pt x="90785" y="9525"/>
                  </a:moveTo>
                  <a:cubicBezTo>
                    <a:pt x="86023" y="15240"/>
                    <a:pt x="87928" y="24765"/>
                    <a:pt x="84118" y="31432"/>
                  </a:cubicBezTo>
                  <a:cubicBezTo>
                    <a:pt x="78403" y="40005"/>
                    <a:pt x="66973" y="39052"/>
                    <a:pt x="58400" y="42863"/>
                  </a:cubicBezTo>
                  <a:cubicBezTo>
                    <a:pt x="47923" y="47625"/>
                    <a:pt x="40303" y="58102"/>
                    <a:pt x="41255" y="69532"/>
                  </a:cubicBezTo>
                  <a:cubicBezTo>
                    <a:pt x="41255" y="76200"/>
                    <a:pt x="44113" y="82867"/>
                    <a:pt x="46018" y="90488"/>
                  </a:cubicBezTo>
                  <a:cubicBezTo>
                    <a:pt x="47923" y="97155"/>
                    <a:pt x="47923" y="105727"/>
                    <a:pt x="43160" y="110490"/>
                  </a:cubicBezTo>
                  <a:cubicBezTo>
                    <a:pt x="36493" y="119063"/>
                    <a:pt x="11728" y="120015"/>
                    <a:pt x="1250" y="160020"/>
                  </a:cubicBezTo>
                  <a:cubicBezTo>
                    <a:pt x="-8275" y="196215"/>
                    <a:pt x="39350" y="223838"/>
                    <a:pt x="51733" y="237172"/>
                  </a:cubicBezTo>
                  <a:lnTo>
                    <a:pt x="113645" y="0"/>
                  </a:lnTo>
                  <a:lnTo>
                    <a:pt x="106025" y="1905"/>
                  </a:lnTo>
                  <a:cubicBezTo>
                    <a:pt x="100310" y="3810"/>
                    <a:pt x="94595" y="4763"/>
                    <a:pt x="90785" y="952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5BA2F7-541E-4148-8DCC-CD1A4B5DB8C3}"/>
                </a:ext>
              </a:extLst>
            </p:cNvPr>
            <p:cNvSpPr/>
            <p:nvPr/>
          </p:nvSpPr>
          <p:spPr>
            <a:xfrm>
              <a:off x="3934777" y="3978592"/>
              <a:ext cx="85725" cy="228600"/>
            </a:xfrm>
            <a:custGeom>
              <a:avLst/>
              <a:gdLst>
                <a:gd name="connsiteX0" fmla="*/ 72390 w 85725"/>
                <a:gd name="connsiteY0" fmla="*/ 40958 h 228600"/>
                <a:gd name="connsiteX1" fmla="*/ 77153 w 85725"/>
                <a:gd name="connsiteY1" fmla="*/ 18098 h 228600"/>
                <a:gd name="connsiteX2" fmla="*/ 67628 w 85725"/>
                <a:gd name="connsiteY2" fmla="*/ 4763 h 228600"/>
                <a:gd name="connsiteX3" fmla="*/ 61913 w 85725"/>
                <a:gd name="connsiteY3" fmla="*/ 0 h 228600"/>
                <a:gd name="connsiteX4" fmla="*/ 0 w 85725"/>
                <a:gd name="connsiteY4" fmla="*/ 236220 h 228600"/>
                <a:gd name="connsiteX5" fmla="*/ 80963 w 85725"/>
                <a:gd name="connsiteY5" fmla="*/ 193358 h 228600"/>
                <a:gd name="connsiteX6" fmla="*/ 68580 w 85725"/>
                <a:gd name="connsiteY6" fmla="*/ 129540 h 228600"/>
                <a:gd name="connsiteX7" fmla="*/ 76200 w 85725"/>
                <a:gd name="connsiteY7" fmla="*/ 110490 h 228600"/>
                <a:gd name="connsiteX8" fmla="*/ 90488 w 85725"/>
                <a:gd name="connsiteY8" fmla="*/ 95250 h 228600"/>
                <a:gd name="connsiteX9" fmla="*/ 88583 w 85725"/>
                <a:gd name="connsiteY9" fmla="*/ 62865 h 228600"/>
                <a:gd name="connsiteX10" fmla="*/ 72390 w 85725"/>
                <a:gd name="connsiteY10" fmla="*/ 4095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5" h="228600">
                  <a:moveTo>
                    <a:pt x="72390" y="40958"/>
                  </a:moveTo>
                  <a:cubicBezTo>
                    <a:pt x="71438" y="33338"/>
                    <a:pt x="78105" y="25717"/>
                    <a:pt x="77153" y="18098"/>
                  </a:cubicBezTo>
                  <a:cubicBezTo>
                    <a:pt x="76200" y="12383"/>
                    <a:pt x="71438" y="8573"/>
                    <a:pt x="67628" y="4763"/>
                  </a:cubicBezTo>
                  <a:lnTo>
                    <a:pt x="61913" y="0"/>
                  </a:lnTo>
                  <a:lnTo>
                    <a:pt x="0" y="236220"/>
                  </a:lnTo>
                  <a:cubicBezTo>
                    <a:pt x="17145" y="231458"/>
                    <a:pt x="71438" y="230505"/>
                    <a:pt x="80963" y="193358"/>
                  </a:cubicBezTo>
                  <a:cubicBezTo>
                    <a:pt x="91440" y="153353"/>
                    <a:pt x="70485" y="140017"/>
                    <a:pt x="68580" y="129540"/>
                  </a:cubicBezTo>
                  <a:cubicBezTo>
                    <a:pt x="67628" y="122873"/>
                    <a:pt x="71438" y="116205"/>
                    <a:pt x="76200" y="110490"/>
                  </a:cubicBezTo>
                  <a:cubicBezTo>
                    <a:pt x="80963" y="105728"/>
                    <a:pt x="86678" y="100965"/>
                    <a:pt x="90488" y="95250"/>
                  </a:cubicBezTo>
                  <a:cubicBezTo>
                    <a:pt x="96203" y="85725"/>
                    <a:pt x="95250" y="72390"/>
                    <a:pt x="88583" y="62865"/>
                  </a:cubicBezTo>
                  <a:cubicBezTo>
                    <a:pt x="83820" y="55245"/>
                    <a:pt x="73343" y="50483"/>
                    <a:pt x="72390" y="40958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574E62-C395-47EC-8A2B-D557593BAA34}"/>
                </a:ext>
              </a:extLst>
            </p:cNvPr>
            <p:cNvSpPr/>
            <p:nvPr/>
          </p:nvSpPr>
          <p:spPr>
            <a:xfrm>
              <a:off x="3791902" y="4189095"/>
              <a:ext cx="276225" cy="180975"/>
            </a:xfrm>
            <a:custGeom>
              <a:avLst/>
              <a:gdLst>
                <a:gd name="connsiteX0" fmla="*/ 0 w 276225"/>
                <a:gd name="connsiteY0" fmla="*/ 0 h 180975"/>
                <a:gd name="connsiteX1" fmla="*/ 38100 w 276225"/>
                <a:gd name="connsiteY1" fmla="*/ 69533 h 180975"/>
                <a:gd name="connsiteX2" fmla="*/ 31432 w 276225"/>
                <a:gd name="connsiteY2" fmla="*/ 100965 h 180975"/>
                <a:gd name="connsiteX3" fmla="*/ 91440 w 276225"/>
                <a:gd name="connsiteY3" fmla="*/ 182880 h 180975"/>
                <a:gd name="connsiteX4" fmla="*/ 193358 w 276225"/>
                <a:gd name="connsiteY4" fmla="*/ 182880 h 180975"/>
                <a:gd name="connsiteX5" fmla="*/ 253365 w 276225"/>
                <a:gd name="connsiteY5" fmla="*/ 100965 h 180975"/>
                <a:gd name="connsiteX6" fmla="*/ 246698 w 276225"/>
                <a:gd name="connsiteY6" fmla="*/ 69533 h 180975"/>
                <a:gd name="connsiteX7" fmla="*/ 284798 w 276225"/>
                <a:gd name="connsiteY7" fmla="*/ 0 h 180975"/>
                <a:gd name="connsiteX8" fmla="*/ 0 w 276225"/>
                <a:gd name="connsiteY8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180975">
                  <a:moveTo>
                    <a:pt x="0" y="0"/>
                  </a:moveTo>
                  <a:cubicBezTo>
                    <a:pt x="0" y="0"/>
                    <a:pt x="38100" y="40958"/>
                    <a:pt x="38100" y="69533"/>
                  </a:cubicBezTo>
                  <a:cubicBezTo>
                    <a:pt x="38100" y="77152"/>
                    <a:pt x="35242" y="88583"/>
                    <a:pt x="31432" y="100965"/>
                  </a:cubicBezTo>
                  <a:cubicBezTo>
                    <a:pt x="19050" y="140970"/>
                    <a:pt x="48578" y="182880"/>
                    <a:pt x="91440" y="182880"/>
                  </a:cubicBezTo>
                  <a:lnTo>
                    <a:pt x="193358" y="182880"/>
                  </a:lnTo>
                  <a:cubicBezTo>
                    <a:pt x="235267" y="182880"/>
                    <a:pt x="265748" y="141922"/>
                    <a:pt x="253365" y="100965"/>
                  </a:cubicBezTo>
                  <a:cubicBezTo>
                    <a:pt x="249555" y="88583"/>
                    <a:pt x="246698" y="77152"/>
                    <a:pt x="246698" y="69533"/>
                  </a:cubicBezTo>
                  <a:cubicBezTo>
                    <a:pt x="246698" y="41910"/>
                    <a:pt x="284798" y="0"/>
                    <a:pt x="2847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D03C3-8ED1-4894-85A6-7761A35FB12B}"/>
                </a:ext>
              </a:extLst>
            </p:cNvPr>
            <p:cNvSpPr/>
            <p:nvPr/>
          </p:nvSpPr>
          <p:spPr>
            <a:xfrm>
              <a:off x="5526404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20D17-7E33-4120-8415-BAD182828142}"/>
                </a:ext>
              </a:extLst>
            </p:cNvPr>
            <p:cNvSpPr/>
            <p:nvPr/>
          </p:nvSpPr>
          <p:spPr>
            <a:xfrm>
              <a:off x="5762625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2 w 152400"/>
                <a:gd name="connsiteY1" fmla="*/ 407670 h 400050"/>
                <a:gd name="connsiteX2" fmla="*/ 156210 w 152400"/>
                <a:gd name="connsiteY2" fmla="*/ 0 h 400050"/>
                <a:gd name="connsiteX3" fmla="*/ 140017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2" y="407670"/>
                  </a:lnTo>
                  <a:lnTo>
                    <a:pt x="156210" y="0"/>
                  </a:lnTo>
                  <a:lnTo>
                    <a:pt x="140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4183EB-01C7-4F36-9804-2FBBF567F7BA}"/>
                </a:ext>
              </a:extLst>
            </p:cNvPr>
            <p:cNvSpPr/>
            <p:nvPr/>
          </p:nvSpPr>
          <p:spPr>
            <a:xfrm>
              <a:off x="5504982" y="3360420"/>
              <a:ext cx="714375" cy="600075"/>
            </a:xfrm>
            <a:custGeom>
              <a:avLst/>
              <a:gdLst>
                <a:gd name="connsiteX0" fmla="*/ 678648 w 714375"/>
                <a:gd name="connsiteY0" fmla="*/ 530543 h 600075"/>
                <a:gd name="connsiteX1" fmla="*/ 551013 w 714375"/>
                <a:gd name="connsiteY1" fmla="*/ 530543 h 600075"/>
                <a:gd name="connsiteX2" fmla="*/ 418615 w 714375"/>
                <a:gd name="connsiteY2" fmla="*/ 431483 h 600075"/>
                <a:gd name="connsiteX3" fmla="*/ 357655 w 714375"/>
                <a:gd name="connsiteY3" fmla="*/ 177165 h 600075"/>
                <a:gd name="connsiteX4" fmla="*/ 147153 w 714375"/>
                <a:gd name="connsiteY4" fmla="*/ 0 h 600075"/>
                <a:gd name="connsiteX5" fmla="*/ 3325 w 714375"/>
                <a:gd name="connsiteY5" fmla="*/ 177165 h 600075"/>
                <a:gd name="connsiteX6" fmla="*/ 103338 w 714375"/>
                <a:gd name="connsiteY6" fmla="*/ 560070 h 600075"/>
                <a:gd name="connsiteX7" fmla="*/ 153820 w 714375"/>
                <a:gd name="connsiteY7" fmla="*/ 601027 h 600075"/>
                <a:gd name="connsiteX8" fmla="*/ 679600 w 714375"/>
                <a:gd name="connsiteY8" fmla="*/ 600075 h 600075"/>
                <a:gd name="connsiteX9" fmla="*/ 714843 w 714375"/>
                <a:gd name="connsiteY9" fmla="*/ 564833 h 600075"/>
                <a:gd name="connsiteX10" fmla="*/ 678648 w 714375"/>
                <a:gd name="connsiteY10" fmla="*/ 5305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678648" y="530543"/>
                  </a:moveTo>
                  <a:lnTo>
                    <a:pt x="551013" y="530543"/>
                  </a:lnTo>
                  <a:cubicBezTo>
                    <a:pt x="491958" y="530543"/>
                    <a:pt x="429093" y="488633"/>
                    <a:pt x="418615" y="431483"/>
                  </a:cubicBezTo>
                  <a:lnTo>
                    <a:pt x="357655" y="177165"/>
                  </a:lnTo>
                  <a:cubicBezTo>
                    <a:pt x="339558" y="79057"/>
                    <a:pt x="245260" y="0"/>
                    <a:pt x="147153" y="0"/>
                  </a:cubicBezTo>
                  <a:cubicBezTo>
                    <a:pt x="49045" y="0"/>
                    <a:pt x="-15725" y="79057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7"/>
                    <a:pt x="153820" y="601027"/>
                  </a:cubicBezTo>
                  <a:lnTo>
                    <a:pt x="679600" y="600075"/>
                  </a:lnTo>
                  <a:cubicBezTo>
                    <a:pt x="698650" y="600075"/>
                    <a:pt x="714843" y="584835"/>
                    <a:pt x="714843" y="564833"/>
                  </a:cubicBezTo>
                  <a:cubicBezTo>
                    <a:pt x="712938" y="545783"/>
                    <a:pt x="697698" y="530543"/>
                    <a:pt x="678648" y="5305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80F1EE4-F4FA-4A17-BEEA-297B57104A36}"/>
                </a:ext>
              </a:extLst>
            </p:cNvPr>
            <p:cNvSpPr/>
            <p:nvPr/>
          </p:nvSpPr>
          <p:spPr>
            <a:xfrm>
              <a:off x="5504029" y="3359467"/>
              <a:ext cx="200025" cy="600075"/>
            </a:xfrm>
            <a:custGeom>
              <a:avLst/>
              <a:gdLst>
                <a:gd name="connsiteX0" fmla="*/ 153820 w 200025"/>
                <a:gd name="connsiteY0" fmla="*/ 560070 h 600075"/>
                <a:gd name="connsiteX1" fmla="*/ 53808 w 200025"/>
                <a:gd name="connsiteY1" fmla="*/ 177165 h 600075"/>
                <a:gd name="connsiteX2" fmla="*/ 172870 w 200025"/>
                <a:gd name="connsiteY2" fmla="*/ 1905 h 600075"/>
                <a:gd name="connsiteX3" fmla="*/ 147153 w 200025"/>
                <a:gd name="connsiteY3" fmla="*/ 0 h 600075"/>
                <a:gd name="connsiteX4" fmla="*/ 3325 w 200025"/>
                <a:gd name="connsiteY4" fmla="*/ 177165 h 600075"/>
                <a:gd name="connsiteX5" fmla="*/ 103338 w 200025"/>
                <a:gd name="connsiteY5" fmla="*/ 560070 h 600075"/>
                <a:gd name="connsiteX6" fmla="*/ 153820 w 200025"/>
                <a:gd name="connsiteY6" fmla="*/ 601028 h 600075"/>
                <a:gd name="connsiteX7" fmla="*/ 204303 w 200025"/>
                <a:gd name="connsiteY7" fmla="*/ 601028 h 600075"/>
                <a:gd name="connsiteX8" fmla="*/ 153820 w 200025"/>
                <a:gd name="connsiteY8" fmla="*/ 56007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600075">
                  <a:moveTo>
                    <a:pt x="153820" y="560070"/>
                  </a:moveTo>
                  <a:lnTo>
                    <a:pt x="53808" y="177165"/>
                  </a:lnTo>
                  <a:cubicBezTo>
                    <a:pt x="36663" y="87630"/>
                    <a:pt x="89050" y="14288"/>
                    <a:pt x="172870" y="1905"/>
                  </a:cubicBezTo>
                  <a:cubicBezTo>
                    <a:pt x="164298" y="953"/>
                    <a:pt x="155725" y="0"/>
                    <a:pt x="147153" y="0"/>
                  </a:cubicBezTo>
                  <a:cubicBezTo>
                    <a:pt x="49045" y="0"/>
                    <a:pt x="-15725" y="79058"/>
                    <a:pt x="3325" y="177165"/>
                  </a:cubicBezTo>
                  <a:lnTo>
                    <a:pt x="103338" y="560070"/>
                  </a:lnTo>
                  <a:cubicBezTo>
                    <a:pt x="108100" y="583883"/>
                    <a:pt x="129055" y="601028"/>
                    <a:pt x="153820" y="601028"/>
                  </a:cubicBezTo>
                  <a:lnTo>
                    <a:pt x="204303" y="601028"/>
                  </a:lnTo>
                  <a:cubicBezTo>
                    <a:pt x="178585" y="601028"/>
                    <a:pt x="158583" y="583883"/>
                    <a:pt x="153820" y="560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99715B-D013-41E4-ACCB-19171366D6E8}"/>
                </a:ext>
              </a:extLst>
            </p:cNvPr>
            <p:cNvSpPr/>
            <p:nvPr/>
          </p:nvSpPr>
          <p:spPr>
            <a:xfrm>
              <a:off x="607028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8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8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770FE0-AE0F-4E95-81FC-7AC98AD2F47C}"/>
                </a:ext>
              </a:extLst>
            </p:cNvPr>
            <p:cNvSpPr/>
            <p:nvPr/>
          </p:nvSpPr>
          <p:spPr>
            <a:xfrm>
              <a:off x="5834062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39065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39065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ED3EF0-ADE0-4F23-B163-E1C4C920245B}"/>
                </a:ext>
              </a:extLst>
            </p:cNvPr>
            <p:cNvSpPr/>
            <p:nvPr/>
          </p:nvSpPr>
          <p:spPr>
            <a:xfrm>
              <a:off x="6096000" y="4262437"/>
              <a:ext cx="76200" cy="76200"/>
            </a:xfrm>
            <a:custGeom>
              <a:avLst/>
              <a:gdLst>
                <a:gd name="connsiteX0" fmla="*/ 50482 w 76200"/>
                <a:gd name="connsiteY0" fmla="*/ 953 h 76200"/>
                <a:gd name="connsiteX1" fmla="*/ 16193 w 76200"/>
                <a:gd name="connsiteY1" fmla="*/ 0 h 76200"/>
                <a:gd name="connsiteX2" fmla="*/ 8572 w 76200"/>
                <a:gd name="connsiteY2" fmla="*/ 10478 h 76200"/>
                <a:gd name="connsiteX3" fmla="*/ 0 w 76200"/>
                <a:gd name="connsiteY3" fmla="*/ 27622 h 76200"/>
                <a:gd name="connsiteX4" fmla="*/ 19050 w 76200"/>
                <a:gd name="connsiteY4" fmla="*/ 57150 h 76200"/>
                <a:gd name="connsiteX5" fmla="*/ 46672 w 76200"/>
                <a:gd name="connsiteY5" fmla="*/ 79058 h 76200"/>
                <a:gd name="connsiteX6" fmla="*/ 82868 w 76200"/>
                <a:gd name="connsiteY6" fmla="*/ 80963 h 76200"/>
                <a:gd name="connsiteX7" fmla="*/ 51435 w 76200"/>
                <a:gd name="connsiteY7" fmla="*/ 19050 h 76200"/>
                <a:gd name="connsiteX8" fmla="*/ 50482 w 76200"/>
                <a:gd name="connsiteY8" fmla="*/ 9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76200">
                  <a:moveTo>
                    <a:pt x="50482" y="953"/>
                  </a:moveTo>
                  <a:lnTo>
                    <a:pt x="16193" y="0"/>
                  </a:lnTo>
                  <a:cubicBezTo>
                    <a:pt x="16193" y="0"/>
                    <a:pt x="12382" y="1905"/>
                    <a:pt x="8572" y="10478"/>
                  </a:cubicBezTo>
                  <a:cubicBezTo>
                    <a:pt x="8572" y="10478"/>
                    <a:pt x="0" y="17145"/>
                    <a:pt x="0" y="27622"/>
                  </a:cubicBezTo>
                  <a:cubicBezTo>
                    <a:pt x="0" y="33338"/>
                    <a:pt x="13335" y="47625"/>
                    <a:pt x="19050" y="57150"/>
                  </a:cubicBezTo>
                  <a:cubicBezTo>
                    <a:pt x="23813" y="64770"/>
                    <a:pt x="34290" y="72390"/>
                    <a:pt x="46672" y="79058"/>
                  </a:cubicBezTo>
                  <a:cubicBezTo>
                    <a:pt x="60007" y="85725"/>
                    <a:pt x="79057" y="88583"/>
                    <a:pt x="82868" y="80963"/>
                  </a:cubicBezTo>
                  <a:cubicBezTo>
                    <a:pt x="91440" y="66675"/>
                    <a:pt x="54293" y="34290"/>
                    <a:pt x="51435" y="19050"/>
                  </a:cubicBezTo>
                  <a:cubicBezTo>
                    <a:pt x="50482" y="12383"/>
                    <a:pt x="50482" y="953"/>
                    <a:pt x="50482" y="953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3C3380-FD73-45DD-B355-53441BA9E632}"/>
                </a:ext>
              </a:extLst>
            </p:cNvPr>
            <p:cNvSpPr/>
            <p:nvPr/>
          </p:nvSpPr>
          <p:spPr>
            <a:xfrm>
              <a:off x="6105525" y="4258627"/>
              <a:ext cx="38100" cy="28575"/>
            </a:xfrm>
            <a:custGeom>
              <a:avLst/>
              <a:gdLst>
                <a:gd name="connsiteX0" fmla="*/ 42863 w 38100"/>
                <a:gd name="connsiteY0" fmla="*/ 3810 h 28575"/>
                <a:gd name="connsiteX1" fmla="*/ 5715 w 38100"/>
                <a:gd name="connsiteY1" fmla="*/ 0 h 28575"/>
                <a:gd name="connsiteX2" fmla="*/ 0 w 38100"/>
                <a:gd name="connsiteY2" fmla="*/ 14288 h 28575"/>
                <a:gd name="connsiteX3" fmla="*/ 20003 w 38100"/>
                <a:gd name="connsiteY3" fmla="*/ 29527 h 28575"/>
                <a:gd name="connsiteX4" fmla="*/ 42863 w 38100"/>
                <a:gd name="connsiteY4" fmla="*/ 23813 h 28575"/>
                <a:gd name="connsiteX5" fmla="*/ 42863 w 38100"/>
                <a:gd name="connsiteY5" fmla="*/ 381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42863" y="3810"/>
                  </a:moveTo>
                  <a:lnTo>
                    <a:pt x="5715" y="0"/>
                  </a:lnTo>
                  <a:cubicBezTo>
                    <a:pt x="5715" y="0"/>
                    <a:pt x="2857" y="5715"/>
                    <a:pt x="0" y="14288"/>
                  </a:cubicBezTo>
                  <a:cubicBezTo>
                    <a:pt x="0" y="14288"/>
                    <a:pt x="5715" y="25717"/>
                    <a:pt x="20003" y="29527"/>
                  </a:cubicBezTo>
                  <a:cubicBezTo>
                    <a:pt x="32385" y="32385"/>
                    <a:pt x="42863" y="23813"/>
                    <a:pt x="42863" y="23813"/>
                  </a:cubicBezTo>
                  <a:cubicBezTo>
                    <a:pt x="40957" y="12382"/>
                    <a:pt x="42863" y="3810"/>
                    <a:pt x="42863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3C86CD-36B2-4CD6-81FF-FEF3E70B1D95}"/>
                </a:ext>
              </a:extLst>
            </p:cNvPr>
            <p:cNvSpPr/>
            <p:nvPr/>
          </p:nvSpPr>
          <p:spPr>
            <a:xfrm>
              <a:off x="5656406" y="3669022"/>
              <a:ext cx="666750" cy="257175"/>
            </a:xfrm>
            <a:custGeom>
              <a:avLst/>
              <a:gdLst>
                <a:gd name="connsiteX0" fmla="*/ 632951 w 666750"/>
                <a:gd name="connsiteY0" fmla="*/ 162885 h 257175"/>
                <a:gd name="connsiteX1" fmla="*/ 50022 w 666750"/>
                <a:gd name="connsiteY1" fmla="*/ 7 h 257175"/>
                <a:gd name="connsiteX2" fmla="*/ 89074 w 666750"/>
                <a:gd name="connsiteY2" fmla="*/ 214320 h 257175"/>
                <a:gd name="connsiteX3" fmla="*/ 611044 w 666750"/>
                <a:gd name="connsiteY3" fmla="*/ 254325 h 257175"/>
                <a:gd name="connsiteX4" fmla="*/ 632951 w 666750"/>
                <a:gd name="connsiteY4" fmla="*/ 16288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257175">
                  <a:moveTo>
                    <a:pt x="632951" y="162885"/>
                  </a:moveTo>
                  <a:cubicBezTo>
                    <a:pt x="495791" y="94305"/>
                    <a:pt x="111934" y="-945"/>
                    <a:pt x="50022" y="7"/>
                  </a:cubicBezTo>
                  <a:cubicBezTo>
                    <a:pt x="50022" y="7"/>
                    <a:pt x="-85234" y="107640"/>
                    <a:pt x="89074" y="214320"/>
                  </a:cubicBezTo>
                  <a:cubicBezTo>
                    <a:pt x="198611" y="280995"/>
                    <a:pt x="432926" y="257182"/>
                    <a:pt x="611044" y="254325"/>
                  </a:cubicBezTo>
                  <a:cubicBezTo>
                    <a:pt x="672956" y="253372"/>
                    <a:pt x="691054" y="192412"/>
                    <a:pt x="632951" y="1628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351934-87F9-4F3F-B762-AC71FEBE3FA6}"/>
                </a:ext>
              </a:extLst>
            </p:cNvPr>
            <p:cNvSpPr/>
            <p:nvPr/>
          </p:nvSpPr>
          <p:spPr>
            <a:xfrm>
              <a:off x="5932017" y="3707904"/>
              <a:ext cx="342900" cy="142875"/>
            </a:xfrm>
            <a:custGeom>
              <a:avLst/>
              <a:gdLst>
                <a:gd name="connsiteX0" fmla="*/ 317335 w 342900"/>
                <a:gd name="connsiteY0" fmla="*/ 10655 h 142875"/>
                <a:gd name="connsiteX1" fmla="*/ 90640 w 342900"/>
                <a:gd name="connsiteY1" fmla="*/ 8750 h 142875"/>
                <a:gd name="connsiteX2" fmla="*/ 23013 w 342900"/>
                <a:gd name="connsiteY2" fmla="*/ 91618 h 142875"/>
                <a:gd name="connsiteX3" fmla="*/ 268758 w 342900"/>
                <a:gd name="connsiteY3" fmla="*/ 124955 h 142875"/>
                <a:gd name="connsiteX4" fmla="*/ 317335 w 342900"/>
                <a:gd name="connsiteY4" fmla="*/ 106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42875">
                  <a:moveTo>
                    <a:pt x="317335" y="10655"/>
                  </a:moveTo>
                  <a:cubicBezTo>
                    <a:pt x="251613" y="-13157"/>
                    <a:pt x="152553" y="10655"/>
                    <a:pt x="90640" y="8750"/>
                  </a:cubicBezTo>
                  <a:cubicBezTo>
                    <a:pt x="63970" y="7798"/>
                    <a:pt x="-47472" y="36373"/>
                    <a:pt x="23013" y="91618"/>
                  </a:cubicBezTo>
                  <a:cubicBezTo>
                    <a:pt x="123978" y="171628"/>
                    <a:pt x="214465" y="140195"/>
                    <a:pt x="268758" y="124955"/>
                  </a:cubicBezTo>
                  <a:cubicBezTo>
                    <a:pt x="327813" y="108763"/>
                    <a:pt x="378295" y="32563"/>
                    <a:pt x="317335" y="106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88FE09-67AA-4110-A8A5-F06F83A8579D}"/>
                </a:ext>
              </a:extLst>
            </p:cNvPr>
            <p:cNvSpPr/>
            <p:nvPr/>
          </p:nvSpPr>
          <p:spPr>
            <a:xfrm>
              <a:off x="6104572" y="3833343"/>
              <a:ext cx="219075" cy="438150"/>
            </a:xfrm>
            <a:custGeom>
              <a:avLst/>
              <a:gdLst>
                <a:gd name="connsiteX0" fmla="*/ 99060 w 219075"/>
                <a:gd name="connsiteY0" fmla="*/ 70001 h 438150"/>
                <a:gd name="connsiteX1" fmla="*/ 0 w 219075"/>
                <a:gd name="connsiteY1" fmla="*/ 432904 h 438150"/>
                <a:gd name="connsiteX2" fmla="*/ 48578 w 219075"/>
                <a:gd name="connsiteY2" fmla="*/ 447191 h 438150"/>
                <a:gd name="connsiteX3" fmla="*/ 215265 w 219075"/>
                <a:gd name="connsiteY3" fmla="*/ 89051 h 438150"/>
                <a:gd name="connsiteX4" fmla="*/ 99060 w 219075"/>
                <a:gd name="connsiteY4" fmla="*/ 7000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001"/>
                  </a:moveTo>
                  <a:cubicBezTo>
                    <a:pt x="50483" y="257644"/>
                    <a:pt x="0" y="432904"/>
                    <a:pt x="0" y="432904"/>
                  </a:cubicBezTo>
                  <a:cubicBezTo>
                    <a:pt x="16193" y="427189"/>
                    <a:pt x="40958" y="434809"/>
                    <a:pt x="48578" y="447191"/>
                  </a:cubicBezTo>
                  <a:cubicBezTo>
                    <a:pt x="48578" y="447191"/>
                    <a:pt x="123825" y="289076"/>
                    <a:pt x="215265" y="89051"/>
                  </a:cubicBezTo>
                  <a:cubicBezTo>
                    <a:pt x="253365" y="7136"/>
                    <a:pt x="131445" y="-52871"/>
                    <a:pt x="99060" y="70001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8D524C-D9DF-4E00-A897-32FAC9F1E2DD}"/>
                </a:ext>
              </a:extLst>
            </p:cNvPr>
            <p:cNvSpPr/>
            <p:nvPr/>
          </p:nvSpPr>
          <p:spPr>
            <a:xfrm>
              <a:off x="6049366" y="4136707"/>
              <a:ext cx="57150" cy="104775"/>
            </a:xfrm>
            <a:custGeom>
              <a:avLst/>
              <a:gdLst>
                <a:gd name="connsiteX0" fmla="*/ 58063 w 57150"/>
                <a:gd name="connsiteY0" fmla="*/ 17145 h 104775"/>
                <a:gd name="connsiteX1" fmla="*/ 28536 w 57150"/>
                <a:gd name="connsiteY1" fmla="*/ 0 h 104775"/>
                <a:gd name="connsiteX2" fmla="*/ 17105 w 57150"/>
                <a:gd name="connsiteY2" fmla="*/ 5715 h 104775"/>
                <a:gd name="connsiteX3" fmla="*/ 913 w 57150"/>
                <a:gd name="connsiteY3" fmla="*/ 16192 h 104775"/>
                <a:gd name="connsiteX4" fmla="*/ 2818 w 57150"/>
                <a:gd name="connsiteY4" fmla="*/ 51435 h 104775"/>
                <a:gd name="connsiteX5" fmla="*/ 16153 w 57150"/>
                <a:gd name="connsiteY5" fmla="*/ 84772 h 104775"/>
                <a:gd name="connsiteX6" fmla="*/ 46633 w 57150"/>
                <a:gd name="connsiteY6" fmla="*/ 104775 h 104775"/>
                <a:gd name="connsiteX7" fmla="*/ 50443 w 57150"/>
                <a:gd name="connsiteY7" fmla="*/ 36195 h 104775"/>
                <a:gd name="connsiteX8" fmla="*/ 58063 w 57150"/>
                <a:gd name="connsiteY8" fmla="*/ 171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104775">
                  <a:moveTo>
                    <a:pt x="58063" y="17145"/>
                  </a:moveTo>
                  <a:lnTo>
                    <a:pt x="28536" y="0"/>
                  </a:lnTo>
                  <a:cubicBezTo>
                    <a:pt x="28536" y="0"/>
                    <a:pt x="24726" y="0"/>
                    <a:pt x="17105" y="5715"/>
                  </a:cubicBezTo>
                  <a:cubicBezTo>
                    <a:pt x="17105" y="5715"/>
                    <a:pt x="5676" y="7620"/>
                    <a:pt x="913" y="16192"/>
                  </a:cubicBezTo>
                  <a:cubicBezTo>
                    <a:pt x="-1945" y="21908"/>
                    <a:pt x="2818" y="40005"/>
                    <a:pt x="2818" y="51435"/>
                  </a:cubicBezTo>
                  <a:cubicBezTo>
                    <a:pt x="2818" y="60960"/>
                    <a:pt x="8533" y="72390"/>
                    <a:pt x="16153" y="84772"/>
                  </a:cubicBezTo>
                  <a:cubicBezTo>
                    <a:pt x="23773" y="97155"/>
                    <a:pt x="39013" y="108585"/>
                    <a:pt x="46633" y="104775"/>
                  </a:cubicBezTo>
                  <a:cubicBezTo>
                    <a:pt x="60921" y="96202"/>
                    <a:pt x="44728" y="50483"/>
                    <a:pt x="50443" y="36195"/>
                  </a:cubicBezTo>
                  <a:cubicBezTo>
                    <a:pt x="53301" y="27622"/>
                    <a:pt x="58063" y="17145"/>
                    <a:pt x="58063" y="1714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253154-6BCA-4966-87F2-CCDD92D101BF}"/>
                </a:ext>
              </a:extLst>
            </p:cNvPr>
            <p:cNvSpPr/>
            <p:nvPr/>
          </p:nvSpPr>
          <p:spPr>
            <a:xfrm>
              <a:off x="6067402" y="4130992"/>
              <a:ext cx="38100" cy="38100"/>
            </a:xfrm>
            <a:custGeom>
              <a:avLst/>
              <a:gdLst>
                <a:gd name="connsiteX0" fmla="*/ 23 w 38100"/>
                <a:gd name="connsiteY0" fmla="*/ 10478 h 38100"/>
                <a:gd name="connsiteX1" fmla="*/ 9548 w 38100"/>
                <a:gd name="connsiteY1" fmla="*/ 33338 h 38100"/>
                <a:gd name="connsiteX2" fmla="*/ 32407 w 38100"/>
                <a:gd name="connsiteY2" fmla="*/ 40005 h 38100"/>
                <a:gd name="connsiteX3" fmla="*/ 41932 w 38100"/>
                <a:gd name="connsiteY3" fmla="*/ 21908 h 38100"/>
                <a:gd name="connsiteX4" fmla="*/ 12405 w 38100"/>
                <a:gd name="connsiteY4" fmla="*/ 0 h 38100"/>
                <a:gd name="connsiteX5" fmla="*/ 23 w 38100"/>
                <a:gd name="connsiteY5" fmla="*/ 104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23" y="10478"/>
                  </a:moveTo>
                  <a:cubicBezTo>
                    <a:pt x="23" y="10478"/>
                    <a:pt x="-930" y="23813"/>
                    <a:pt x="9548" y="33338"/>
                  </a:cubicBezTo>
                  <a:cubicBezTo>
                    <a:pt x="19073" y="41910"/>
                    <a:pt x="32407" y="40005"/>
                    <a:pt x="32407" y="40005"/>
                  </a:cubicBezTo>
                  <a:cubicBezTo>
                    <a:pt x="37170" y="28575"/>
                    <a:pt x="41932" y="21908"/>
                    <a:pt x="41932" y="21908"/>
                  </a:cubicBezTo>
                  <a:lnTo>
                    <a:pt x="12405" y="0"/>
                  </a:lnTo>
                  <a:cubicBezTo>
                    <a:pt x="12405" y="953"/>
                    <a:pt x="6690" y="4763"/>
                    <a:pt x="23" y="1047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F55F9E1-974D-4E5D-B7AF-693079EB2C3E}"/>
                </a:ext>
              </a:extLst>
            </p:cNvPr>
            <p:cNvSpPr/>
            <p:nvPr/>
          </p:nvSpPr>
          <p:spPr>
            <a:xfrm>
              <a:off x="6061709" y="3713873"/>
              <a:ext cx="219075" cy="438150"/>
            </a:xfrm>
            <a:custGeom>
              <a:avLst/>
              <a:gdLst>
                <a:gd name="connsiteX0" fmla="*/ 99060 w 219075"/>
                <a:gd name="connsiteY0" fmla="*/ 70409 h 438150"/>
                <a:gd name="connsiteX1" fmla="*/ 0 w 219075"/>
                <a:gd name="connsiteY1" fmla="*/ 433312 h 438150"/>
                <a:gd name="connsiteX2" fmla="*/ 48578 w 219075"/>
                <a:gd name="connsiteY2" fmla="*/ 447599 h 438150"/>
                <a:gd name="connsiteX3" fmla="*/ 215265 w 219075"/>
                <a:gd name="connsiteY3" fmla="*/ 89459 h 438150"/>
                <a:gd name="connsiteX4" fmla="*/ 99060 w 219075"/>
                <a:gd name="connsiteY4" fmla="*/ 7040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438150">
                  <a:moveTo>
                    <a:pt x="99060" y="70409"/>
                  </a:moveTo>
                  <a:cubicBezTo>
                    <a:pt x="50483" y="258052"/>
                    <a:pt x="0" y="433312"/>
                    <a:pt x="0" y="433312"/>
                  </a:cubicBezTo>
                  <a:cubicBezTo>
                    <a:pt x="16193" y="427597"/>
                    <a:pt x="40958" y="435217"/>
                    <a:pt x="48578" y="447599"/>
                  </a:cubicBezTo>
                  <a:cubicBezTo>
                    <a:pt x="48578" y="447599"/>
                    <a:pt x="123825" y="289484"/>
                    <a:pt x="215265" y="89459"/>
                  </a:cubicBezTo>
                  <a:cubicBezTo>
                    <a:pt x="253365" y="7544"/>
                    <a:pt x="131445" y="-53416"/>
                    <a:pt x="99060" y="70409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EFF9E3-A63B-447F-9B05-2F93CBFDFB08}"/>
                </a:ext>
              </a:extLst>
            </p:cNvPr>
            <p:cNvSpPr/>
            <p:nvPr/>
          </p:nvSpPr>
          <p:spPr>
            <a:xfrm>
              <a:off x="6375082" y="3431812"/>
              <a:ext cx="19050" cy="19050"/>
            </a:xfrm>
            <a:custGeom>
              <a:avLst/>
              <a:gdLst>
                <a:gd name="connsiteX0" fmla="*/ 16193 w 19050"/>
                <a:gd name="connsiteY0" fmla="*/ 5760 h 19050"/>
                <a:gd name="connsiteX1" fmla="*/ 0 w 19050"/>
                <a:gd name="connsiteY1" fmla="*/ 21953 h 19050"/>
                <a:gd name="connsiteX2" fmla="*/ 18098 w 19050"/>
                <a:gd name="connsiteY2" fmla="*/ 20048 h 19050"/>
                <a:gd name="connsiteX3" fmla="*/ 23813 w 19050"/>
                <a:gd name="connsiteY3" fmla="*/ 998 h 19050"/>
                <a:gd name="connsiteX4" fmla="*/ 16193 w 19050"/>
                <a:gd name="connsiteY4" fmla="*/ 57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193" y="5760"/>
                  </a:moveTo>
                  <a:cubicBezTo>
                    <a:pt x="11430" y="11475"/>
                    <a:pt x="6668" y="18143"/>
                    <a:pt x="0" y="21953"/>
                  </a:cubicBezTo>
                  <a:cubicBezTo>
                    <a:pt x="7620" y="18143"/>
                    <a:pt x="9525" y="22905"/>
                    <a:pt x="18098" y="20048"/>
                  </a:cubicBezTo>
                  <a:cubicBezTo>
                    <a:pt x="20955" y="18143"/>
                    <a:pt x="27623" y="2903"/>
                    <a:pt x="23813" y="998"/>
                  </a:cubicBezTo>
                  <a:cubicBezTo>
                    <a:pt x="20003" y="-1860"/>
                    <a:pt x="18098" y="1950"/>
                    <a:pt x="16193" y="576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9B73CFD-66CF-4252-9596-11A2D0D3E449}"/>
                </a:ext>
              </a:extLst>
            </p:cNvPr>
            <p:cNvSpPr/>
            <p:nvPr/>
          </p:nvSpPr>
          <p:spPr>
            <a:xfrm>
              <a:off x="6364605" y="3442140"/>
              <a:ext cx="76200" cy="47625"/>
            </a:xfrm>
            <a:custGeom>
              <a:avLst/>
              <a:gdLst>
                <a:gd name="connsiteX0" fmla="*/ 76200 w 76200"/>
                <a:gd name="connsiteY0" fmla="*/ 6862 h 47625"/>
                <a:gd name="connsiteX1" fmla="*/ 66675 w 76200"/>
                <a:gd name="connsiteY1" fmla="*/ 194 h 47625"/>
                <a:gd name="connsiteX2" fmla="*/ 49530 w 76200"/>
                <a:gd name="connsiteY2" fmla="*/ 2099 h 47625"/>
                <a:gd name="connsiteX3" fmla="*/ 20002 w 76200"/>
                <a:gd name="connsiteY3" fmla="*/ 8767 h 47625"/>
                <a:gd name="connsiteX4" fmla="*/ 0 w 76200"/>
                <a:gd name="connsiteY4" fmla="*/ 16387 h 47625"/>
                <a:gd name="connsiteX5" fmla="*/ 9525 w 76200"/>
                <a:gd name="connsiteY5" fmla="*/ 52582 h 47625"/>
                <a:gd name="connsiteX6" fmla="*/ 58102 w 76200"/>
                <a:gd name="connsiteY6" fmla="*/ 35437 h 47625"/>
                <a:gd name="connsiteX7" fmla="*/ 71438 w 76200"/>
                <a:gd name="connsiteY7" fmla="*/ 24007 h 47625"/>
                <a:gd name="connsiteX8" fmla="*/ 76200 w 76200"/>
                <a:gd name="connsiteY8" fmla="*/ 13529 h 47625"/>
                <a:gd name="connsiteX9" fmla="*/ 76200 w 76200"/>
                <a:gd name="connsiteY9" fmla="*/ 6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47625">
                  <a:moveTo>
                    <a:pt x="76200" y="6862"/>
                  </a:moveTo>
                  <a:cubicBezTo>
                    <a:pt x="74295" y="4004"/>
                    <a:pt x="68580" y="194"/>
                    <a:pt x="66675" y="194"/>
                  </a:cubicBezTo>
                  <a:cubicBezTo>
                    <a:pt x="63817" y="-758"/>
                    <a:pt x="53340" y="2099"/>
                    <a:pt x="49530" y="2099"/>
                  </a:cubicBezTo>
                  <a:cubicBezTo>
                    <a:pt x="48577" y="2099"/>
                    <a:pt x="28575" y="5909"/>
                    <a:pt x="20002" y="8767"/>
                  </a:cubicBezTo>
                  <a:cubicBezTo>
                    <a:pt x="13335" y="10672"/>
                    <a:pt x="5715" y="13529"/>
                    <a:pt x="0" y="16387"/>
                  </a:cubicBezTo>
                  <a:cubicBezTo>
                    <a:pt x="0" y="16387"/>
                    <a:pt x="5715" y="44009"/>
                    <a:pt x="9525" y="52582"/>
                  </a:cubicBezTo>
                  <a:cubicBezTo>
                    <a:pt x="20955" y="48772"/>
                    <a:pt x="57150" y="35437"/>
                    <a:pt x="58102" y="35437"/>
                  </a:cubicBezTo>
                  <a:cubicBezTo>
                    <a:pt x="73342" y="33532"/>
                    <a:pt x="75247" y="26864"/>
                    <a:pt x="71438" y="24007"/>
                  </a:cubicBezTo>
                  <a:cubicBezTo>
                    <a:pt x="70485" y="23054"/>
                    <a:pt x="79057" y="17339"/>
                    <a:pt x="76200" y="13529"/>
                  </a:cubicBezTo>
                  <a:cubicBezTo>
                    <a:pt x="76200" y="12577"/>
                    <a:pt x="79057" y="9719"/>
                    <a:pt x="76200" y="686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B21B6C-1F93-4A69-8D8B-5E83475DD0D2}"/>
                </a:ext>
              </a:extLst>
            </p:cNvPr>
            <p:cNvSpPr/>
            <p:nvPr/>
          </p:nvSpPr>
          <p:spPr>
            <a:xfrm>
              <a:off x="5937610" y="3270428"/>
              <a:ext cx="209550" cy="276225"/>
            </a:xfrm>
            <a:custGeom>
              <a:avLst/>
              <a:gdLst>
                <a:gd name="connsiteX0" fmla="*/ 86952 w 209550"/>
                <a:gd name="connsiteY0" fmla="*/ 457 h 276225"/>
                <a:gd name="connsiteX1" fmla="*/ 2180 w 209550"/>
                <a:gd name="connsiteY1" fmla="*/ 57607 h 276225"/>
                <a:gd name="connsiteX2" fmla="*/ 157437 w 209550"/>
                <a:gd name="connsiteY2" fmla="*/ 274777 h 276225"/>
                <a:gd name="connsiteX3" fmla="*/ 197442 w 209550"/>
                <a:gd name="connsiteY3" fmla="*/ 216674 h 276225"/>
                <a:gd name="connsiteX4" fmla="*/ 86952 w 209550"/>
                <a:gd name="connsiteY4" fmla="*/ 45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86952" y="457"/>
                  </a:moveTo>
                  <a:cubicBezTo>
                    <a:pt x="82190" y="-5258"/>
                    <a:pt x="10752" y="44272"/>
                    <a:pt x="2180" y="57607"/>
                  </a:cubicBezTo>
                  <a:cubicBezTo>
                    <a:pt x="-17823" y="87134"/>
                    <a:pt x="105050" y="231914"/>
                    <a:pt x="157437" y="274777"/>
                  </a:cubicBezTo>
                  <a:cubicBezTo>
                    <a:pt x="177440" y="290969"/>
                    <a:pt x="240305" y="285254"/>
                    <a:pt x="197442" y="216674"/>
                  </a:cubicBezTo>
                  <a:cubicBezTo>
                    <a:pt x="162200" y="160477"/>
                    <a:pt x="111717" y="34747"/>
                    <a:pt x="86952" y="45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B896E3-44F7-4560-800C-46578E47F96A}"/>
                </a:ext>
              </a:extLst>
            </p:cNvPr>
            <p:cNvSpPr/>
            <p:nvPr/>
          </p:nvSpPr>
          <p:spPr>
            <a:xfrm>
              <a:off x="5937004" y="3270428"/>
              <a:ext cx="171450" cy="209550"/>
            </a:xfrm>
            <a:custGeom>
              <a:avLst/>
              <a:gdLst>
                <a:gd name="connsiteX0" fmla="*/ 2785 w 171450"/>
                <a:gd name="connsiteY0" fmla="*/ 57607 h 209550"/>
                <a:gd name="connsiteX1" fmla="*/ 76128 w 171450"/>
                <a:gd name="connsiteY1" fmla="*/ 216674 h 209550"/>
                <a:gd name="connsiteX2" fmla="*/ 113276 w 171450"/>
                <a:gd name="connsiteY2" fmla="*/ 192862 h 209550"/>
                <a:gd name="connsiteX3" fmla="*/ 172330 w 171450"/>
                <a:gd name="connsiteY3" fmla="*/ 149047 h 209550"/>
                <a:gd name="connsiteX4" fmla="*/ 87558 w 171450"/>
                <a:gd name="connsiteY4" fmla="*/ 457 h 209550"/>
                <a:gd name="connsiteX5" fmla="*/ 2785 w 171450"/>
                <a:gd name="connsiteY5" fmla="*/ 5760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209550">
                  <a:moveTo>
                    <a:pt x="2785" y="57607"/>
                  </a:moveTo>
                  <a:cubicBezTo>
                    <a:pt x="-10550" y="77609"/>
                    <a:pt x="25645" y="158572"/>
                    <a:pt x="76128" y="216674"/>
                  </a:cubicBezTo>
                  <a:cubicBezTo>
                    <a:pt x="83748" y="212864"/>
                    <a:pt x="105655" y="197624"/>
                    <a:pt x="113276" y="192862"/>
                  </a:cubicBezTo>
                  <a:cubicBezTo>
                    <a:pt x="131373" y="181432"/>
                    <a:pt x="156138" y="163334"/>
                    <a:pt x="172330" y="149047"/>
                  </a:cubicBezTo>
                  <a:cubicBezTo>
                    <a:pt x="138040" y="93802"/>
                    <a:pt x="105655" y="24269"/>
                    <a:pt x="87558" y="457"/>
                  </a:cubicBezTo>
                  <a:cubicBezTo>
                    <a:pt x="82795" y="-5258"/>
                    <a:pt x="11358" y="44272"/>
                    <a:pt x="2785" y="57607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E7641A-241D-42D0-88B8-E60159B38F4B}"/>
                </a:ext>
              </a:extLst>
            </p:cNvPr>
            <p:cNvSpPr/>
            <p:nvPr/>
          </p:nvSpPr>
          <p:spPr>
            <a:xfrm>
              <a:off x="6089208" y="3456622"/>
              <a:ext cx="285750" cy="95250"/>
            </a:xfrm>
            <a:custGeom>
              <a:avLst/>
              <a:gdLst>
                <a:gd name="connsiteX0" fmla="*/ 22984 w 285750"/>
                <a:gd name="connsiteY0" fmla="*/ 37148 h 95250"/>
                <a:gd name="connsiteX1" fmla="*/ 15364 w 285750"/>
                <a:gd name="connsiteY1" fmla="*/ 40957 h 95250"/>
                <a:gd name="connsiteX2" fmla="*/ 8696 w 285750"/>
                <a:gd name="connsiteY2" fmla="*/ 89535 h 95250"/>
                <a:gd name="connsiteX3" fmla="*/ 293494 w 285750"/>
                <a:gd name="connsiteY3" fmla="*/ 37148 h 95250"/>
                <a:gd name="connsiteX4" fmla="*/ 283016 w 285750"/>
                <a:gd name="connsiteY4" fmla="*/ 0 h 95250"/>
                <a:gd name="connsiteX5" fmla="*/ 22984 w 285750"/>
                <a:gd name="connsiteY5" fmla="*/ 371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95250">
                  <a:moveTo>
                    <a:pt x="22984" y="37148"/>
                  </a:moveTo>
                  <a:cubicBezTo>
                    <a:pt x="20126" y="38100"/>
                    <a:pt x="18221" y="39052"/>
                    <a:pt x="15364" y="40957"/>
                  </a:cubicBezTo>
                  <a:cubicBezTo>
                    <a:pt x="2981" y="48577"/>
                    <a:pt x="-8449" y="66675"/>
                    <a:pt x="8696" y="89535"/>
                  </a:cubicBezTo>
                  <a:cubicBezTo>
                    <a:pt x="27746" y="114300"/>
                    <a:pt x="219199" y="64770"/>
                    <a:pt x="293494" y="37148"/>
                  </a:cubicBezTo>
                  <a:cubicBezTo>
                    <a:pt x="288731" y="28575"/>
                    <a:pt x="285874" y="15240"/>
                    <a:pt x="283016" y="0"/>
                  </a:cubicBezTo>
                  <a:cubicBezTo>
                    <a:pt x="238249" y="17145"/>
                    <a:pt x="66799" y="26670"/>
                    <a:pt x="22984" y="3714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F9379B-1950-45EE-8E36-A7CE0EF90B5A}"/>
                </a:ext>
              </a:extLst>
            </p:cNvPr>
            <p:cNvSpPr/>
            <p:nvPr/>
          </p:nvSpPr>
          <p:spPr>
            <a:xfrm>
              <a:off x="5661347" y="3609975"/>
              <a:ext cx="400050" cy="133350"/>
            </a:xfrm>
            <a:custGeom>
              <a:avLst/>
              <a:gdLst>
                <a:gd name="connsiteX0" fmla="*/ 12695 w 400050"/>
                <a:gd name="connsiteY0" fmla="*/ 0 h 133350"/>
                <a:gd name="connsiteX1" fmla="*/ 2217 w 400050"/>
                <a:gd name="connsiteY1" fmla="*/ 124778 h 133350"/>
                <a:gd name="connsiteX2" fmla="*/ 206052 w 400050"/>
                <a:gd name="connsiteY2" fmla="*/ 137160 h 133350"/>
                <a:gd name="connsiteX3" fmla="*/ 400362 w 400050"/>
                <a:gd name="connsiteY3" fmla="*/ 109538 h 133350"/>
                <a:gd name="connsiteX4" fmla="*/ 384170 w 400050"/>
                <a:gd name="connsiteY4" fmla="*/ 28575 h 133350"/>
                <a:gd name="connsiteX5" fmla="*/ 12695 w 400050"/>
                <a:gd name="connsiteY5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33350">
                  <a:moveTo>
                    <a:pt x="12695" y="0"/>
                  </a:moveTo>
                  <a:cubicBezTo>
                    <a:pt x="12695" y="0"/>
                    <a:pt x="-6355" y="85725"/>
                    <a:pt x="2217" y="124778"/>
                  </a:cubicBezTo>
                  <a:cubicBezTo>
                    <a:pt x="5075" y="139065"/>
                    <a:pt x="135567" y="127635"/>
                    <a:pt x="206052" y="137160"/>
                  </a:cubicBezTo>
                  <a:cubicBezTo>
                    <a:pt x="276537" y="146685"/>
                    <a:pt x="375597" y="130492"/>
                    <a:pt x="400362" y="109538"/>
                  </a:cubicBezTo>
                  <a:cubicBezTo>
                    <a:pt x="411792" y="100013"/>
                    <a:pt x="384170" y="28575"/>
                    <a:pt x="384170" y="28575"/>
                  </a:cubicBezTo>
                  <a:lnTo>
                    <a:pt x="1269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CCCC-B502-473F-B689-A0C3CBD1F190}"/>
                </a:ext>
              </a:extLst>
            </p:cNvPr>
            <p:cNvSpPr/>
            <p:nvPr/>
          </p:nvSpPr>
          <p:spPr>
            <a:xfrm>
              <a:off x="5859779" y="3126104"/>
              <a:ext cx="76200" cy="114300"/>
            </a:xfrm>
            <a:custGeom>
              <a:avLst/>
              <a:gdLst>
                <a:gd name="connsiteX0" fmla="*/ 11430 w 76200"/>
                <a:gd name="connsiteY0" fmla="*/ 0 h 114300"/>
                <a:gd name="connsiteX1" fmla="*/ 0 w 76200"/>
                <a:gd name="connsiteY1" fmla="*/ 85725 h 114300"/>
                <a:gd name="connsiteX2" fmla="*/ 80010 w 76200"/>
                <a:gd name="connsiteY2" fmla="*/ 101918 h 114300"/>
                <a:gd name="connsiteX3" fmla="*/ 81915 w 76200"/>
                <a:gd name="connsiteY3" fmla="*/ 31433 h 114300"/>
                <a:gd name="connsiteX4" fmla="*/ 11430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11430" y="0"/>
                  </a:moveTo>
                  <a:cubicBezTo>
                    <a:pt x="14288" y="20003"/>
                    <a:pt x="7620" y="75248"/>
                    <a:pt x="0" y="85725"/>
                  </a:cubicBezTo>
                  <a:cubicBezTo>
                    <a:pt x="16192" y="122873"/>
                    <a:pt x="76200" y="123825"/>
                    <a:pt x="80010" y="101918"/>
                  </a:cubicBezTo>
                  <a:cubicBezTo>
                    <a:pt x="70485" y="78105"/>
                    <a:pt x="81915" y="35243"/>
                    <a:pt x="81915" y="31433"/>
                  </a:cubicBezTo>
                  <a:cubicBezTo>
                    <a:pt x="67628" y="33338"/>
                    <a:pt x="16192" y="3810"/>
                    <a:pt x="11430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104B5C-00D4-4280-BB00-9326A1A59889}"/>
                </a:ext>
              </a:extLst>
            </p:cNvPr>
            <p:cNvSpPr/>
            <p:nvPr/>
          </p:nvSpPr>
          <p:spPr>
            <a:xfrm>
              <a:off x="5880597" y="3055316"/>
              <a:ext cx="104775" cy="133350"/>
            </a:xfrm>
            <a:custGeom>
              <a:avLst/>
              <a:gdLst>
                <a:gd name="connsiteX0" fmla="*/ 45857 w 104775"/>
                <a:gd name="connsiteY0" fmla="*/ 303 h 133350"/>
                <a:gd name="connsiteX1" fmla="*/ 137 w 104775"/>
                <a:gd name="connsiteY1" fmla="*/ 55548 h 133350"/>
                <a:gd name="connsiteX2" fmla="*/ 2042 w 104775"/>
                <a:gd name="connsiteY2" fmla="*/ 86028 h 133350"/>
                <a:gd name="connsiteX3" fmla="*/ 57287 w 104775"/>
                <a:gd name="connsiteY3" fmla="*/ 135558 h 133350"/>
                <a:gd name="connsiteX4" fmla="*/ 104912 w 104775"/>
                <a:gd name="connsiteY4" fmla="*/ 31736 h 133350"/>
                <a:gd name="connsiteX5" fmla="*/ 45857 w 104775"/>
                <a:gd name="connsiteY5" fmla="*/ 30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45857" y="303"/>
                  </a:moveTo>
                  <a:cubicBezTo>
                    <a:pt x="16330" y="2208"/>
                    <a:pt x="-1768" y="26973"/>
                    <a:pt x="137" y="55548"/>
                  </a:cubicBezTo>
                  <a:cubicBezTo>
                    <a:pt x="137" y="55548"/>
                    <a:pt x="2042" y="86028"/>
                    <a:pt x="2042" y="86028"/>
                  </a:cubicBezTo>
                  <a:cubicBezTo>
                    <a:pt x="2995" y="107936"/>
                    <a:pt x="38237" y="140321"/>
                    <a:pt x="57287" y="135558"/>
                  </a:cubicBezTo>
                  <a:cubicBezTo>
                    <a:pt x="102055" y="124128"/>
                    <a:pt x="106817" y="41261"/>
                    <a:pt x="104912" y="31736"/>
                  </a:cubicBezTo>
                  <a:cubicBezTo>
                    <a:pt x="99197" y="5066"/>
                    <a:pt x="73480" y="-1602"/>
                    <a:pt x="45857" y="30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2FCB64-717E-495A-885A-E00CD0CEAABA}"/>
                </a:ext>
              </a:extLst>
            </p:cNvPr>
            <p:cNvSpPr/>
            <p:nvPr/>
          </p:nvSpPr>
          <p:spPr>
            <a:xfrm>
              <a:off x="5660595" y="3210877"/>
              <a:ext cx="400050" cy="504825"/>
            </a:xfrm>
            <a:custGeom>
              <a:avLst/>
              <a:gdLst>
                <a:gd name="connsiteX0" fmla="*/ 341108 w 400050"/>
                <a:gd name="connsiteY0" fmla="*/ 39052 h 504825"/>
                <a:gd name="connsiteX1" fmla="*/ 279195 w 400050"/>
                <a:gd name="connsiteY1" fmla="*/ 16193 h 504825"/>
                <a:gd name="connsiteX2" fmla="*/ 251572 w 400050"/>
                <a:gd name="connsiteY2" fmla="*/ 30480 h 504825"/>
                <a:gd name="connsiteX3" fmla="*/ 198233 w 400050"/>
                <a:gd name="connsiteY3" fmla="*/ 0 h 504825"/>
                <a:gd name="connsiteX4" fmla="*/ 159180 w 400050"/>
                <a:gd name="connsiteY4" fmla="*/ 10477 h 504825"/>
                <a:gd name="connsiteX5" fmla="*/ 65835 w 400050"/>
                <a:gd name="connsiteY5" fmla="*/ 113348 h 504825"/>
                <a:gd name="connsiteX6" fmla="*/ 112 w 400050"/>
                <a:gd name="connsiteY6" fmla="*/ 444818 h 504825"/>
                <a:gd name="connsiteX7" fmla="*/ 397305 w 400050"/>
                <a:gd name="connsiteY7" fmla="*/ 488632 h 504825"/>
                <a:gd name="connsiteX8" fmla="*/ 378255 w 400050"/>
                <a:gd name="connsiteY8" fmla="*/ 127635 h 504825"/>
                <a:gd name="connsiteX9" fmla="*/ 341108 w 400050"/>
                <a:gd name="connsiteY9" fmla="*/ 39052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04825">
                  <a:moveTo>
                    <a:pt x="341108" y="39052"/>
                  </a:moveTo>
                  <a:cubicBezTo>
                    <a:pt x="331583" y="33338"/>
                    <a:pt x="279195" y="16193"/>
                    <a:pt x="279195" y="16193"/>
                  </a:cubicBezTo>
                  <a:cubicBezTo>
                    <a:pt x="279195" y="16193"/>
                    <a:pt x="266813" y="31433"/>
                    <a:pt x="251572" y="30480"/>
                  </a:cubicBezTo>
                  <a:cubicBezTo>
                    <a:pt x="230617" y="28575"/>
                    <a:pt x="198233" y="0"/>
                    <a:pt x="198233" y="0"/>
                  </a:cubicBezTo>
                  <a:cubicBezTo>
                    <a:pt x="198233" y="0"/>
                    <a:pt x="174420" y="7620"/>
                    <a:pt x="159180" y="10477"/>
                  </a:cubicBezTo>
                  <a:cubicBezTo>
                    <a:pt x="113460" y="20955"/>
                    <a:pt x="83933" y="68580"/>
                    <a:pt x="65835" y="113348"/>
                  </a:cubicBezTo>
                  <a:cubicBezTo>
                    <a:pt x="60120" y="127635"/>
                    <a:pt x="26783" y="277178"/>
                    <a:pt x="112" y="444818"/>
                  </a:cubicBezTo>
                  <a:cubicBezTo>
                    <a:pt x="-7508" y="495300"/>
                    <a:pt x="374445" y="528638"/>
                    <a:pt x="397305" y="488632"/>
                  </a:cubicBezTo>
                  <a:cubicBezTo>
                    <a:pt x="406830" y="472440"/>
                    <a:pt x="394448" y="427673"/>
                    <a:pt x="378255" y="127635"/>
                  </a:cubicBezTo>
                  <a:cubicBezTo>
                    <a:pt x="378255" y="98108"/>
                    <a:pt x="378255" y="61913"/>
                    <a:pt x="341108" y="3905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2FA710-A27E-4924-B18C-E28793E09D35}"/>
                </a:ext>
              </a:extLst>
            </p:cNvPr>
            <p:cNvSpPr/>
            <p:nvPr/>
          </p:nvSpPr>
          <p:spPr>
            <a:xfrm>
              <a:off x="6052184" y="3688079"/>
              <a:ext cx="28575" cy="9525"/>
            </a:xfrm>
            <a:custGeom>
              <a:avLst/>
              <a:gdLst>
                <a:gd name="connsiteX0" fmla="*/ 22860 w 28575"/>
                <a:gd name="connsiteY0" fmla="*/ 953 h 9525"/>
                <a:gd name="connsiteX1" fmla="*/ 0 w 28575"/>
                <a:gd name="connsiteY1" fmla="*/ 0 h 9525"/>
                <a:gd name="connsiteX2" fmla="*/ 13335 w 28575"/>
                <a:gd name="connsiteY2" fmla="*/ 12383 h 9525"/>
                <a:gd name="connsiteX3" fmla="*/ 31433 w 28575"/>
                <a:gd name="connsiteY3" fmla="*/ 4763 h 9525"/>
                <a:gd name="connsiteX4" fmla="*/ 22860 w 28575"/>
                <a:gd name="connsiteY4" fmla="*/ 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860" y="953"/>
                  </a:moveTo>
                  <a:cubicBezTo>
                    <a:pt x="15240" y="1905"/>
                    <a:pt x="7620" y="1905"/>
                    <a:pt x="0" y="0"/>
                  </a:cubicBezTo>
                  <a:cubicBezTo>
                    <a:pt x="7620" y="2858"/>
                    <a:pt x="5715" y="7620"/>
                    <a:pt x="13335" y="12383"/>
                  </a:cubicBezTo>
                  <a:cubicBezTo>
                    <a:pt x="17145" y="13335"/>
                    <a:pt x="32385" y="7620"/>
                    <a:pt x="31433" y="4763"/>
                  </a:cubicBezTo>
                  <a:cubicBezTo>
                    <a:pt x="31433" y="-952"/>
                    <a:pt x="26670" y="953"/>
                    <a:pt x="22860" y="95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CF6F5-CFA3-447A-8C47-0A3D322829CB}"/>
                </a:ext>
              </a:extLst>
            </p:cNvPr>
            <p:cNvSpPr/>
            <p:nvPr/>
          </p:nvSpPr>
          <p:spPr>
            <a:xfrm>
              <a:off x="6022657" y="3685222"/>
              <a:ext cx="95250" cy="57150"/>
            </a:xfrm>
            <a:custGeom>
              <a:avLst/>
              <a:gdLst>
                <a:gd name="connsiteX0" fmla="*/ 78105 w 95250"/>
                <a:gd name="connsiteY0" fmla="*/ 31433 h 57150"/>
                <a:gd name="connsiteX1" fmla="*/ 47625 w 95250"/>
                <a:gd name="connsiteY1" fmla="*/ 11430 h 57150"/>
                <a:gd name="connsiteX2" fmla="*/ 23813 w 95250"/>
                <a:gd name="connsiteY2" fmla="*/ 0 h 57150"/>
                <a:gd name="connsiteX3" fmla="*/ 0 w 95250"/>
                <a:gd name="connsiteY3" fmla="*/ 30480 h 57150"/>
                <a:gd name="connsiteX4" fmla="*/ 57150 w 95250"/>
                <a:gd name="connsiteY4" fmla="*/ 58103 h 57150"/>
                <a:gd name="connsiteX5" fmla="*/ 79058 w 95250"/>
                <a:gd name="connsiteY5" fmla="*/ 61913 h 57150"/>
                <a:gd name="connsiteX6" fmla="*/ 92393 w 95250"/>
                <a:gd name="connsiteY6" fmla="*/ 59055 h 57150"/>
                <a:gd name="connsiteX7" fmla="*/ 98108 w 95250"/>
                <a:gd name="connsiteY7" fmla="*/ 55245 h 57150"/>
                <a:gd name="connsiteX8" fmla="*/ 96203 w 95250"/>
                <a:gd name="connsiteY8" fmla="*/ 42863 h 57150"/>
                <a:gd name="connsiteX9" fmla="*/ 78105 w 95250"/>
                <a:gd name="connsiteY9" fmla="*/ 314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57150">
                  <a:moveTo>
                    <a:pt x="78105" y="31433"/>
                  </a:moveTo>
                  <a:cubicBezTo>
                    <a:pt x="77153" y="30480"/>
                    <a:pt x="57150" y="17145"/>
                    <a:pt x="47625" y="11430"/>
                  </a:cubicBezTo>
                  <a:cubicBezTo>
                    <a:pt x="40005" y="6668"/>
                    <a:pt x="31433" y="2858"/>
                    <a:pt x="23813" y="0"/>
                  </a:cubicBezTo>
                  <a:cubicBezTo>
                    <a:pt x="23813" y="0"/>
                    <a:pt x="3810" y="21908"/>
                    <a:pt x="0" y="30480"/>
                  </a:cubicBezTo>
                  <a:cubicBezTo>
                    <a:pt x="13335" y="38100"/>
                    <a:pt x="56198" y="58103"/>
                    <a:pt x="57150" y="58103"/>
                  </a:cubicBezTo>
                  <a:cubicBezTo>
                    <a:pt x="72390" y="69533"/>
                    <a:pt x="79058" y="66675"/>
                    <a:pt x="79058" y="61913"/>
                  </a:cubicBezTo>
                  <a:cubicBezTo>
                    <a:pt x="79058" y="60960"/>
                    <a:pt x="91440" y="64770"/>
                    <a:pt x="92393" y="59055"/>
                  </a:cubicBezTo>
                  <a:cubicBezTo>
                    <a:pt x="92393" y="59055"/>
                    <a:pt x="97155" y="59055"/>
                    <a:pt x="98108" y="55245"/>
                  </a:cubicBezTo>
                  <a:cubicBezTo>
                    <a:pt x="99060" y="52388"/>
                    <a:pt x="97155" y="45720"/>
                    <a:pt x="96203" y="42863"/>
                  </a:cubicBezTo>
                  <a:cubicBezTo>
                    <a:pt x="92393" y="40958"/>
                    <a:pt x="81915" y="35243"/>
                    <a:pt x="78105" y="3143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A2A28D-64F0-4452-981C-DAFEDF8CDDD5}"/>
                </a:ext>
              </a:extLst>
            </p:cNvPr>
            <p:cNvSpPr/>
            <p:nvPr/>
          </p:nvSpPr>
          <p:spPr>
            <a:xfrm>
              <a:off x="5760093" y="3274583"/>
              <a:ext cx="114300" cy="295275"/>
            </a:xfrm>
            <a:custGeom>
              <a:avLst/>
              <a:gdLst>
                <a:gd name="connsiteX0" fmla="*/ 113974 w 114300"/>
                <a:gd name="connsiteY0" fmla="*/ 2969 h 295275"/>
                <a:gd name="connsiteX1" fmla="*/ 12057 w 114300"/>
                <a:gd name="connsiteY1" fmla="*/ 11542 h 295275"/>
                <a:gd name="connsiteX2" fmla="*/ 42537 w 114300"/>
                <a:gd name="connsiteY2" fmla="*/ 277289 h 295275"/>
                <a:gd name="connsiteX3" fmla="*/ 105402 w 114300"/>
                <a:gd name="connsiteY3" fmla="*/ 245857 h 295275"/>
                <a:gd name="connsiteX4" fmla="*/ 113974 w 114300"/>
                <a:gd name="connsiteY4" fmla="*/ 2969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95275">
                  <a:moveTo>
                    <a:pt x="113974" y="2969"/>
                  </a:moveTo>
                  <a:cubicBezTo>
                    <a:pt x="113022" y="-4651"/>
                    <a:pt x="25392" y="3922"/>
                    <a:pt x="12057" y="11542"/>
                  </a:cubicBezTo>
                  <a:cubicBezTo>
                    <a:pt x="-19376" y="27734"/>
                    <a:pt x="17772" y="213472"/>
                    <a:pt x="42537" y="277289"/>
                  </a:cubicBezTo>
                  <a:cubicBezTo>
                    <a:pt x="52062" y="301102"/>
                    <a:pt x="110164" y="326819"/>
                    <a:pt x="105402" y="245857"/>
                  </a:cubicBezTo>
                  <a:cubicBezTo>
                    <a:pt x="101592" y="180134"/>
                    <a:pt x="119689" y="44879"/>
                    <a:pt x="113974" y="296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7C435E-D7B7-4E9C-B5D8-798F37059CF9}"/>
                </a:ext>
              </a:extLst>
            </p:cNvPr>
            <p:cNvSpPr/>
            <p:nvPr/>
          </p:nvSpPr>
          <p:spPr>
            <a:xfrm>
              <a:off x="5746068" y="3251699"/>
              <a:ext cx="133350" cy="209550"/>
            </a:xfrm>
            <a:custGeom>
              <a:avLst/>
              <a:gdLst>
                <a:gd name="connsiteX0" fmla="*/ 127999 w 133350"/>
                <a:gd name="connsiteY0" fmla="*/ 25852 h 209550"/>
                <a:gd name="connsiteX1" fmla="*/ 6079 w 133350"/>
                <a:gd name="connsiteY1" fmla="*/ 42998 h 209550"/>
                <a:gd name="connsiteX2" fmla="*/ 12746 w 133350"/>
                <a:gd name="connsiteY2" fmla="*/ 208733 h 209550"/>
                <a:gd name="connsiteX3" fmla="*/ 129904 w 133350"/>
                <a:gd name="connsiteY3" fmla="*/ 197302 h 209550"/>
                <a:gd name="connsiteX4" fmla="*/ 127999 w 133350"/>
                <a:gd name="connsiteY4" fmla="*/ 2585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09550">
                  <a:moveTo>
                    <a:pt x="127999" y="25852"/>
                  </a:moveTo>
                  <a:cubicBezTo>
                    <a:pt x="109901" y="-8437"/>
                    <a:pt x="27034" y="-14152"/>
                    <a:pt x="6079" y="42998"/>
                  </a:cubicBezTo>
                  <a:cubicBezTo>
                    <a:pt x="-2494" y="64905"/>
                    <a:pt x="-3446" y="134438"/>
                    <a:pt x="12746" y="208733"/>
                  </a:cubicBezTo>
                  <a:cubicBezTo>
                    <a:pt x="51799" y="216352"/>
                    <a:pt x="102281" y="209685"/>
                    <a:pt x="129904" y="197302"/>
                  </a:cubicBezTo>
                  <a:cubicBezTo>
                    <a:pt x="127046" y="132533"/>
                    <a:pt x="142286" y="52523"/>
                    <a:pt x="127999" y="258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0CD2DD-513C-4CB8-94E3-9DC511FD150B}"/>
                </a:ext>
              </a:extLst>
            </p:cNvPr>
            <p:cNvSpPr/>
            <p:nvPr/>
          </p:nvSpPr>
          <p:spPr>
            <a:xfrm>
              <a:off x="5798674" y="3513371"/>
              <a:ext cx="247650" cy="200025"/>
            </a:xfrm>
            <a:custGeom>
              <a:avLst/>
              <a:gdLst>
                <a:gd name="connsiteX0" fmla="*/ 41103 w 247650"/>
                <a:gd name="connsiteY0" fmla="*/ 1354 h 200025"/>
                <a:gd name="connsiteX1" fmla="*/ 146 w 247650"/>
                <a:gd name="connsiteY1" fmla="*/ 28024 h 200025"/>
                <a:gd name="connsiteX2" fmla="*/ 228746 w 247650"/>
                <a:gd name="connsiteY2" fmla="*/ 206141 h 200025"/>
                <a:gd name="connsiteX3" fmla="*/ 249701 w 247650"/>
                <a:gd name="connsiteY3" fmla="*/ 173756 h 200025"/>
                <a:gd name="connsiteX4" fmla="*/ 48723 w 247650"/>
                <a:gd name="connsiteY4" fmla="*/ 4211 h 200025"/>
                <a:gd name="connsiteX5" fmla="*/ 41103 w 247650"/>
                <a:gd name="connsiteY5" fmla="*/ 13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00025">
                  <a:moveTo>
                    <a:pt x="41103" y="1354"/>
                  </a:moveTo>
                  <a:cubicBezTo>
                    <a:pt x="27768" y="-2456"/>
                    <a:pt x="5861" y="401"/>
                    <a:pt x="146" y="28024"/>
                  </a:cubicBezTo>
                  <a:cubicBezTo>
                    <a:pt x="-5569" y="59456"/>
                    <a:pt x="158261" y="169946"/>
                    <a:pt x="228746" y="206141"/>
                  </a:cubicBezTo>
                  <a:cubicBezTo>
                    <a:pt x="232556" y="196616"/>
                    <a:pt x="240176" y="186139"/>
                    <a:pt x="249701" y="173756"/>
                  </a:cubicBezTo>
                  <a:cubicBezTo>
                    <a:pt x="206838" y="152801"/>
                    <a:pt x="85871" y="30881"/>
                    <a:pt x="48723" y="4211"/>
                  </a:cubicBezTo>
                  <a:cubicBezTo>
                    <a:pt x="46818" y="3259"/>
                    <a:pt x="43961" y="2306"/>
                    <a:pt x="41103" y="135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103082-B022-44A9-BB14-095D5D4038AD}"/>
                </a:ext>
              </a:extLst>
            </p:cNvPr>
            <p:cNvSpPr/>
            <p:nvPr/>
          </p:nvSpPr>
          <p:spPr>
            <a:xfrm>
              <a:off x="5840458" y="3025646"/>
              <a:ext cx="152400" cy="123825"/>
            </a:xfrm>
            <a:custGeom>
              <a:avLst/>
              <a:gdLst>
                <a:gd name="connsiteX0" fmla="*/ 126001 w 152400"/>
                <a:gd name="connsiteY0" fmla="*/ 18543 h 123825"/>
                <a:gd name="connsiteX1" fmla="*/ 25037 w 152400"/>
                <a:gd name="connsiteY1" fmla="*/ 14733 h 123825"/>
                <a:gd name="connsiteX2" fmla="*/ 33609 w 152400"/>
                <a:gd name="connsiteY2" fmla="*/ 131891 h 123825"/>
                <a:gd name="connsiteX3" fmla="*/ 116476 w 152400"/>
                <a:gd name="connsiteY3" fmla="*/ 39498 h 123825"/>
                <a:gd name="connsiteX4" fmla="*/ 139336 w 152400"/>
                <a:gd name="connsiteY4" fmla="*/ 106173 h 123825"/>
                <a:gd name="connsiteX5" fmla="*/ 126001 w 152400"/>
                <a:gd name="connsiteY5" fmla="*/ 1854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23825">
                  <a:moveTo>
                    <a:pt x="126001" y="18543"/>
                  </a:moveTo>
                  <a:cubicBezTo>
                    <a:pt x="126001" y="18543"/>
                    <a:pt x="65041" y="-20509"/>
                    <a:pt x="25037" y="14733"/>
                  </a:cubicBezTo>
                  <a:cubicBezTo>
                    <a:pt x="-35924" y="68073"/>
                    <a:pt x="33609" y="131891"/>
                    <a:pt x="33609" y="131891"/>
                  </a:cubicBezTo>
                  <a:cubicBezTo>
                    <a:pt x="29799" y="111888"/>
                    <a:pt x="52659" y="37593"/>
                    <a:pt x="116476" y="39498"/>
                  </a:cubicBezTo>
                  <a:cubicBezTo>
                    <a:pt x="116476" y="39498"/>
                    <a:pt x="150766" y="56643"/>
                    <a:pt x="139336" y="106173"/>
                  </a:cubicBezTo>
                  <a:cubicBezTo>
                    <a:pt x="161244" y="96648"/>
                    <a:pt x="172674" y="29021"/>
                    <a:pt x="126001" y="1854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304624-E542-4DB0-BB0E-46472F105934}"/>
                </a:ext>
              </a:extLst>
            </p:cNvPr>
            <p:cNvSpPr/>
            <p:nvPr/>
          </p:nvSpPr>
          <p:spPr>
            <a:xfrm>
              <a:off x="5866447" y="3098482"/>
              <a:ext cx="19050" cy="38100"/>
            </a:xfrm>
            <a:custGeom>
              <a:avLst/>
              <a:gdLst>
                <a:gd name="connsiteX0" fmla="*/ 0 w 19050"/>
                <a:gd name="connsiteY0" fmla="*/ 17145 h 38100"/>
                <a:gd name="connsiteX1" fmla="*/ 14288 w 19050"/>
                <a:gd name="connsiteY1" fmla="*/ 38100 h 38100"/>
                <a:gd name="connsiteX2" fmla="*/ 27623 w 19050"/>
                <a:gd name="connsiteY2" fmla="*/ 4763 h 38100"/>
                <a:gd name="connsiteX3" fmla="*/ 15240 w 19050"/>
                <a:gd name="connsiteY3" fmla="*/ 0 h 38100"/>
                <a:gd name="connsiteX4" fmla="*/ 0 w 19050"/>
                <a:gd name="connsiteY4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0" y="17145"/>
                  </a:moveTo>
                  <a:cubicBezTo>
                    <a:pt x="0" y="23813"/>
                    <a:pt x="7620" y="35242"/>
                    <a:pt x="14288" y="38100"/>
                  </a:cubicBezTo>
                  <a:cubicBezTo>
                    <a:pt x="18098" y="30480"/>
                    <a:pt x="24765" y="15240"/>
                    <a:pt x="27623" y="4763"/>
                  </a:cubicBezTo>
                  <a:cubicBezTo>
                    <a:pt x="23813" y="1905"/>
                    <a:pt x="18098" y="952"/>
                    <a:pt x="15240" y="0"/>
                  </a:cubicBezTo>
                  <a:cubicBezTo>
                    <a:pt x="7620" y="0"/>
                    <a:pt x="0" y="10477"/>
                    <a:pt x="0" y="1714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E1D4B2-A074-4461-B7E1-48776E5126AE}"/>
                </a:ext>
              </a:extLst>
            </p:cNvPr>
            <p:cNvSpPr/>
            <p:nvPr/>
          </p:nvSpPr>
          <p:spPr>
            <a:xfrm>
              <a:off x="5655988" y="2968325"/>
              <a:ext cx="209550" cy="352425"/>
            </a:xfrm>
            <a:custGeom>
              <a:avLst/>
              <a:gdLst>
                <a:gd name="connsiteX0" fmla="*/ 58059 w 209550"/>
                <a:gd name="connsiteY0" fmla="*/ 114917 h 352425"/>
                <a:gd name="connsiteX1" fmla="*/ 23769 w 209550"/>
                <a:gd name="connsiteY1" fmla="*/ 192070 h 352425"/>
                <a:gd name="connsiteX2" fmla="*/ 101874 w 209550"/>
                <a:gd name="connsiteY2" fmla="*/ 346375 h 352425"/>
                <a:gd name="connsiteX3" fmla="*/ 120924 w 209550"/>
                <a:gd name="connsiteY3" fmla="*/ 257792 h 352425"/>
                <a:gd name="connsiteX4" fmla="*/ 159024 w 209550"/>
                <a:gd name="connsiteY4" fmla="*/ 137777 h 352425"/>
                <a:gd name="connsiteX5" fmla="*/ 200934 w 209550"/>
                <a:gd name="connsiteY5" fmla="*/ 66340 h 352425"/>
                <a:gd name="connsiteX6" fmla="*/ 218079 w 209550"/>
                <a:gd name="connsiteY6" fmla="*/ 60625 h 352425"/>
                <a:gd name="connsiteX7" fmla="*/ 58059 w 209550"/>
                <a:gd name="connsiteY7" fmla="*/ 114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352425">
                  <a:moveTo>
                    <a:pt x="58059" y="114917"/>
                  </a:moveTo>
                  <a:cubicBezTo>
                    <a:pt x="53297" y="170162"/>
                    <a:pt x="39962" y="174925"/>
                    <a:pt x="23769" y="192070"/>
                  </a:cubicBezTo>
                  <a:cubicBezTo>
                    <a:pt x="-56241" y="276842"/>
                    <a:pt x="90444" y="403525"/>
                    <a:pt x="101874" y="346375"/>
                  </a:cubicBezTo>
                  <a:cubicBezTo>
                    <a:pt x="106637" y="324467"/>
                    <a:pt x="44724" y="304465"/>
                    <a:pt x="120924" y="257792"/>
                  </a:cubicBezTo>
                  <a:cubicBezTo>
                    <a:pt x="205697" y="205405"/>
                    <a:pt x="167597" y="167305"/>
                    <a:pt x="159024" y="137777"/>
                  </a:cubicBezTo>
                  <a:cubicBezTo>
                    <a:pt x="126640" y="25382"/>
                    <a:pt x="185694" y="45385"/>
                    <a:pt x="200934" y="66340"/>
                  </a:cubicBezTo>
                  <a:cubicBezTo>
                    <a:pt x="210459" y="78722"/>
                    <a:pt x="217127" y="72054"/>
                    <a:pt x="218079" y="60625"/>
                  </a:cubicBezTo>
                  <a:cubicBezTo>
                    <a:pt x="222842" y="11095"/>
                    <a:pt x="74252" y="-68915"/>
                    <a:pt x="58059" y="11491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70496F-F785-4052-BBA8-80D9945D6388}"/>
                </a:ext>
              </a:extLst>
            </p:cNvPr>
            <p:cNvSpPr/>
            <p:nvPr/>
          </p:nvSpPr>
          <p:spPr>
            <a:xfrm>
              <a:off x="5852150" y="3021329"/>
              <a:ext cx="28575" cy="28575"/>
            </a:xfrm>
            <a:custGeom>
              <a:avLst/>
              <a:gdLst>
                <a:gd name="connsiteX0" fmla="*/ 23822 w 28575"/>
                <a:gd name="connsiteY0" fmla="*/ 0 h 28575"/>
                <a:gd name="connsiteX1" fmla="*/ 13345 w 28575"/>
                <a:gd name="connsiteY1" fmla="*/ 2858 h 28575"/>
                <a:gd name="connsiteX2" fmla="*/ 1915 w 28575"/>
                <a:gd name="connsiteY2" fmla="*/ 30480 h 28575"/>
                <a:gd name="connsiteX3" fmla="*/ 37158 w 28575"/>
                <a:gd name="connsiteY3" fmla="*/ 6668 h 28575"/>
                <a:gd name="connsiteX4" fmla="*/ 23822 w 2857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822" y="0"/>
                  </a:moveTo>
                  <a:cubicBezTo>
                    <a:pt x="20965" y="0"/>
                    <a:pt x="17155" y="0"/>
                    <a:pt x="13345" y="2858"/>
                  </a:cubicBezTo>
                  <a:cubicBezTo>
                    <a:pt x="-942" y="11430"/>
                    <a:pt x="-1895" y="21908"/>
                    <a:pt x="1915" y="30480"/>
                  </a:cubicBezTo>
                  <a:cubicBezTo>
                    <a:pt x="1915" y="30480"/>
                    <a:pt x="18108" y="13335"/>
                    <a:pt x="37158" y="6668"/>
                  </a:cubicBezTo>
                  <a:cubicBezTo>
                    <a:pt x="38110" y="6668"/>
                    <a:pt x="32395" y="953"/>
                    <a:pt x="23822" y="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A843C7-7944-4BC7-95EA-6F49C9F9DCAA}"/>
                </a:ext>
              </a:extLst>
            </p:cNvPr>
            <p:cNvSpPr/>
            <p:nvPr/>
          </p:nvSpPr>
          <p:spPr>
            <a:xfrm>
              <a:off x="7459362" y="3496627"/>
              <a:ext cx="28575" cy="19050"/>
            </a:xfrm>
            <a:custGeom>
              <a:avLst/>
              <a:gdLst>
                <a:gd name="connsiteX0" fmla="*/ 617 w 28575"/>
                <a:gd name="connsiteY0" fmla="*/ 20002 h 19050"/>
                <a:gd name="connsiteX1" fmla="*/ 25382 w 28575"/>
                <a:gd name="connsiteY1" fmla="*/ 17145 h 19050"/>
                <a:gd name="connsiteX2" fmla="*/ 31097 w 28575"/>
                <a:gd name="connsiteY2" fmla="*/ 0 h 19050"/>
                <a:gd name="connsiteX3" fmla="*/ 12047 w 28575"/>
                <a:gd name="connsiteY3" fmla="*/ 12383 h 19050"/>
                <a:gd name="connsiteX4" fmla="*/ 617 w 28575"/>
                <a:gd name="connsiteY4" fmla="*/ 200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617" y="20002"/>
                  </a:moveTo>
                  <a:cubicBezTo>
                    <a:pt x="2522" y="22860"/>
                    <a:pt x="23477" y="19050"/>
                    <a:pt x="25382" y="17145"/>
                  </a:cubicBezTo>
                  <a:cubicBezTo>
                    <a:pt x="30145" y="9525"/>
                    <a:pt x="30145" y="6668"/>
                    <a:pt x="31097" y="0"/>
                  </a:cubicBezTo>
                  <a:cubicBezTo>
                    <a:pt x="25382" y="4763"/>
                    <a:pt x="18715" y="9525"/>
                    <a:pt x="12047" y="12383"/>
                  </a:cubicBezTo>
                  <a:cubicBezTo>
                    <a:pt x="5380" y="15240"/>
                    <a:pt x="-2240" y="15240"/>
                    <a:pt x="617" y="2000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956C95-95CE-4C67-AAFC-4988BABAEF7D}"/>
                </a:ext>
              </a:extLst>
            </p:cNvPr>
            <p:cNvSpPr/>
            <p:nvPr/>
          </p:nvSpPr>
          <p:spPr>
            <a:xfrm>
              <a:off x="7469486" y="3497579"/>
              <a:ext cx="47625" cy="47625"/>
            </a:xfrm>
            <a:custGeom>
              <a:avLst/>
              <a:gdLst>
                <a:gd name="connsiteX0" fmla="*/ 19 w 47625"/>
                <a:gd name="connsiteY0" fmla="*/ 35243 h 47625"/>
                <a:gd name="connsiteX1" fmla="*/ 42881 w 47625"/>
                <a:gd name="connsiteY1" fmla="*/ 41910 h 47625"/>
                <a:gd name="connsiteX2" fmla="*/ 55264 w 47625"/>
                <a:gd name="connsiteY2" fmla="*/ 17145 h 47625"/>
                <a:gd name="connsiteX3" fmla="*/ 20974 w 47625"/>
                <a:gd name="connsiteY3" fmla="*/ 0 h 47625"/>
                <a:gd name="connsiteX4" fmla="*/ 19 w 47625"/>
                <a:gd name="connsiteY4" fmla="*/ 35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19" y="35243"/>
                  </a:moveTo>
                  <a:cubicBezTo>
                    <a:pt x="-934" y="39053"/>
                    <a:pt x="34309" y="58103"/>
                    <a:pt x="42881" y="41910"/>
                  </a:cubicBezTo>
                  <a:cubicBezTo>
                    <a:pt x="43834" y="40958"/>
                    <a:pt x="48596" y="29528"/>
                    <a:pt x="55264" y="17145"/>
                  </a:cubicBezTo>
                  <a:cubicBezTo>
                    <a:pt x="47644" y="11430"/>
                    <a:pt x="20974" y="0"/>
                    <a:pt x="20974" y="0"/>
                  </a:cubicBezTo>
                  <a:cubicBezTo>
                    <a:pt x="10496" y="19050"/>
                    <a:pt x="971" y="24765"/>
                    <a:pt x="19" y="3524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0847EB8-FA79-4DA5-89A6-38837C65E4B9}"/>
                </a:ext>
              </a:extLst>
            </p:cNvPr>
            <p:cNvSpPr/>
            <p:nvPr/>
          </p:nvSpPr>
          <p:spPr>
            <a:xfrm>
              <a:off x="7315058" y="3004946"/>
              <a:ext cx="219075" cy="266700"/>
            </a:xfrm>
            <a:custGeom>
              <a:avLst/>
              <a:gdLst>
                <a:gd name="connsiteX0" fmla="*/ 85866 w 219075"/>
                <a:gd name="connsiteY0" fmla="*/ 191 h 266700"/>
                <a:gd name="connsiteX1" fmla="*/ 141 w 219075"/>
                <a:gd name="connsiteY1" fmla="*/ 56389 h 266700"/>
                <a:gd name="connsiteX2" fmla="*/ 156351 w 219075"/>
                <a:gd name="connsiteY2" fmla="*/ 242126 h 266700"/>
                <a:gd name="connsiteX3" fmla="*/ 224932 w 219075"/>
                <a:gd name="connsiteY3" fmla="*/ 227839 h 266700"/>
                <a:gd name="connsiteX4" fmla="*/ 85866 w 219075"/>
                <a:gd name="connsiteY4" fmla="*/ 191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66700">
                  <a:moveTo>
                    <a:pt x="85866" y="191"/>
                  </a:moveTo>
                  <a:cubicBezTo>
                    <a:pt x="70626" y="3049"/>
                    <a:pt x="-3668" y="49721"/>
                    <a:pt x="141" y="56389"/>
                  </a:cubicBezTo>
                  <a:cubicBezTo>
                    <a:pt x="22049" y="92584"/>
                    <a:pt x="119204" y="187834"/>
                    <a:pt x="156351" y="242126"/>
                  </a:cubicBezTo>
                  <a:cubicBezTo>
                    <a:pt x="203024" y="308801"/>
                    <a:pt x="232551" y="252604"/>
                    <a:pt x="224932" y="227839"/>
                  </a:cubicBezTo>
                  <a:cubicBezTo>
                    <a:pt x="205882" y="163069"/>
                    <a:pt x="121109" y="-6476"/>
                    <a:pt x="85866" y="191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89501D-7342-472E-80F5-202B359C7FFD}"/>
                </a:ext>
              </a:extLst>
            </p:cNvPr>
            <p:cNvSpPr/>
            <p:nvPr/>
          </p:nvSpPr>
          <p:spPr>
            <a:xfrm>
              <a:off x="7483481" y="3214117"/>
              <a:ext cx="57150" cy="295275"/>
            </a:xfrm>
            <a:custGeom>
              <a:avLst/>
              <a:gdLst>
                <a:gd name="connsiteX0" fmla="*/ 48888 w 57150"/>
                <a:gd name="connsiteY0" fmla="*/ 5332 h 295275"/>
                <a:gd name="connsiteX1" fmla="*/ 2215 w 57150"/>
                <a:gd name="connsiteY1" fmla="*/ 19620 h 295275"/>
                <a:gd name="connsiteX2" fmla="*/ 311 w 57150"/>
                <a:gd name="connsiteY2" fmla="*/ 28192 h 295275"/>
                <a:gd name="connsiteX3" fmla="*/ 4121 w 57150"/>
                <a:gd name="connsiteY3" fmla="*/ 291082 h 295275"/>
                <a:gd name="connsiteX4" fmla="*/ 40315 w 57150"/>
                <a:gd name="connsiteY4" fmla="*/ 299655 h 295275"/>
                <a:gd name="connsiteX5" fmla="*/ 48888 w 57150"/>
                <a:gd name="connsiteY5" fmla="*/ 53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95275">
                  <a:moveTo>
                    <a:pt x="48888" y="5332"/>
                  </a:moveTo>
                  <a:cubicBezTo>
                    <a:pt x="23171" y="-8003"/>
                    <a:pt x="7931" y="6285"/>
                    <a:pt x="2215" y="19620"/>
                  </a:cubicBezTo>
                  <a:cubicBezTo>
                    <a:pt x="1263" y="22477"/>
                    <a:pt x="311" y="25335"/>
                    <a:pt x="311" y="28192"/>
                  </a:cubicBezTo>
                  <a:cubicBezTo>
                    <a:pt x="-2547" y="73912"/>
                    <a:pt x="15550" y="243457"/>
                    <a:pt x="4121" y="291082"/>
                  </a:cubicBezTo>
                  <a:cubicBezTo>
                    <a:pt x="19361" y="291082"/>
                    <a:pt x="30790" y="296797"/>
                    <a:pt x="40315" y="299655"/>
                  </a:cubicBezTo>
                  <a:cubicBezTo>
                    <a:pt x="50793" y="274890"/>
                    <a:pt x="77463" y="20572"/>
                    <a:pt x="48888" y="5332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517D3-5803-4945-92B0-754058978E97}"/>
                </a:ext>
              </a:extLst>
            </p:cNvPr>
            <p:cNvSpPr/>
            <p:nvPr/>
          </p:nvSpPr>
          <p:spPr>
            <a:xfrm>
              <a:off x="7295189" y="2973380"/>
              <a:ext cx="257175" cy="514350"/>
            </a:xfrm>
            <a:custGeom>
              <a:avLst/>
              <a:gdLst>
                <a:gd name="connsiteX0" fmla="*/ 101925 w 257175"/>
                <a:gd name="connsiteY0" fmla="*/ 325 h 514350"/>
                <a:gd name="connsiteX1" fmla="*/ 8 w 257175"/>
                <a:gd name="connsiteY1" fmla="*/ 87002 h 514350"/>
                <a:gd name="connsiteX2" fmla="*/ 180983 w 257175"/>
                <a:gd name="connsiteY2" fmla="*/ 281312 h 514350"/>
                <a:gd name="connsiteX3" fmla="*/ 185745 w 257175"/>
                <a:gd name="connsiteY3" fmla="*/ 352750 h 514350"/>
                <a:gd name="connsiteX4" fmla="*/ 189555 w 257175"/>
                <a:gd name="connsiteY4" fmla="*/ 511817 h 514350"/>
                <a:gd name="connsiteX5" fmla="*/ 244800 w 257175"/>
                <a:gd name="connsiteY5" fmla="*/ 519437 h 514350"/>
                <a:gd name="connsiteX6" fmla="*/ 254325 w 257175"/>
                <a:gd name="connsiteY6" fmla="*/ 245117 h 514350"/>
                <a:gd name="connsiteX7" fmla="*/ 101925 w 257175"/>
                <a:gd name="connsiteY7" fmla="*/ 325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175" h="514350">
                  <a:moveTo>
                    <a:pt x="101925" y="325"/>
                  </a:moveTo>
                  <a:cubicBezTo>
                    <a:pt x="86685" y="3182"/>
                    <a:pt x="-945" y="84145"/>
                    <a:pt x="8" y="87002"/>
                  </a:cubicBezTo>
                  <a:cubicBezTo>
                    <a:pt x="11438" y="105100"/>
                    <a:pt x="177173" y="277502"/>
                    <a:pt x="180983" y="281312"/>
                  </a:cubicBezTo>
                  <a:cubicBezTo>
                    <a:pt x="181935" y="300362"/>
                    <a:pt x="183840" y="326080"/>
                    <a:pt x="185745" y="352750"/>
                  </a:cubicBezTo>
                  <a:cubicBezTo>
                    <a:pt x="189555" y="411805"/>
                    <a:pt x="195270" y="486100"/>
                    <a:pt x="189555" y="511817"/>
                  </a:cubicBezTo>
                  <a:lnTo>
                    <a:pt x="244800" y="519437"/>
                  </a:lnTo>
                  <a:cubicBezTo>
                    <a:pt x="257183" y="452762"/>
                    <a:pt x="271470" y="293695"/>
                    <a:pt x="254325" y="245117"/>
                  </a:cubicBezTo>
                  <a:cubicBezTo>
                    <a:pt x="238133" y="193682"/>
                    <a:pt x="147645" y="-9200"/>
                    <a:pt x="101925" y="3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938717-4BB1-4393-91F1-2441D6AFA04E}"/>
                </a:ext>
              </a:extLst>
            </p:cNvPr>
            <p:cNvSpPr/>
            <p:nvPr/>
          </p:nvSpPr>
          <p:spPr>
            <a:xfrm>
              <a:off x="7135484" y="3723322"/>
              <a:ext cx="114300" cy="590550"/>
            </a:xfrm>
            <a:custGeom>
              <a:avLst/>
              <a:gdLst>
                <a:gd name="connsiteX0" fmla="*/ 646 w 114300"/>
                <a:gd name="connsiteY0" fmla="*/ 0 h 590550"/>
                <a:gd name="connsiteX1" fmla="*/ 11123 w 114300"/>
                <a:gd name="connsiteY1" fmla="*/ 594360 h 590550"/>
                <a:gd name="connsiteX2" fmla="*/ 47319 w 114300"/>
                <a:gd name="connsiteY2" fmla="*/ 588645 h 590550"/>
                <a:gd name="connsiteX3" fmla="*/ 114946 w 114300"/>
                <a:gd name="connsiteY3" fmla="*/ 24765 h 590550"/>
                <a:gd name="connsiteX4" fmla="*/ 646 w 114300"/>
                <a:gd name="connsiteY4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90550">
                  <a:moveTo>
                    <a:pt x="646" y="0"/>
                  </a:moveTo>
                  <a:cubicBezTo>
                    <a:pt x="-3164" y="25718"/>
                    <a:pt x="11123" y="594360"/>
                    <a:pt x="11123" y="594360"/>
                  </a:cubicBezTo>
                  <a:cubicBezTo>
                    <a:pt x="11123" y="595313"/>
                    <a:pt x="33031" y="599123"/>
                    <a:pt x="47319" y="588645"/>
                  </a:cubicBezTo>
                  <a:cubicBezTo>
                    <a:pt x="47319" y="588645"/>
                    <a:pt x="113041" y="36195"/>
                    <a:pt x="114946" y="24765"/>
                  </a:cubicBezTo>
                  <a:cubicBezTo>
                    <a:pt x="105421" y="34290"/>
                    <a:pt x="14934" y="12383"/>
                    <a:pt x="646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77CEE6-FA0F-4FBF-BCB4-C03D1E2E6F27}"/>
                </a:ext>
              </a:extLst>
            </p:cNvPr>
            <p:cNvSpPr/>
            <p:nvPr/>
          </p:nvSpPr>
          <p:spPr>
            <a:xfrm>
              <a:off x="7145443" y="4295775"/>
              <a:ext cx="95250" cy="66675"/>
            </a:xfrm>
            <a:custGeom>
              <a:avLst/>
              <a:gdLst>
                <a:gd name="connsiteX0" fmla="*/ 44979 w 95250"/>
                <a:gd name="connsiteY0" fmla="*/ 16192 h 66675"/>
                <a:gd name="connsiteX1" fmla="*/ 34502 w 95250"/>
                <a:gd name="connsiteY1" fmla="*/ 0 h 66675"/>
                <a:gd name="connsiteX2" fmla="*/ 4022 w 95250"/>
                <a:gd name="connsiteY2" fmla="*/ 14288 h 66675"/>
                <a:gd name="connsiteX3" fmla="*/ 2117 w 95250"/>
                <a:gd name="connsiteY3" fmla="*/ 26670 h 66675"/>
                <a:gd name="connsiteX4" fmla="*/ 2117 w 95250"/>
                <a:gd name="connsiteY4" fmla="*/ 46672 h 66675"/>
                <a:gd name="connsiteX5" fmla="*/ 32597 w 95250"/>
                <a:gd name="connsiteY5" fmla="*/ 64770 h 66675"/>
                <a:gd name="connsiteX6" fmla="*/ 67839 w 95250"/>
                <a:gd name="connsiteY6" fmla="*/ 71438 h 66675"/>
                <a:gd name="connsiteX7" fmla="*/ 101177 w 95250"/>
                <a:gd name="connsiteY7" fmla="*/ 57150 h 66675"/>
                <a:gd name="connsiteX8" fmla="*/ 44979 w 95250"/>
                <a:gd name="connsiteY8" fmla="*/ 1619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44979" y="16192"/>
                  </a:moveTo>
                  <a:cubicBezTo>
                    <a:pt x="40217" y="9525"/>
                    <a:pt x="34502" y="0"/>
                    <a:pt x="34502" y="0"/>
                  </a:cubicBezTo>
                  <a:lnTo>
                    <a:pt x="4022" y="14288"/>
                  </a:lnTo>
                  <a:cubicBezTo>
                    <a:pt x="4022" y="14288"/>
                    <a:pt x="1164" y="17145"/>
                    <a:pt x="2117" y="26670"/>
                  </a:cubicBezTo>
                  <a:cubicBezTo>
                    <a:pt x="2117" y="26670"/>
                    <a:pt x="-2646" y="37147"/>
                    <a:pt x="2117" y="46672"/>
                  </a:cubicBezTo>
                  <a:cubicBezTo>
                    <a:pt x="4974" y="52388"/>
                    <a:pt x="24024" y="60960"/>
                    <a:pt x="32597" y="64770"/>
                  </a:cubicBezTo>
                  <a:cubicBezTo>
                    <a:pt x="41169" y="68580"/>
                    <a:pt x="52599" y="71438"/>
                    <a:pt x="67839" y="71438"/>
                  </a:cubicBezTo>
                  <a:cubicBezTo>
                    <a:pt x="82127" y="71438"/>
                    <a:pt x="101177" y="65722"/>
                    <a:pt x="101177" y="57150"/>
                  </a:cubicBezTo>
                  <a:cubicBezTo>
                    <a:pt x="102129" y="40005"/>
                    <a:pt x="54504" y="28575"/>
                    <a:pt x="44979" y="16192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668D8F-05A0-46D0-8C59-7AF865E8ED1D}"/>
                </a:ext>
              </a:extLst>
            </p:cNvPr>
            <p:cNvSpPr/>
            <p:nvPr/>
          </p:nvSpPr>
          <p:spPr>
            <a:xfrm>
              <a:off x="7253892" y="4261484"/>
              <a:ext cx="66675" cy="95250"/>
            </a:xfrm>
            <a:custGeom>
              <a:avLst/>
              <a:gdLst>
                <a:gd name="connsiteX0" fmla="*/ 55593 w 66675"/>
                <a:gd name="connsiteY0" fmla="*/ 8573 h 95250"/>
                <a:gd name="connsiteX1" fmla="*/ 46068 w 66675"/>
                <a:gd name="connsiteY1" fmla="*/ 0 h 95250"/>
                <a:gd name="connsiteX2" fmla="*/ 13683 w 66675"/>
                <a:gd name="connsiteY2" fmla="*/ 9525 h 95250"/>
                <a:gd name="connsiteX3" fmla="*/ 16540 w 66675"/>
                <a:gd name="connsiteY3" fmla="*/ 28575 h 95250"/>
                <a:gd name="connsiteX4" fmla="*/ 3205 w 66675"/>
                <a:gd name="connsiteY4" fmla="*/ 96203 h 95250"/>
                <a:gd name="connsiteX5" fmla="*/ 37495 w 66675"/>
                <a:gd name="connsiteY5" fmla="*/ 84773 h 95250"/>
                <a:gd name="connsiteX6" fmla="*/ 58450 w 66675"/>
                <a:gd name="connsiteY6" fmla="*/ 56198 h 95250"/>
                <a:gd name="connsiteX7" fmla="*/ 68927 w 66675"/>
                <a:gd name="connsiteY7" fmla="*/ 22860 h 95250"/>
                <a:gd name="connsiteX8" fmla="*/ 55593 w 66675"/>
                <a:gd name="connsiteY8" fmla="*/ 857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95250">
                  <a:moveTo>
                    <a:pt x="55593" y="8573"/>
                  </a:moveTo>
                  <a:cubicBezTo>
                    <a:pt x="49877" y="953"/>
                    <a:pt x="46068" y="0"/>
                    <a:pt x="46068" y="0"/>
                  </a:cubicBezTo>
                  <a:lnTo>
                    <a:pt x="13683" y="9525"/>
                  </a:lnTo>
                  <a:cubicBezTo>
                    <a:pt x="13683" y="9525"/>
                    <a:pt x="16540" y="20955"/>
                    <a:pt x="16540" y="28575"/>
                  </a:cubicBezTo>
                  <a:cubicBezTo>
                    <a:pt x="18445" y="43815"/>
                    <a:pt x="-9177" y="84773"/>
                    <a:pt x="3205" y="96203"/>
                  </a:cubicBezTo>
                  <a:cubicBezTo>
                    <a:pt x="8920" y="101918"/>
                    <a:pt x="27018" y="94298"/>
                    <a:pt x="37495" y="84773"/>
                  </a:cubicBezTo>
                  <a:cubicBezTo>
                    <a:pt x="47973" y="74295"/>
                    <a:pt x="56545" y="64770"/>
                    <a:pt x="58450" y="56198"/>
                  </a:cubicBezTo>
                  <a:cubicBezTo>
                    <a:pt x="61308" y="44768"/>
                    <a:pt x="70833" y="28575"/>
                    <a:pt x="68927" y="22860"/>
                  </a:cubicBezTo>
                  <a:cubicBezTo>
                    <a:pt x="66070" y="13335"/>
                    <a:pt x="55593" y="8573"/>
                    <a:pt x="55593" y="8573"/>
                  </a:cubicBez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9F12C6-D8D1-4A53-9F87-D73A1B33E491}"/>
                </a:ext>
              </a:extLst>
            </p:cNvPr>
            <p:cNvSpPr/>
            <p:nvPr/>
          </p:nvSpPr>
          <p:spPr>
            <a:xfrm>
              <a:off x="7265669" y="4257675"/>
              <a:ext cx="38100" cy="28575"/>
            </a:xfrm>
            <a:custGeom>
              <a:avLst/>
              <a:gdLst>
                <a:gd name="connsiteX0" fmla="*/ 0 w 38100"/>
                <a:gd name="connsiteY0" fmla="*/ 13335 h 28575"/>
                <a:gd name="connsiteX1" fmla="*/ 4763 w 38100"/>
                <a:gd name="connsiteY1" fmla="*/ 33338 h 28575"/>
                <a:gd name="connsiteX2" fmla="*/ 28575 w 38100"/>
                <a:gd name="connsiteY2" fmla="*/ 32385 h 28575"/>
                <a:gd name="connsiteX3" fmla="*/ 43815 w 38100"/>
                <a:gd name="connsiteY3" fmla="*/ 12383 h 28575"/>
                <a:gd name="connsiteX4" fmla="*/ 34290 w 38100"/>
                <a:gd name="connsiteY4" fmla="*/ 0 h 28575"/>
                <a:gd name="connsiteX5" fmla="*/ 0 w 38100"/>
                <a:gd name="connsiteY5" fmla="*/ 1333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3335"/>
                  </a:moveTo>
                  <a:cubicBezTo>
                    <a:pt x="0" y="13335"/>
                    <a:pt x="3810" y="20955"/>
                    <a:pt x="4763" y="33338"/>
                  </a:cubicBezTo>
                  <a:cubicBezTo>
                    <a:pt x="4763" y="33338"/>
                    <a:pt x="16193" y="36195"/>
                    <a:pt x="28575" y="32385"/>
                  </a:cubicBezTo>
                  <a:cubicBezTo>
                    <a:pt x="35243" y="30480"/>
                    <a:pt x="43815" y="12383"/>
                    <a:pt x="43815" y="12383"/>
                  </a:cubicBezTo>
                  <a:cubicBezTo>
                    <a:pt x="38100" y="4763"/>
                    <a:pt x="34290" y="0"/>
                    <a:pt x="34290" y="0"/>
                  </a:cubicBezTo>
                  <a:lnTo>
                    <a:pt x="0" y="13335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FC3570-D22E-4E28-8315-CA21B399F03C}"/>
                </a:ext>
              </a:extLst>
            </p:cNvPr>
            <p:cNvSpPr/>
            <p:nvPr/>
          </p:nvSpPr>
          <p:spPr>
            <a:xfrm>
              <a:off x="6977911" y="3368992"/>
              <a:ext cx="323850" cy="904875"/>
            </a:xfrm>
            <a:custGeom>
              <a:avLst/>
              <a:gdLst>
                <a:gd name="connsiteX0" fmla="*/ 188698 w 323850"/>
                <a:gd name="connsiteY0" fmla="*/ 5715 h 904875"/>
                <a:gd name="connsiteX1" fmla="*/ 103 w 323850"/>
                <a:gd name="connsiteY1" fmla="*/ 0 h 904875"/>
                <a:gd name="connsiteX2" fmla="*/ 52491 w 323850"/>
                <a:gd name="connsiteY2" fmla="*/ 525780 h 904875"/>
                <a:gd name="connsiteX3" fmla="*/ 289663 w 323850"/>
                <a:gd name="connsiteY3" fmla="*/ 910590 h 904875"/>
                <a:gd name="connsiteX4" fmla="*/ 328716 w 323850"/>
                <a:gd name="connsiteY4" fmla="*/ 898208 h 904875"/>
                <a:gd name="connsiteX5" fmla="*/ 181078 w 323850"/>
                <a:gd name="connsiteY5" fmla="*/ 520065 h 904875"/>
                <a:gd name="connsiteX6" fmla="*/ 188698 w 323850"/>
                <a:gd name="connsiteY6" fmla="*/ 571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904875">
                  <a:moveTo>
                    <a:pt x="188698" y="5715"/>
                  </a:moveTo>
                  <a:cubicBezTo>
                    <a:pt x="117260" y="14288"/>
                    <a:pt x="23916" y="9525"/>
                    <a:pt x="103" y="0"/>
                  </a:cubicBezTo>
                  <a:cubicBezTo>
                    <a:pt x="-1802" y="20003"/>
                    <a:pt x="22963" y="277178"/>
                    <a:pt x="52491" y="525780"/>
                  </a:cubicBezTo>
                  <a:cubicBezTo>
                    <a:pt x="66778" y="644843"/>
                    <a:pt x="289663" y="910590"/>
                    <a:pt x="289663" y="910590"/>
                  </a:cubicBezTo>
                  <a:cubicBezTo>
                    <a:pt x="290616" y="912495"/>
                    <a:pt x="315381" y="915353"/>
                    <a:pt x="328716" y="898208"/>
                  </a:cubicBezTo>
                  <a:cubicBezTo>
                    <a:pt x="328716" y="898208"/>
                    <a:pt x="177268" y="596265"/>
                    <a:pt x="181078" y="520065"/>
                  </a:cubicBezTo>
                  <a:cubicBezTo>
                    <a:pt x="189651" y="348615"/>
                    <a:pt x="209653" y="130493"/>
                    <a:pt x="188698" y="57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20BBC9-7780-4D13-B4C7-5D73564F367C}"/>
                </a:ext>
              </a:extLst>
            </p:cNvPr>
            <p:cNvSpPr/>
            <p:nvPr/>
          </p:nvSpPr>
          <p:spPr>
            <a:xfrm>
              <a:off x="7146607" y="4294822"/>
              <a:ext cx="38100" cy="28575"/>
            </a:xfrm>
            <a:custGeom>
              <a:avLst/>
              <a:gdLst>
                <a:gd name="connsiteX0" fmla="*/ 0 w 38100"/>
                <a:gd name="connsiteY0" fmla="*/ 12383 h 28575"/>
                <a:gd name="connsiteX1" fmla="*/ 953 w 38100"/>
                <a:gd name="connsiteY1" fmla="*/ 28575 h 28575"/>
                <a:gd name="connsiteX2" fmla="*/ 25718 w 38100"/>
                <a:gd name="connsiteY2" fmla="*/ 33338 h 28575"/>
                <a:gd name="connsiteX3" fmla="*/ 43815 w 38100"/>
                <a:gd name="connsiteY3" fmla="*/ 18098 h 28575"/>
                <a:gd name="connsiteX4" fmla="*/ 34290 w 38100"/>
                <a:gd name="connsiteY4" fmla="*/ 0 h 28575"/>
                <a:gd name="connsiteX5" fmla="*/ 0 w 38100"/>
                <a:gd name="connsiteY5" fmla="*/ 1238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8575">
                  <a:moveTo>
                    <a:pt x="0" y="12383"/>
                  </a:moveTo>
                  <a:cubicBezTo>
                    <a:pt x="0" y="12383"/>
                    <a:pt x="0" y="19050"/>
                    <a:pt x="953" y="28575"/>
                  </a:cubicBezTo>
                  <a:cubicBezTo>
                    <a:pt x="953" y="28575"/>
                    <a:pt x="19050" y="36195"/>
                    <a:pt x="25718" y="33338"/>
                  </a:cubicBezTo>
                  <a:cubicBezTo>
                    <a:pt x="37148" y="27623"/>
                    <a:pt x="43815" y="18098"/>
                    <a:pt x="43815" y="18098"/>
                  </a:cubicBezTo>
                  <a:cubicBezTo>
                    <a:pt x="37148" y="8573"/>
                    <a:pt x="34290" y="0"/>
                    <a:pt x="34290" y="0"/>
                  </a:cubicBezTo>
                  <a:lnTo>
                    <a:pt x="0" y="12383"/>
                  </a:ln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6C6C3B-C844-439B-A738-A0ADB8C5D485}"/>
                </a:ext>
              </a:extLst>
            </p:cNvPr>
            <p:cNvSpPr/>
            <p:nvPr/>
          </p:nvSpPr>
          <p:spPr>
            <a:xfrm>
              <a:off x="7121907" y="3332797"/>
              <a:ext cx="209550" cy="971550"/>
            </a:xfrm>
            <a:custGeom>
              <a:avLst/>
              <a:gdLst>
                <a:gd name="connsiteX0" fmla="*/ 13270 w 209550"/>
                <a:gd name="connsiteY0" fmla="*/ 2857 h 971550"/>
                <a:gd name="connsiteX1" fmla="*/ 4698 w 209550"/>
                <a:gd name="connsiteY1" fmla="*/ 544830 h 971550"/>
                <a:gd name="connsiteX2" fmla="*/ 21843 w 209550"/>
                <a:gd name="connsiteY2" fmla="*/ 967740 h 971550"/>
                <a:gd name="connsiteX3" fmla="*/ 65658 w 209550"/>
                <a:gd name="connsiteY3" fmla="*/ 969645 h 971550"/>
                <a:gd name="connsiteX4" fmla="*/ 212343 w 209550"/>
                <a:gd name="connsiteY4" fmla="*/ 0 h 971550"/>
                <a:gd name="connsiteX5" fmla="*/ 13270 w 209550"/>
                <a:gd name="connsiteY5" fmla="*/ 2857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971550">
                  <a:moveTo>
                    <a:pt x="13270" y="2857"/>
                  </a:moveTo>
                  <a:cubicBezTo>
                    <a:pt x="13270" y="2857"/>
                    <a:pt x="-9590" y="367665"/>
                    <a:pt x="4698" y="544830"/>
                  </a:cubicBezTo>
                  <a:cubicBezTo>
                    <a:pt x="20890" y="750570"/>
                    <a:pt x="21843" y="967740"/>
                    <a:pt x="21843" y="967740"/>
                  </a:cubicBezTo>
                  <a:cubicBezTo>
                    <a:pt x="35178" y="984885"/>
                    <a:pt x="64705" y="970598"/>
                    <a:pt x="65658" y="969645"/>
                  </a:cubicBezTo>
                  <a:cubicBezTo>
                    <a:pt x="65658" y="969645"/>
                    <a:pt x="215200" y="38100"/>
                    <a:pt x="212343" y="0"/>
                  </a:cubicBezTo>
                  <a:cubicBezTo>
                    <a:pt x="188530" y="7620"/>
                    <a:pt x="84708" y="12382"/>
                    <a:pt x="13270" y="28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CD5ADB-C894-4E51-B55E-B5FC17807B60}"/>
                </a:ext>
              </a:extLst>
            </p:cNvPr>
            <p:cNvSpPr/>
            <p:nvPr/>
          </p:nvSpPr>
          <p:spPr>
            <a:xfrm>
              <a:off x="6948487" y="3259454"/>
              <a:ext cx="371475" cy="228600"/>
            </a:xfrm>
            <a:custGeom>
              <a:avLst/>
              <a:gdLst>
                <a:gd name="connsiteX0" fmla="*/ 0 w 371475"/>
                <a:gd name="connsiteY0" fmla="*/ 135255 h 228600"/>
                <a:gd name="connsiteX1" fmla="*/ 135255 w 371475"/>
                <a:gd name="connsiteY1" fmla="*/ 199073 h 228600"/>
                <a:gd name="connsiteX2" fmla="*/ 173355 w 371475"/>
                <a:gd name="connsiteY2" fmla="*/ 140970 h 228600"/>
                <a:gd name="connsiteX3" fmla="*/ 197168 w 371475"/>
                <a:gd name="connsiteY3" fmla="*/ 215265 h 228600"/>
                <a:gd name="connsiteX4" fmla="*/ 375285 w 371475"/>
                <a:gd name="connsiteY4" fmla="*/ 227648 h 228600"/>
                <a:gd name="connsiteX5" fmla="*/ 376238 w 371475"/>
                <a:gd name="connsiteY5" fmla="*/ 125730 h 228600"/>
                <a:gd name="connsiteX6" fmla="*/ 41910 w 371475"/>
                <a:gd name="connsiteY6" fmla="*/ 0 h 228600"/>
                <a:gd name="connsiteX7" fmla="*/ 0 w 371475"/>
                <a:gd name="connsiteY7" fmla="*/ 13525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28600">
                  <a:moveTo>
                    <a:pt x="0" y="135255"/>
                  </a:moveTo>
                  <a:cubicBezTo>
                    <a:pt x="0" y="135255"/>
                    <a:pt x="59055" y="179070"/>
                    <a:pt x="135255" y="199073"/>
                  </a:cubicBezTo>
                  <a:lnTo>
                    <a:pt x="173355" y="140970"/>
                  </a:lnTo>
                  <a:cubicBezTo>
                    <a:pt x="173355" y="140970"/>
                    <a:pt x="186690" y="212408"/>
                    <a:pt x="197168" y="215265"/>
                  </a:cubicBezTo>
                  <a:cubicBezTo>
                    <a:pt x="260032" y="233363"/>
                    <a:pt x="325755" y="242888"/>
                    <a:pt x="375285" y="227648"/>
                  </a:cubicBezTo>
                  <a:lnTo>
                    <a:pt x="376238" y="125730"/>
                  </a:lnTo>
                  <a:lnTo>
                    <a:pt x="41910" y="0"/>
                  </a:lnTo>
                  <a:cubicBezTo>
                    <a:pt x="41910" y="953"/>
                    <a:pt x="16193" y="72390"/>
                    <a:pt x="0" y="13525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D459583-EF6F-47CC-9E9C-A06005A70602}"/>
                </a:ext>
              </a:extLst>
            </p:cNvPr>
            <p:cNvSpPr/>
            <p:nvPr/>
          </p:nvSpPr>
          <p:spPr>
            <a:xfrm>
              <a:off x="7275194" y="2814637"/>
              <a:ext cx="85725" cy="123825"/>
            </a:xfrm>
            <a:custGeom>
              <a:avLst/>
              <a:gdLst>
                <a:gd name="connsiteX0" fmla="*/ 33338 w 85725"/>
                <a:gd name="connsiteY0" fmla="*/ 0 h 123825"/>
                <a:gd name="connsiteX1" fmla="*/ 0 w 85725"/>
                <a:gd name="connsiteY1" fmla="*/ 79057 h 123825"/>
                <a:gd name="connsiteX2" fmla="*/ 73343 w 85725"/>
                <a:gd name="connsiteY2" fmla="*/ 116205 h 123825"/>
                <a:gd name="connsiteX3" fmla="*/ 94298 w 85725"/>
                <a:gd name="connsiteY3" fmla="*/ 48577 h 123825"/>
                <a:gd name="connsiteX4" fmla="*/ 33338 w 85725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33338" y="0"/>
                  </a:moveTo>
                  <a:cubicBezTo>
                    <a:pt x="30480" y="20002"/>
                    <a:pt x="9525" y="71438"/>
                    <a:pt x="0" y="79057"/>
                  </a:cubicBezTo>
                  <a:cubicBezTo>
                    <a:pt x="5715" y="119063"/>
                    <a:pt x="62865" y="136208"/>
                    <a:pt x="73343" y="116205"/>
                  </a:cubicBezTo>
                  <a:cubicBezTo>
                    <a:pt x="70485" y="91440"/>
                    <a:pt x="92393" y="52388"/>
                    <a:pt x="94298" y="48577"/>
                  </a:cubicBezTo>
                  <a:cubicBezTo>
                    <a:pt x="78105" y="47625"/>
                    <a:pt x="37148" y="5715"/>
                    <a:pt x="333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9F3AAB-6A6F-4909-B26D-C5E4E4939A08}"/>
                </a:ext>
              </a:extLst>
            </p:cNvPr>
            <p:cNvSpPr/>
            <p:nvPr/>
          </p:nvSpPr>
          <p:spPr>
            <a:xfrm>
              <a:off x="6974797" y="2892575"/>
              <a:ext cx="447675" cy="514350"/>
            </a:xfrm>
            <a:custGeom>
              <a:avLst/>
              <a:gdLst>
                <a:gd name="connsiteX0" fmla="*/ 372788 w 447675"/>
                <a:gd name="connsiteY0" fmla="*/ 39220 h 514350"/>
                <a:gd name="connsiteX1" fmla="*/ 342308 w 447675"/>
                <a:gd name="connsiteY1" fmla="*/ 45887 h 514350"/>
                <a:gd name="connsiteX2" fmla="*/ 299445 w 447675"/>
                <a:gd name="connsiteY2" fmla="*/ 2072 h 514350"/>
                <a:gd name="connsiteX3" fmla="*/ 236580 w 447675"/>
                <a:gd name="connsiteY3" fmla="*/ 167 h 514350"/>
                <a:gd name="connsiteX4" fmla="*/ 135615 w 447675"/>
                <a:gd name="connsiteY4" fmla="*/ 65890 h 514350"/>
                <a:gd name="connsiteX5" fmla="*/ 1313 w 447675"/>
                <a:gd name="connsiteY5" fmla="*/ 377357 h 514350"/>
                <a:gd name="connsiteX6" fmla="*/ 6075 w 447675"/>
                <a:gd name="connsiteY6" fmla="*/ 401170 h 514350"/>
                <a:gd name="connsiteX7" fmla="*/ 343260 w 447675"/>
                <a:gd name="connsiteY7" fmla="*/ 517375 h 514350"/>
                <a:gd name="connsiteX8" fmla="*/ 438510 w 447675"/>
                <a:gd name="connsiteY8" fmla="*/ 172570 h 514350"/>
                <a:gd name="connsiteX9" fmla="*/ 425175 w 447675"/>
                <a:gd name="connsiteY9" fmla="*/ 77320 h 514350"/>
                <a:gd name="connsiteX10" fmla="*/ 372788 w 447675"/>
                <a:gd name="connsiteY10" fmla="*/ 3922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514350">
                  <a:moveTo>
                    <a:pt x="372788" y="39220"/>
                  </a:moveTo>
                  <a:cubicBezTo>
                    <a:pt x="372788" y="39220"/>
                    <a:pt x="356595" y="50650"/>
                    <a:pt x="342308" y="45887"/>
                  </a:cubicBezTo>
                  <a:cubicBezTo>
                    <a:pt x="322305" y="38267"/>
                    <a:pt x="299445" y="2072"/>
                    <a:pt x="299445" y="2072"/>
                  </a:cubicBezTo>
                  <a:cubicBezTo>
                    <a:pt x="299445" y="2072"/>
                    <a:pt x="252773" y="1120"/>
                    <a:pt x="236580" y="167"/>
                  </a:cubicBezTo>
                  <a:cubicBezTo>
                    <a:pt x="188955" y="-2690"/>
                    <a:pt x="157523" y="31600"/>
                    <a:pt x="135615" y="65890"/>
                  </a:cubicBezTo>
                  <a:cubicBezTo>
                    <a:pt x="87990" y="142090"/>
                    <a:pt x="19410" y="327827"/>
                    <a:pt x="1313" y="377357"/>
                  </a:cubicBezTo>
                  <a:cubicBezTo>
                    <a:pt x="-1545" y="385930"/>
                    <a:pt x="360" y="394502"/>
                    <a:pt x="6075" y="401170"/>
                  </a:cubicBezTo>
                  <a:cubicBezTo>
                    <a:pt x="76560" y="478322"/>
                    <a:pt x="299445" y="524042"/>
                    <a:pt x="343260" y="517375"/>
                  </a:cubicBezTo>
                  <a:cubicBezTo>
                    <a:pt x="376598" y="511660"/>
                    <a:pt x="391838" y="266867"/>
                    <a:pt x="438510" y="172570"/>
                  </a:cubicBezTo>
                  <a:cubicBezTo>
                    <a:pt x="451845" y="145900"/>
                    <a:pt x="454703" y="107800"/>
                    <a:pt x="425175" y="77320"/>
                  </a:cubicBezTo>
                  <a:cubicBezTo>
                    <a:pt x="418508" y="69700"/>
                    <a:pt x="372788" y="39220"/>
                    <a:pt x="372788" y="3922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A72C28-85F7-4E10-A1E6-F2F8BFFB3414}"/>
                </a:ext>
              </a:extLst>
            </p:cNvPr>
            <p:cNvSpPr/>
            <p:nvPr/>
          </p:nvSpPr>
          <p:spPr>
            <a:xfrm>
              <a:off x="6572704" y="2824162"/>
              <a:ext cx="76200" cy="76200"/>
            </a:xfrm>
            <a:custGeom>
              <a:avLst/>
              <a:gdLst>
                <a:gd name="connsiteX0" fmla="*/ 31930 w 76200"/>
                <a:gd name="connsiteY0" fmla="*/ 10477 h 76200"/>
                <a:gd name="connsiteX1" fmla="*/ 13833 w 76200"/>
                <a:gd name="connsiteY1" fmla="*/ 0 h 76200"/>
                <a:gd name="connsiteX2" fmla="*/ 2403 w 76200"/>
                <a:gd name="connsiteY2" fmla="*/ 2857 h 76200"/>
                <a:gd name="connsiteX3" fmla="*/ 1450 w 76200"/>
                <a:gd name="connsiteY3" fmla="*/ 9525 h 76200"/>
                <a:gd name="connsiteX4" fmla="*/ 4308 w 76200"/>
                <a:gd name="connsiteY4" fmla="*/ 22860 h 76200"/>
                <a:gd name="connsiteX5" fmla="*/ 16690 w 76200"/>
                <a:gd name="connsiteY5" fmla="*/ 40957 h 76200"/>
                <a:gd name="connsiteX6" fmla="*/ 65268 w 76200"/>
                <a:gd name="connsiteY6" fmla="*/ 80963 h 76200"/>
                <a:gd name="connsiteX7" fmla="*/ 83365 w 76200"/>
                <a:gd name="connsiteY7" fmla="*/ 46673 h 76200"/>
                <a:gd name="connsiteX8" fmla="*/ 63363 w 76200"/>
                <a:gd name="connsiteY8" fmla="*/ 29527 h 76200"/>
                <a:gd name="connsiteX9" fmla="*/ 31930 w 76200"/>
                <a:gd name="connsiteY9" fmla="*/ 104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31930" y="10477"/>
                  </a:moveTo>
                  <a:cubicBezTo>
                    <a:pt x="27168" y="8573"/>
                    <a:pt x="17643" y="952"/>
                    <a:pt x="13833" y="0"/>
                  </a:cubicBezTo>
                  <a:cubicBezTo>
                    <a:pt x="10975" y="0"/>
                    <a:pt x="4308" y="952"/>
                    <a:pt x="2403" y="2857"/>
                  </a:cubicBezTo>
                  <a:cubicBezTo>
                    <a:pt x="-455" y="5715"/>
                    <a:pt x="1450" y="9525"/>
                    <a:pt x="1450" y="9525"/>
                  </a:cubicBezTo>
                  <a:cubicBezTo>
                    <a:pt x="-3312" y="12382"/>
                    <a:pt x="5260" y="21907"/>
                    <a:pt x="4308" y="22860"/>
                  </a:cubicBezTo>
                  <a:cubicBezTo>
                    <a:pt x="-455" y="24765"/>
                    <a:pt x="-455" y="32385"/>
                    <a:pt x="16690" y="40957"/>
                  </a:cubicBezTo>
                  <a:cubicBezTo>
                    <a:pt x="17643" y="41910"/>
                    <a:pt x="52885" y="72390"/>
                    <a:pt x="65268" y="80963"/>
                  </a:cubicBezTo>
                  <a:cubicBezTo>
                    <a:pt x="70983" y="74295"/>
                    <a:pt x="83365" y="47625"/>
                    <a:pt x="83365" y="46673"/>
                  </a:cubicBezTo>
                  <a:cubicBezTo>
                    <a:pt x="77650" y="40957"/>
                    <a:pt x="70030" y="34290"/>
                    <a:pt x="63363" y="29527"/>
                  </a:cubicBezTo>
                  <a:cubicBezTo>
                    <a:pt x="53838" y="23813"/>
                    <a:pt x="32883" y="11430"/>
                    <a:pt x="31930" y="1047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40F98B-D8B6-4496-AD8D-18E5BC4B4EDD}"/>
                </a:ext>
              </a:extLst>
            </p:cNvPr>
            <p:cNvSpPr/>
            <p:nvPr/>
          </p:nvSpPr>
          <p:spPr>
            <a:xfrm>
              <a:off x="6841407" y="2912737"/>
              <a:ext cx="295275" cy="123825"/>
            </a:xfrm>
            <a:custGeom>
              <a:avLst/>
              <a:gdLst>
                <a:gd name="connsiteX0" fmla="*/ 285198 w 295275"/>
                <a:gd name="connsiteY0" fmla="*/ 8 h 123825"/>
                <a:gd name="connsiteX1" fmla="*/ 48978 w 295275"/>
                <a:gd name="connsiteY1" fmla="*/ 57158 h 123825"/>
                <a:gd name="connsiteX2" fmla="*/ 30880 w 295275"/>
                <a:gd name="connsiteY2" fmla="*/ 124785 h 123825"/>
                <a:gd name="connsiteX3" fmla="*/ 296628 w 295275"/>
                <a:gd name="connsiteY3" fmla="*/ 100973 h 123825"/>
                <a:gd name="connsiteX4" fmla="*/ 285198 w 295275"/>
                <a:gd name="connsiteY4" fmla="*/ 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123825">
                  <a:moveTo>
                    <a:pt x="285198" y="8"/>
                  </a:moveTo>
                  <a:cubicBezTo>
                    <a:pt x="243288" y="2865"/>
                    <a:pt x="114700" y="47633"/>
                    <a:pt x="48978" y="57158"/>
                  </a:cubicBezTo>
                  <a:cubicBezTo>
                    <a:pt x="-31032" y="68588"/>
                    <a:pt x="5163" y="120975"/>
                    <a:pt x="30880" y="124785"/>
                  </a:cubicBezTo>
                  <a:cubicBezTo>
                    <a:pt x="98508" y="136215"/>
                    <a:pt x="288055" y="135263"/>
                    <a:pt x="296628" y="100973"/>
                  </a:cubicBezTo>
                  <a:cubicBezTo>
                    <a:pt x="302343" y="86685"/>
                    <a:pt x="292818" y="-945"/>
                    <a:pt x="285198" y="8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2811875-8160-4F8C-8237-811FD2EF316A}"/>
                </a:ext>
              </a:extLst>
            </p:cNvPr>
            <p:cNvSpPr/>
            <p:nvPr/>
          </p:nvSpPr>
          <p:spPr>
            <a:xfrm>
              <a:off x="6632257" y="2869882"/>
              <a:ext cx="266700" cy="161925"/>
            </a:xfrm>
            <a:custGeom>
              <a:avLst/>
              <a:gdLst>
                <a:gd name="connsiteX0" fmla="*/ 258128 w 266700"/>
                <a:gd name="connsiteY0" fmla="*/ 113347 h 161925"/>
                <a:gd name="connsiteX1" fmla="*/ 20955 w 266700"/>
                <a:gd name="connsiteY1" fmla="*/ 0 h 161925"/>
                <a:gd name="connsiteX2" fmla="*/ 0 w 266700"/>
                <a:gd name="connsiteY2" fmla="*/ 32385 h 161925"/>
                <a:gd name="connsiteX3" fmla="*/ 256223 w 266700"/>
                <a:gd name="connsiteY3" fmla="*/ 166688 h 161925"/>
                <a:gd name="connsiteX4" fmla="*/ 263843 w 266700"/>
                <a:gd name="connsiteY4" fmla="*/ 118110 h 161925"/>
                <a:gd name="connsiteX5" fmla="*/ 258128 w 266700"/>
                <a:gd name="connsiteY5" fmla="*/ 11334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161925">
                  <a:moveTo>
                    <a:pt x="258128" y="113347"/>
                  </a:moveTo>
                  <a:cubicBezTo>
                    <a:pt x="219075" y="90488"/>
                    <a:pt x="58103" y="30480"/>
                    <a:pt x="20955" y="0"/>
                  </a:cubicBezTo>
                  <a:cubicBezTo>
                    <a:pt x="13335" y="14288"/>
                    <a:pt x="6668" y="24765"/>
                    <a:pt x="0" y="32385"/>
                  </a:cubicBezTo>
                  <a:cubicBezTo>
                    <a:pt x="61913" y="80963"/>
                    <a:pt x="230505" y="185738"/>
                    <a:pt x="256223" y="166688"/>
                  </a:cubicBezTo>
                  <a:cubicBezTo>
                    <a:pt x="280035" y="149543"/>
                    <a:pt x="273368" y="129540"/>
                    <a:pt x="263843" y="118110"/>
                  </a:cubicBezTo>
                  <a:cubicBezTo>
                    <a:pt x="261938" y="116205"/>
                    <a:pt x="260033" y="114300"/>
                    <a:pt x="258128" y="113347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08D0A8-E6BD-4885-92D5-9D594FD4718A}"/>
                </a:ext>
              </a:extLst>
            </p:cNvPr>
            <p:cNvSpPr/>
            <p:nvPr/>
          </p:nvSpPr>
          <p:spPr>
            <a:xfrm>
              <a:off x="6639877" y="2874644"/>
              <a:ext cx="552450" cy="180975"/>
            </a:xfrm>
            <a:custGeom>
              <a:avLst/>
              <a:gdLst>
                <a:gd name="connsiteX0" fmla="*/ 551497 w 552450"/>
                <a:gd name="connsiteY0" fmla="*/ 19050 h 180975"/>
                <a:gd name="connsiteX1" fmla="*/ 242888 w 552450"/>
                <a:gd name="connsiteY1" fmla="*/ 96203 h 180975"/>
                <a:gd name="connsiteX2" fmla="*/ 176213 w 552450"/>
                <a:gd name="connsiteY2" fmla="*/ 67628 h 180975"/>
                <a:gd name="connsiteX3" fmla="*/ 31432 w 552450"/>
                <a:gd name="connsiteY3" fmla="*/ 0 h 180975"/>
                <a:gd name="connsiteX4" fmla="*/ 0 w 552450"/>
                <a:gd name="connsiteY4" fmla="*/ 46673 h 180975"/>
                <a:gd name="connsiteX5" fmla="*/ 241935 w 552450"/>
                <a:gd name="connsiteY5" fmla="*/ 178118 h 180975"/>
                <a:gd name="connsiteX6" fmla="*/ 503872 w 552450"/>
                <a:gd name="connsiteY6" fmla="*/ 141922 h 180975"/>
                <a:gd name="connsiteX7" fmla="*/ 551497 w 552450"/>
                <a:gd name="connsiteY7" fmla="*/ 1905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2450" h="180975">
                  <a:moveTo>
                    <a:pt x="551497" y="19050"/>
                  </a:moveTo>
                  <a:cubicBezTo>
                    <a:pt x="416242" y="32385"/>
                    <a:pt x="247650" y="94298"/>
                    <a:pt x="242888" y="96203"/>
                  </a:cubicBezTo>
                  <a:cubicBezTo>
                    <a:pt x="225742" y="88582"/>
                    <a:pt x="201930" y="78105"/>
                    <a:pt x="176213" y="67628"/>
                  </a:cubicBezTo>
                  <a:cubicBezTo>
                    <a:pt x="120967" y="44768"/>
                    <a:pt x="53340" y="17145"/>
                    <a:pt x="31432" y="0"/>
                  </a:cubicBezTo>
                  <a:lnTo>
                    <a:pt x="0" y="46673"/>
                  </a:lnTo>
                  <a:cubicBezTo>
                    <a:pt x="54292" y="87630"/>
                    <a:pt x="189547" y="170497"/>
                    <a:pt x="241935" y="178118"/>
                  </a:cubicBezTo>
                  <a:cubicBezTo>
                    <a:pt x="295275" y="185738"/>
                    <a:pt x="492442" y="186690"/>
                    <a:pt x="503872" y="141922"/>
                  </a:cubicBezTo>
                  <a:cubicBezTo>
                    <a:pt x="507682" y="125730"/>
                    <a:pt x="566738" y="18098"/>
                    <a:pt x="551497" y="190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87B613D-5257-4D5C-8C08-0B33A1ACABBB}"/>
                </a:ext>
              </a:extLst>
            </p:cNvPr>
            <p:cNvSpPr/>
            <p:nvPr/>
          </p:nvSpPr>
          <p:spPr>
            <a:xfrm>
              <a:off x="7282336" y="2822171"/>
              <a:ext cx="133350" cy="361950"/>
            </a:xfrm>
            <a:custGeom>
              <a:avLst/>
              <a:gdLst>
                <a:gd name="connsiteX0" fmla="*/ 86204 w 133350"/>
                <a:gd name="connsiteY0" fmla="*/ 16279 h 361950"/>
                <a:gd name="connsiteX1" fmla="*/ 69058 w 133350"/>
                <a:gd name="connsiteY1" fmla="*/ 84859 h 361950"/>
                <a:gd name="connsiteX2" fmla="*/ 49056 w 133350"/>
                <a:gd name="connsiteY2" fmla="*/ 186776 h 361950"/>
                <a:gd name="connsiteX3" fmla="*/ 2383 w 133350"/>
                <a:gd name="connsiteY3" fmla="*/ 360131 h 361950"/>
                <a:gd name="connsiteX4" fmla="*/ 106206 w 133350"/>
                <a:gd name="connsiteY4" fmla="*/ 255356 h 361950"/>
                <a:gd name="connsiteX5" fmla="*/ 110969 w 133350"/>
                <a:gd name="connsiteY5" fmla="*/ 182014 h 361950"/>
                <a:gd name="connsiteX6" fmla="*/ 124304 w 133350"/>
                <a:gd name="connsiteY6" fmla="*/ 90574 h 361950"/>
                <a:gd name="connsiteX7" fmla="*/ 140496 w 133350"/>
                <a:gd name="connsiteY7" fmla="*/ 8659 h 361950"/>
                <a:gd name="connsiteX8" fmla="*/ 86204 w 133350"/>
                <a:gd name="connsiteY8" fmla="*/ 1627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361950">
                  <a:moveTo>
                    <a:pt x="86204" y="16279"/>
                  </a:moveTo>
                  <a:cubicBezTo>
                    <a:pt x="88108" y="37234"/>
                    <a:pt x="79536" y="61046"/>
                    <a:pt x="69058" y="84859"/>
                  </a:cubicBezTo>
                  <a:cubicBezTo>
                    <a:pt x="59533" y="107719"/>
                    <a:pt x="48104" y="127721"/>
                    <a:pt x="49056" y="186776"/>
                  </a:cubicBezTo>
                  <a:cubicBezTo>
                    <a:pt x="50008" y="271549"/>
                    <a:pt x="-12856" y="346796"/>
                    <a:pt x="2383" y="360131"/>
                  </a:cubicBezTo>
                  <a:cubicBezTo>
                    <a:pt x="15719" y="372514"/>
                    <a:pt x="77631" y="342034"/>
                    <a:pt x="106206" y="255356"/>
                  </a:cubicBezTo>
                  <a:cubicBezTo>
                    <a:pt x="110969" y="240116"/>
                    <a:pt x="117636" y="208684"/>
                    <a:pt x="110969" y="182014"/>
                  </a:cubicBezTo>
                  <a:cubicBezTo>
                    <a:pt x="107158" y="165821"/>
                    <a:pt x="103349" y="130579"/>
                    <a:pt x="124304" y="90574"/>
                  </a:cubicBezTo>
                  <a:cubicBezTo>
                    <a:pt x="138591" y="62951"/>
                    <a:pt x="142401" y="34376"/>
                    <a:pt x="140496" y="8659"/>
                  </a:cubicBezTo>
                  <a:cubicBezTo>
                    <a:pt x="130971" y="-14201"/>
                    <a:pt x="86204" y="15326"/>
                    <a:pt x="86204" y="16279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AA18E89-9F03-4094-8CBB-D3096283D2C3}"/>
                </a:ext>
              </a:extLst>
            </p:cNvPr>
            <p:cNvSpPr/>
            <p:nvPr/>
          </p:nvSpPr>
          <p:spPr>
            <a:xfrm>
              <a:off x="7314622" y="2757273"/>
              <a:ext cx="114300" cy="133350"/>
            </a:xfrm>
            <a:custGeom>
              <a:avLst/>
              <a:gdLst>
                <a:gd name="connsiteX0" fmla="*/ 72015 w 114300"/>
                <a:gd name="connsiteY0" fmla="*/ 1166 h 133350"/>
                <a:gd name="connsiteX1" fmla="*/ 7245 w 114300"/>
                <a:gd name="connsiteY1" fmla="*/ 45934 h 133350"/>
                <a:gd name="connsiteX2" fmla="*/ 577 w 114300"/>
                <a:gd name="connsiteY2" fmla="*/ 75461 h 133350"/>
                <a:gd name="connsiteX3" fmla="*/ 40582 w 114300"/>
                <a:gd name="connsiteY3" fmla="*/ 137374 h 133350"/>
                <a:gd name="connsiteX4" fmla="*/ 114877 w 114300"/>
                <a:gd name="connsiteY4" fmla="*/ 50696 h 133350"/>
                <a:gd name="connsiteX5" fmla="*/ 72015 w 114300"/>
                <a:gd name="connsiteY5" fmla="*/ 116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33350">
                  <a:moveTo>
                    <a:pt x="72015" y="1166"/>
                  </a:moveTo>
                  <a:cubicBezTo>
                    <a:pt x="43440" y="-5501"/>
                    <a:pt x="13912" y="17359"/>
                    <a:pt x="7245" y="45934"/>
                  </a:cubicBezTo>
                  <a:cubicBezTo>
                    <a:pt x="7245" y="45934"/>
                    <a:pt x="577" y="75461"/>
                    <a:pt x="577" y="75461"/>
                  </a:cubicBezTo>
                  <a:cubicBezTo>
                    <a:pt x="-4185" y="96416"/>
                    <a:pt x="21532" y="137374"/>
                    <a:pt x="40582" y="137374"/>
                  </a:cubicBezTo>
                  <a:cubicBezTo>
                    <a:pt x="86302" y="138326"/>
                    <a:pt x="113925" y="59269"/>
                    <a:pt x="114877" y="50696"/>
                  </a:cubicBezTo>
                  <a:cubicBezTo>
                    <a:pt x="115830" y="24026"/>
                    <a:pt x="98685" y="6881"/>
                    <a:pt x="72015" y="116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AF5B74A-B8AD-4154-8197-E746843D1E14}"/>
                </a:ext>
              </a:extLst>
            </p:cNvPr>
            <p:cNvSpPr/>
            <p:nvPr/>
          </p:nvSpPr>
          <p:spPr>
            <a:xfrm>
              <a:off x="7154900" y="2697247"/>
              <a:ext cx="285750" cy="476250"/>
            </a:xfrm>
            <a:custGeom>
              <a:avLst/>
              <a:gdLst>
                <a:gd name="connsiteX0" fmla="*/ 251740 w 285750"/>
                <a:gd name="connsiteY0" fmla="*/ 39285 h 476250"/>
                <a:gd name="connsiteX1" fmla="*/ 232690 w 285750"/>
                <a:gd name="connsiteY1" fmla="*/ 9758 h 476250"/>
                <a:gd name="connsiteX2" fmla="*/ 140297 w 285750"/>
                <a:gd name="connsiteY2" fmla="*/ 18330 h 476250"/>
                <a:gd name="connsiteX3" fmla="*/ 80290 w 285750"/>
                <a:gd name="connsiteY3" fmla="*/ 136440 h 476250"/>
                <a:gd name="connsiteX4" fmla="*/ 41237 w 285750"/>
                <a:gd name="connsiteY4" fmla="*/ 234548 h 476250"/>
                <a:gd name="connsiteX5" fmla="*/ 2185 w 285750"/>
                <a:gd name="connsiteY5" fmla="*/ 309795 h 476250"/>
                <a:gd name="connsiteX6" fmla="*/ 81242 w 285750"/>
                <a:gd name="connsiteY6" fmla="*/ 478388 h 476250"/>
                <a:gd name="connsiteX7" fmla="*/ 124105 w 285750"/>
                <a:gd name="connsiteY7" fmla="*/ 278363 h 476250"/>
                <a:gd name="connsiteX8" fmla="*/ 146965 w 285750"/>
                <a:gd name="connsiteY8" fmla="*/ 167873 h 476250"/>
                <a:gd name="connsiteX9" fmla="*/ 192685 w 285750"/>
                <a:gd name="connsiteY9" fmla="*/ 75480 h 476250"/>
                <a:gd name="connsiteX10" fmla="*/ 246977 w 285750"/>
                <a:gd name="connsiteY10" fmla="*/ 65955 h 476250"/>
                <a:gd name="connsiteX11" fmla="*/ 255550 w 285750"/>
                <a:gd name="connsiteY11" fmla="*/ 159300 h 476250"/>
                <a:gd name="connsiteX12" fmla="*/ 279362 w 285750"/>
                <a:gd name="connsiteY12" fmla="*/ 51668 h 476250"/>
                <a:gd name="connsiteX13" fmla="*/ 251740 w 285750"/>
                <a:gd name="connsiteY13" fmla="*/ 3928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0" h="476250">
                  <a:moveTo>
                    <a:pt x="251740" y="39285"/>
                  </a:moveTo>
                  <a:cubicBezTo>
                    <a:pt x="251740" y="39285"/>
                    <a:pt x="254597" y="26903"/>
                    <a:pt x="232690" y="9758"/>
                  </a:cubicBezTo>
                  <a:cubicBezTo>
                    <a:pt x="214592" y="-3577"/>
                    <a:pt x="175540" y="-5482"/>
                    <a:pt x="140297" y="18330"/>
                  </a:cubicBezTo>
                  <a:cubicBezTo>
                    <a:pt x="105055" y="42143"/>
                    <a:pt x="76480" y="84053"/>
                    <a:pt x="80290" y="136440"/>
                  </a:cubicBezTo>
                  <a:cubicBezTo>
                    <a:pt x="84100" y="188828"/>
                    <a:pt x="56477" y="221213"/>
                    <a:pt x="41237" y="234548"/>
                  </a:cubicBezTo>
                  <a:cubicBezTo>
                    <a:pt x="15520" y="256455"/>
                    <a:pt x="5042" y="291698"/>
                    <a:pt x="2185" y="309795"/>
                  </a:cubicBezTo>
                  <a:cubicBezTo>
                    <a:pt x="-13055" y="412665"/>
                    <a:pt x="55525" y="481245"/>
                    <a:pt x="81242" y="478388"/>
                  </a:cubicBezTo>
                  <a:cubicBezTo>
                    <a:pt x="109817" y="474578"/>
                    <a:pt x="69812" y="361230"/>
                    <a:pt x="124105" y="278363"/>
                  </a:cubicBezTo>
                  <a:cubicBezTo>
                    <a:pt x="162205" y="221213"/>
                    <a:pt x="146012" y="196448"/>
                    <a:pt x="146965" y="167873"/>
                  </a:cubicBezTo>
                  <a:cubicBezTo>
                    <a:pt x="146965" y="130725"/>
                    <a:pt x="173635" y="88815"/>
                    <a:pt x="192685" y="75480"/>
                  </a:cubicBezTo>
                  <a:cubicBezTo>
                    <a:pt x="213640" y="61193"/>
                    <a:pt x="246977" y="65955"/>
                    <a:pt x="246977" y="65955"/>
                  </a:cubicBezTo>
                  <a:cubicBezTo>
                    <a:pt x="246977" y="65955"/>
                    <a:pt x="290792" y="89768"/>
                    <a:pt x="255550" y="159300"/>
                  </a:cubicBezTo>
                  <a:cubicBezTo>
                    <a:pt x="285077" y="144060"/>
                    <a:pt x="305080" y="75480"/>
                    <a:pt x="279362" y="51668"/>
                  </a:cubicBezTo>
                  <a:cubicBezTo>
                    <a:pt x="265075" y="39285"/>
                    <a:pt x="251740" y="39285"/>
                    <a:pt x="251740" y="39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2EFCB9A-61AE-424E-B6BA-41C562DB7379}"/>
                </a:ext>
              </a:extLst>
            </p:cNvPr>
            <p:cNvSpPr/>
            <p:nvPr/>
          </p:nvSpPr>
          <p:spPr>
            <a:xfrm>
              <a:off x="7306137" y="2792115"/>
              <a:ext cx="28575" cy="28575"/>
            </a:xfrm>
            <a:custGeom>
              <a:avLst/>
              <a:gdLst>
                <a:gd name="connsiteX0" fmla="*/ 20493 w 28575"/>
                <a:gd name="connsiteY0" fmla="*/ 614 h 28575"/>
                <a:gd name="connsiteX1" fmla="*/ 490 w 28575"/>
                <a:gd name="connsiteY1" fmla="*/ 12997 h 28575"/>
                <a:gd name="connsiteX2" fmla="*/ 9063 w 28575"/>
                <a:gd name="connsiteY2" fmla="*/ 36809 h 28575"/>
                <a:gd name="connsiteX3" fmla="*/ 30970 w 28575"/>
                <a:gd name="connsiteY3" fmla="*/ 8234 h 28575"/>
                <a:gd name="connsiteX4" fmla="*/ 20493 w 28575"/>
                <a:gd name="connsiteY4" fmla="*/ 61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0493" y="614"/>
                  </a:moveTo>
                  <a:cubicBezTo>
                    <a:pt x="13825" y="-2243"/>
                    <a:pt x="3348" y="5377"/>
                    <a:pt x="490" y="12997"/>
                  </a:cubicBezTo>
                  <a:cubicBezTo>
                    <a:pt x="-1415" y="19664"/>
                    <a:pt x="2395" y="32999"/>
                    <a:pt x="9063" y="36809"/>
                  </a:cubicBezTo>
                  <a:cubicBezTo>
                    <a:pt x="14778" y="30142"/>
                    <a:pt x="25255" y="16807"/>
                    <a:pt x="30970" y="8234"/>
                  </a:cubicBezTo>
                  <a:cubicBezTo>
                    <a:pt x="28113" y="3472"/>
                    <a:pt x="23350" y="614"/>
                    <a:pt x="20493" y="61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ED78837-69F7-4E0A-8625-63EDBE34A3B4}"/>
                </a:ext>
              </a:extLst>
            </p:cNvPr>
            <p:cNvSpPr/>
            <p:nvPr/>
          </p:nvSpPr>
          <p:spPr>
            <a:xfrm>
              <a:off x="7294244" y="2366962"/>
              <a:ext cx="400050" cy="361950"/>
            </a:xfrm>
            <a:custGeom>
              <a:avLst/>
              <a:gdLst>
                <a:gd name="connsiteX0" fmla="*/ 337185 w 400050"/>
                <a:gd name="connsiteY0" fmla="*/ 0 h 361950"/>
                <a:gd name="connsiteX1" fmla="*/ 68580 w 400050"/>
                <a:gd name="connsiteY1" fmla="*/ 0 h 361950"/>
                <a:gd name="connsiteX2" fmla="*/ 0 w 400050"/>
                <a:gd name="connsiteY2" fmla="*/ 68580 h 361950"/>
                <a:gd name="connsiteX3" fmla="*/ 0 w 400050"/>
                <a:gd name="connsiteY3" fmla="*/ 194310 h 361950"/>
                <a:gd name="connsiteX4" fmla="*/ 68580 w 400050"/>
                <a:gd name="connsiteY4" fmla="*/ 262890 h 361950"/>
                <a:gd name="connsiteX5" fmla="*/ 215265 w 400050"/>
                <a:gd name="connsiteY5" fmla="*/ 262890 h 361950"/>
                <a:gd name="connsiteX6" fmla="*/ 215265 w 400050"/>
                <a:gd name="connsiteY6" fmla="*/ 363855 h 361950"/>
                <a:gd name="connsiteX7" fmla="*/ 314325 w 400050"/>
                <a:gd name="connsiteY7" fmla="*/ 262890 h 361950"/>
                <a:gd name="connsiteX8" fmla="*/ 338138 w 400050"/>
                <a:gd name="connsiteY8" fmla="*/ 262890 h 361950"/>
                <a:gd name="connsiteX9" fmla="*/ 406718 w 400050"/>
                <a:gd name="connsiteY9" fmla="*/ 194310 h 361950"/>
                <a:gd name="connsiteX10" fmla="*/ 406718 w 400050"/>
                <a:gd name="connsiteY10" fmla="*/ 68580 h 361950"/>
                <a:gd name="connsiteX11" fmla="*/ 337185 w 400050"/>
                <a:gd name="connsiteY11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61950">
                  <a:moveTo>
                    <a:pt x="337185" y="0"/>
                  </a:moveTo>
                  <a:lnTo>
                    <a:pt x="68580" y="0"/>
                  </a:lnTo>
                  <a:cubicBezTo>
                    <a:pt x="30480" y="0"/>
                    <a:pt x="0" y="30480"/>
                    <a:pt x="0" y="68580"/>
                  </a:cubicBezTo>
                  <a:lnTo>
                    <a:pt x="0" y="194310"/>
                  </a:lnTo>
                  <a:cubicBezTo>
                    <a:pt x="0" y="232410"/>
                    <a:pt x="30480" y="262890"/>
                    <a:pt x="68580" y="262890"/>
                  </a:cubicBezTo>
                  <a:lnTo>
                    <a:pt x="215265" y="262890"/>
                  </a:lnTo>
                  <a:lnTo>
                    <a:pt x="215265" y="363855"/>
                  </a:lnTo>
                  <a:lnTo>
                    <a:pt x="314325" y="262890"/>
                  </a:lnTo>
                  <a:lnTo>
                    <a:pt x="338138" y="262890"/>
                  </a:lnTo>
                  <a:cubicBezTo>
                    <a:pt x="376238" y="262890"/>
                    <a:pt x="406718" y="232410"/>
                    <a:pt x="406718" y="194310"/>
                  </a:cubicBezTo>
                  <a:lnTo>
                    <a:pt x="406718" y="68580"/>
                  </a:lnTo>
                  <a:cubicBezTo>
                    <a:pt x="405765" y="30480"/>
                    <a:pt x="375285" y="0"/>
                    <a:pt x="33718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27DAD8-B72B-495E-8C14-60EDDDF6AD41}"/>
                </a:ext>
              </a:extLst>
            </p:cNvPr>
            <p:cNvSpPr/>
            <p:nvPr/>
          </p:nvSpPr>
          <p:spPr>
            <a:xfrm>
              <a:off x="7368301" y="2443162"/>
              <a:ext cx="57150" cy="95250"/>
            </a:xfrm>
            <a:custGeom>
              <a:avLst/>
              <a:gdLst>
                <a:gd name="connsiteX0" fmla="*/ 57388 w 57150"/>
                <a:gd name="connsiteY0" fmla="*/ 9525 h 95250"/>
                <a:gd name="connsiteX1" fmla="*/ 47863 w 57150"/>
                <a:gd name="connsiteY1" fmla="*/ 0 h 95250"/>
                <a:gd name="connsiteX2" fmla="*/ 2143 w 57150"/>
                <a:gd name="connsiteY2" fmla="*/ 45720 h 95250"/>
                <a:gd name="connsiteX3" fmla="*/ 2143 w 57150"/>
                <a:gd name="connsiteY3" fmla="*/ 55245 h 95250"/>
                <a:gd name="connsiteX4" fmla="*/ 48816 w 57150"/>
                <a:gd name="connsiteY4" fmla="*/ 101918 h 95250"/>
                <a:gd name="connsiteX5" fmla="*/ 58341 w 57150"/>
                <a:gd name="connsiteY5" fmla="*/ 92393 h 95250"/>
                <a:gd name="connsiteX6" fmla="*/ 16431 w 57150"/>
                <a:gd name="connsiteY6" fmla="*/ 50483 h 95250"/>
                <a:gd name="connsiteX7" fmla="*/ 57388 w 57150"/>
                <a:gd name="connsiteY7" fmla="*/ 95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95250">
                  <a:moveTo>
                    <a:pt x="57388" y="9525"/>
                  </a:moveTo>
                  <a:lnTo>
                    <a:pt x="47863" y="0"/>
                  </a:lnTo>
                  <a:lnTo>
                    <a:pt x="2143" y="45720"/>
                  </a:lnTo>
                  <a:cubicBezTo>
                    <a:pt x="-714" y="48578"/>
                    <a:pt x="-714" y="52388"/>
                    <a:pt x="2143" y="55245"/>
                  </a:cubicBezTo>
                  <a:lnTo>
                    <a:pt x="48816" y="101918"/>
                  </a:lnTo>
                  <a:lnTo>
                    <a:pt x="58341" y="92393"/>
                  </a:lnTo>
                  <a:lnTo>
                    <a:pt x="16431" y="50483"/>
                  </a:lnTo>
                  <a:lnTo>
                    <a:pt x="57388" y="95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33FC04B-D042-4B19-9729-83385A03F63A}"/>
                </a:ext>
              </a:extLst>
            </p:cNvPr>
            <p:cNvSpPr/>
            <p:nvPr/>
          </p:nvSpPr>
          <p:spPr>
            <a:xfrm>
              <a:off x="7573327" y="2442210"/>
              <a:ext cx="57150" cy="95250"/>
            </a:xfrm>
            <a:custGeom>
              <a:avLst/>
              <a:gdLst>
                <a:gd name="connsiteX0" fmla="*/ 9525 w 57150"/>
                <a:gd name="connsiteY0" fmla="*/ 0 h 95250"/>
                <a:gd name="connsiteX1" fmla="*/ 0 w 57150"/>
                <a:gd name="connsiteY1" fmla="*/ 9525 h 95250"/>
                <a:gd name="connsiteX2" fmla="*/ 42863 w 57150"/>
                <a:gd name="connsiteY2" fmla="*/ 52387 h 95250"/>
                <a:gd name="connsiteX3" fmla="*/ 0 w 57150"/>
                <a:gd name="connsiteY3" fmla="*/ 95250 h 95250"/>
                <a:gd name="connsiteX4" fmla="*/ 9525 w 57150"/>
                <a:gd name="connsiteY4" fmla="*/ 104775 h 95250"/>
                <a:gd name="connsiteX5" fmla="*/ 57150 w 57150"/>
                <a:gd name="connsiteY5" fmla="*/ 57150 h 95250"/>
                <a:gd name="connsiteX6" fmla="*/ 59055 w 57150"/>
                <a:gd name="connsiteY6" fmla="*/ 52387 h 95250"/>
                <a:gd name="connsiteX7" fmla="*/ 57150 w 57150"/>
                <a:gd name="connsiteY7" fmla="*/ 47625 h 95250"/>
                <a:gd name="connsiteX8" fmla="*/ 9525 w 57150"/>
                <a:gd name="connsiteY8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95250">
                  <a:moveTo>
                    <a:pt x="9525" y="0"/>
                  </a:moveTo>
                  <a:lnTo>
                    <a:pt x="0" y="9525"/>
                  </a:lnTo>
                  <a:lnTo>
                    <a:pt x="42863" y="52387"/>
                  </a:lnTo>
                  <a:lnTo>
                    <a:pt x="0" y="95250"/>
                  </a:lnTo>
                  <a:lnTo>
                    <a:pt x="9525" y="104775"/>
                  </a:lnTo>
                  <a:lnTo>
                    <a:pt x="57150" y="57150"/>
                  </a:lnTo>
                  <a:cubicBezTo>
                    <a:pt x="58103" y="56198"/>
                    <a:pt x="59055" y="54293"/>
                    <a:pt x="59055" y="52387"/>
                  </a:cubicBezTo>
                  <a:cubicBezTo>
                    <a:pt x="59055" y="50482"/>
                    <a:pt x="58103" y="48578"/>
                    <a:pt x="57150" y="47625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6FAF892-C433-4382-83C5-4D609466F908}"/>
                </a:ext>
              </a:extLst>
            </p:cNvPr>
            <p:cNvSpPr/>
            <p:nvPr/>
          </p:nvSpPr>
          <p:spPr>
            <a:xfrm>
              <a:off x="7459585" y="2407131"/>
              <a:ext cx="85725" cy="171450"/>
            </a:xfrm>
            <a:custGeom>
              <a:avLst/>
              <a:gdLst>
                <a:gd name="connsiteX0" fmla="*/ 0 w 85725"/>
                <a:gd name="connsiteY0" fmla="*/ 167152 h 171450"/>
                <a:gd name="connsiteX1" fmla="*/ 74195 w 85725"/>
                <a:gd name="connsiteY1" fmla="*/ 0 h 171450"/>
                <a:gd name="connsiteX2" fmla="*/ 86383 w 85725"/>
                <a:gd name="connsiteY2" fmla="*/ 5410 h 171450"/>
                <a:gd name="connsiteX3" fmla="*/ 12188 w 85725"/>
                <a:gd name="connsiteY3" fmla="*/ 1725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71450">
                  <a:moveTo>
                    <a:pt x="0" y="167152"/>
                  </a:moveTo>
                  <a:lnTo>
                    <a:pt x="74195" y="0"/>
                  </a:lnTo>
                  <a:lnTo>
                    <a:pt x="86383" y="5410"/>
                  </a:lnTo>
                  <a:lnTo>
                    <a:pt x="12188" y="1725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000FBE-D7CF-444E-B54A-758C18A4A0E9}"/>
                </a:ext>
              </a:extLst>
            </p:cNvPr>
            <p:cNvSpPr/>
            <p:nvPr/>
          </p:nvSpPr>
          <p:spPr>
            <a:xfrm>
              <a:off x="7617142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20B2CF-D2CD-47AC-8BC8-D6953DF04682}"/>
                </a:ext>
              </a:extLst>
            </p:cNvPr>
            <p:cNvSpPr/>
            <p:nvPr/>
          </p:nvSpPr>
          <p:spPr>
            <a:xfrm>
              <a:off x="731615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3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3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3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7" y="495300"/>
                    <a:pt x="39053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D7525FA-1AED-4321-9B4A-CB52AC1852D2}"/>
                </a:ext>
              </a:extLst>
            </p:cNvPr>
            <p:cNvSpPr/>
            <p:nvPr/>
          </p:nvSpPr>
          <p:spPr>
            <a:xfrm>
              <a:off x="734187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20C424-D54E-4ECC-8FD6-C5EE55F485DD}"/>
                </a:ext>
              </a:extLst>
            </p:cNvPr>
            <p:cNvSpPr/>
            <p:nvPr/>
          </p:nvSpPr>
          <p:spPr>
            <a:xfrm>
              <a:off x="751998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cubicBezTo>
                    <a:pt x="0" y="23813"/>
                    <a:pt x="6668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2A3DABC-4B09-494E-ADA6-D5A71181D260}"/>
                </a:ext>
              </a:extLst>
            </p:cNvPr>
            <p:cNvSpPr/>
            <p:nvPr/>
          </p:nvSpPr>
          <p:spPr>
            <a:xfrm>
              <a:off x="7609522" y="3091174"/>
              <a:ext cx="66675" cy="209550"/>
            </a:xfrm>
            <a:custGeom>
              <a:avLst/>
              <a:gdLst>
                <a:gd name="connsiteX0" fmla="*/ 50483 w 66675"/>
                <a:gd name="connsiteY0" fmla="*/ 2546 h 209550"/>
                <a:gd name="connsiteX1" fmla="*/ 25718 w 66675"/>
                <a:gd name="connsiteY1" fmla="*/ 30168 h 209550"/>
                <a:gd name="connsiteX2" fmla="*/ 23813 w 66675"/>
                <a:gd name="connsiteY2" fmla="*/ 71126 h 209550"/>
                <a:gd name="connsiteX3" fmla="*/ 18097 w 66675"/>
                <a:gd name="connsiteY3" fmla="*/ 87318 h 209550"/>
                <a:gd name="connsiteX4" fmla="*/ 0 w 66675"/>
                <a:gd name="connsiteY4" fmla="*/ 95891 h 209550"/>
                <a:gd name="connsiteX5" fmla="*/ 0 w 66675"/>
                <a:gd name="connsiteY5" fmla="*/ 121608 h 209550"/>
                <a:gd name="connsiteX6" fmla="*/ 8572 w 66675"/>
                <a:gd name="connsiteY6" fmla="*/ 123513 h 209550"/>
                <a:gd name="connsiteX7" fmla="*/ 22860 w 66675"/>
                <a:gd name="connsiteY7" fmla="*/ 139706 h 209550"/>
                <a:gd name="connsiteX8" fmla="*/ 36195 w 66675"/>
                <a:gd name="connsiteY8" fmla="*/ 208286 h 209550"/>
                <a:gd name="connsiteX9" fmla="*/ 75247 w 66675"/>
                <a:gd name="connsiteY9" fmla="*/ 217811 h 209550"/>
                <a:gd name="connsiteX10" fmla="*/ 75247 w 66675"/>
                <a:gd name="connsiteY10" fmla="*/ 190188 h 209550"/>
                <a:gd name="connsiteX11" fmla="*/ 61913 w 66675"/>
                <a:gd name="connsiteY11" fmla="*/ 189236 h 209550"/>
                <a:gd name="connsiteX12" fmla="*/ 53340 w 66675"/>
                <a:gd name="connsiteY12" fmla="*/ 177806 h 209550"/>
                <a:gd name="connsiteX13" fmla="*/ 32385 w 66675"/>
                <a:gd name="connsiteY13" fmla="*/ 109226 h 209550"/>
                <a:gd name="connsiteX14" fmla="*/ 52388 w 66675"/>
                <a:gd name="connsiteY14" fmla="*/ 74936 h 209550"/>
                <a:gd name="connsiteX15" fmla="*/ 53340 w 66675"/>
                <a:gd name="connsiteY15" fmla="*/ 52076 h 209550"/>
                <a:gd name="connsiteX16" fmla="*/ 54293 w 66675"/>
                <a:gd name="connsiteY16" fmla="*/ 35883 h 209550"/>
                <a:gd name="connsiteX17" fmla="*/ 64770 w 66675"/>
                <a:gd name="connsiteY17" fmla="*/ 27311 h 209550"/>
                <a:gd name="connsiteX18" fmla="*/ 74295 w 66675"/>
                <a:gd name="connsiteY18" fmla="*/ 27311 h 209550"/>
                <a:gd name="connsiteX19" fmla="*/ 74295 w 66675"/>
                <a:gd name="connsiteY19" fmla="*/ 27311 h 209550"/>
                <a:gd name="connsiteX20" fmla="*/ 74295 w 66675"/>
                <a:gd name="connsiteY20" fmla="*/ 641 h 209550"/>
                <a:gd name="connsiteX21" fmla="*/ 50483 w 66675"/>
                <a:gd name="connsiteY21" fmla="*/ 254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0483" y="2546"/>
                  </a:moveTo>
                  <a:cubicBezTo>
                    <a:pt x="36195" y="6356"/>
                    <a:pt x="27622" y="15881"/>
                    <a:pt x="25718" y="30168"/>
                  </a:cubicBezTo>
                  <a:cubicBezTo>
                    <a:pt x="23813" y="43503"/>
                    <a:pt x="25718" y="57791"/>
                    <a:pt x="23813" y="71126"/>
                  </a:cubicBezTo>
                  <a:cubicBezTo>
                    <a:pt x="22860" y="76841"/>
                    <a:pt x="21908" y="82556"/>
                    <a:pt x="18097" y="87318"/>
                  </a:cubicBezTo>
                  <a:cubicBezTo>
                    <a:pt x="13335" y="93986"/>
                    <a:pt x="0" y="95891"/>
                    <a:pt x="0" y="95891"/>
                  </a:cubicBezTo>
                  <a:lnTo>
                    <a:pt x="0" y="121608"/>
                  </a:lnTo>
                  <a:cubicBezTo>
                    <a:pt x="0" y="121608"/>
                    <a:pt x="2858" y="121608"/>
                    <a:pt x="8572" y="123513"/>
                  </a:cubicBezTo>
                  <a:cubicBezTo>
                    <a:pt x="16193" y="126371"/>
                    <a:pt x="20003" y="132086"/>
                    <a:pt x="22860" y="139706"/>
                  </a:cubicBezTo>
                  <a:cubicBezTo>
                    <a:pt x="28575" y="161613"/>
                    <a:pt x="16193" y="192093"/>
                    <a:pt x="36195" y="208286"/>
                  </a:cubicBezTo>
                  <a:cubicBezTo>
                    <a:pt x="44768" y="215906"/>
                    <a:pt x="60008" y="217811"/>
                    <a:pt x="75247" y="217811"/>
                  </a:cubicBezTo>
                  <a:lnTo>
                    <a:pt x="75247" y="190188"/>
                  </a:lnTo>
                  <a:cubicBezTo>
                    <a:pt x="72390" y="190188"/>
                    <a:pt x="64770" y="190188"/>
                    <a:pt x="61913" y="189236"/>
                  </a:cubicBezTo>
                  <a:cubicBezTo>
                    <a:pt x="56197" y="187331"/>
                    <a:pt x="54293" y="183521"/>
                    <a:pt x="53340" y="177806"/>
                  </a:cubicBezTo>
                  <a:cubicBezTo>
                    <a:pt x="51435" y="153041"/>
                    <a:pt x="57150" y="123513"/>
                    <a:pt x="32385" y="109226"/>
                  </a:cubicBezTo>
                  <a:cubicBezTo>
                    <a:pt x="44768" y="100653"/>
                    <a:pt x="50483" y="90176"/>
                    <a:pt x="52388" y="74936"/>
                  </a:cubicBezTo>
                  <a:cubicBezTo>
                    <a:pt x="53340" y="67316"/>
                    <a:pt x="53340" y="59696"/>
                    <a:pt x="53340" y="52076"/>
                  </a:cubicBezTo>
                  <a:cubicBezTo>
                    <a:pt x="53340" y="47313"/>
                    <a:pt x="52388" y="40646"/>
                    <a:pt x="54293" y="35883"/>
                  </a:cubicBezTo>
                  <a:cubicBezTo>
                    <a:pt x="56197" y="30168"/>
                    <a:pt x="60008" y="28263"/>
                    <a:pt x="64770" y="27311"/>
                  </a:cubicBezTo>
                  <a:cubicBezTo>
                    <a:pt x="67628" y="27311"/>
                    <a:pt x="72390" y="28263"/>
                    <a:pt x="74295" y="27311"/>
                  </a:cubicBezTo>
                  <a:cubicBezTo>
                    <a:pt x="74295" y="27311"/>
                    <a:pt x="74295" y="27311"/>
                    <a:pt x="74295" y="27311"/>
                  </a:cubicBezTo>
                  <a:lnTo>
                    <a:pt x="74295" y="641"/>
                  </a:lnTo>
                  <a:cubicBezTo>
                    <a:pt x="69533" y="-1264"/>
                    <a:pt x="55245" y="1593"/>
                    <a:pt x="50483" y="2546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A0E76D-538D-4E42-81B6-7FEF835F2679}"/>
                </a:ext>
              </a:extLst>
            </p:cNvPr>
            <p:cNvSpPr/>
            <p:nvPr/>
          </p:nvSpPr>
          <p:spPr>
            <a:xfrm>
              <a:off x="7791450" y="3091814"/>
              <a:ext cx="66675" cy="209550"/>
            </a:xfrm>
            <a:custGeom>
              <a:avLst/>
              <a:gdLst>
                <a:gd name="connsiteX0" fmla="*/ 51435 w 66675"/>
                <a:gd name="connsiteY0" fmla="*/ 60960 h 209550"/>
                <a:gd name="connsiteX1" fmla="*/ 48578 w 66675"/>
                <a:gd name="connsiteY1" fmla="*/ 21908 h 209550"/>
                <a:gd name="connsiteX2" fmla="*/ 20955 w 66675"/>
                <a:gd name="connsiteY2" fmla="*/ 952 h 209550"/>
                <a:gd name="connsiteX3" fmla="*/ 3810 w 66675"/>
                <a:gd name="connsiteY3" fmla="*/ 0 h 209550"/>
                <a:gd name="connsiteX4" fmla="*/ 0 w 66675"/>
                <a:gd name="connsiteY4" fmla="*/ 0 h 209550"/>
                <a:gd name="connsiteX5" fmla="*/ 0 w 66675"/>
                <a:gd name="connsiteY5" fmla="*/ 27623 h 209550"/>
                <a:gd name="connsiteX6" fmla="*/ 8572 w 66675"/>
                <a:gd name="connsiteY6" fmla="*/ 27623 h 209550"/>
                <a:gd name="connsiteX7" fmla="*/ 20955 w 66675"/>
                <a:gd name="connsiteY7" fmla="*/ 34290 h 209550"/>
                <a:gd name="connsiteX8" fmla="*/ 22860 w 66675"/>
                <a:gd name="connsiteY8" fmla="*/ 56198 h 209550"/>
                <a:gd name="connsiteX9" fmla="*/ 23813 w 66675"/>
                <a:gd name="connsiteY9" fmla="*/ 74295 h 209550"/>
                <a:gd name="connsiteX10" fmla="*/ 43815 w 66675"/>
                <a:gd name="connsiteY10" fmla="*/ 108585 h 209550"/>
                <a:gd name="connsiteX11" fmla="*/ 22860 w 66675"/>
                <a:gd name="connsiteY11" fmla="*/ 154305 h 209550"/>
                <a:gd name="connsiteX12" fmla="*/ 8572 w 66675"/>
                <a:gd name="connsiteY12" fmla="*/ 189548 h 209550"/>
                <a:gd name="connsiteX13" fmla="*/ 0 w 66675"/>
                <a:gd name="connsiteY13" fmla="*/ 190500 h 209550"/>
                <a:gd name="connsiteX14" fmla="*/ 0 w 66675"/>
                <a:gd name="connsiteY14" fmla="*/ 216218 h 209550"/>
                <a:gd name="connsiteX15" fmla="*/ 2857 w 66675"/>
                <a:gd name="connsiteY15" fmla="*/ 216218 h 209550"/>
                <a:gd name="connsiteX16" fmla="*/ 26670 w 66675"/>
                <a:gd name="connsiteY16" fmla="*/ 214313 h 209550"/>
                <a:gd name="connsiteX17" fmla="*/ 51435 w 66675"/>
                <a:gd name="connsiteY17" fmla="*/ 166688 h 209550"/>
                <a:gd name="connsiteX18" fmla="*/ 75247 w 66675"/>
                <a:gd name="connsiteY18" fmla="*/ 121920 h 209550"/>
                <a:gd name="connsiteX19" fmla="*/ 75247 w 66675"/>
                <a:gd name="connsiteY19" fmla="*/ 95250 h 209550"/>
                <a:gd name="connsiteX20" fmla="*/ 61913 w 66675"/>
                <a:gd name="connsiteY20" fmla="*/ 91440 h 209550"/>
                <a:gd name="connsiteX21" fmla="*/ 51435 w 66675"/>
                <a:gd name="connsiteY21" fmla="*/ 609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209550">
                  <a:moveTo>
                    <a:pt x="51435" y="60960"/>
                  </a:moveTo>
                  <a:cubicBezTo>
                    <a:pt x="51435" y="48577"/>
                    <a:pt x="52388" y="34290"/>
                    <a:pt x="48578" y="21908"/>
                  </a:cubicBezTo>
                  <a:cubicBezTo>
                    <a:pt x="44768" y="9525"/>
                    <a:pt x="33338" y="2858"/>
                    <a:pt x="20955" y="952"/>
                  </a:cubicBezTo>
                  <a:cubicBezTo>
                    <a:pt x="15240" y="0"/>
                    <a:pt x="9525" y="0"/>
                    <a:pt x="3810" y="0"/>
                  </a:cubicBezTo>
                  <a:cubicBezTo>
                    <a:pt x="953" y="0"/>
                    <a:pt x="953" y="0"/>
                    <a:pt x="0" y="0"/>
                  </a:cubicBezTo>
                  <a:lnTo>
                    <a:pt x="0" y="27623"/>
                  </a:lnTo>
                  <a:cubicBezTo>
                    <a:pt x="1905" y="27623"/>
                    <a:pt x="6668" y="27623"/>
                    <a:pt x="8572" y="27623"/>
                  </a:cubicBezTo>
                  <a:cubicBezTo>
                    <a:pt x="13335" y="27623"/>
                    <a:pt x="19050" y="28575"/>
                    <a:pt x="20955" y="34290"/>
                  </a:cubicBezTo>
                  <a:cubicBezTo>
                    <a:pt x="23813" y="40005"/>
                    <a:pt x="21907" y="49530"/>
                    <a:pt x="22860" y="56198"/>
                  </a:cubicBezTo>
                  <a:cubicBezTo>
                    <a:pt x="22860" y="62865"/>
                    <a:pt x="22860" y="68580"/>
                    <a:pt x="23813" y="74295"/>
                  </a:cubicBezTo>
                  <a:cubicBezTo>
                    <a:pt x="24765" y="89535"/>
                    <a:pt x="31432" y="100013"/>
                    <a:pt x="43815" y="108585"/>
                  </a:cubicBezTo>
                  <a:cubicBezTo>
                    <a:pt x="26670" y="118110"/>
                    <a:pt x="23813" y="136208"/>
                    <a:pt x="22860" y="154305"/>
                  </a:cubicBezTo>
                  <a:cubicBezTo>
                    <a:pt x="21907" y="167640"/>
                    <a:pt x="26670" y="187643"/>
                    <a:pt x="8572" y="189548"/>
                  </a:cubicBezTo>
                  <a:cubicBezTo>
                    <a:pt x="3810" y="190500"/>
                    <a:pt x="953" y="188595"/>
                    <a:pt x="0" y="190500"/>
                  </a:cubicBezTo>
                  <a:lnTo>
                    <a:pt x="0" y="216218"/>
                  </a:lnTo>
                  <a:cubicBezTo>
                    <a:pt x="953" y="216218"/>
                    <a:pt x="1905" y="216218"/>
                    <a:pt x="2857" y="216218"/>
                  </a:cubicBezTo>
                  <a:cubicBezTo>
                    <a:pt x="10478" y="217170"/>
                    <a:pt x="20003" y="216218"/>
                    <a:pt x="26670" y="214313"/>
                  </a:cubicBezTo>
                  <a:cubicBezTo>
                    <a:pt x="49530" y="207645"/>
                    <a:pt x="51435" y="187643"/>
                    <a:pt x="51435" y="166688"/>
                  </a:cubicBezTo>
                  <a:cubicBezTo>
                    <a:pt x="51435" y="147638"/>
                    <a:pt x="50482" y="123825"/>
                    <a:pt x="75247" y="121920"/>
                  </a:cubicBezTo>
                  <a:lnTo>
                    <a:pt x="75247" y="95250"/>
                  </a:lnTo>
                  <a:cubicBezTo>
                    <a:pt x="75247" y="95250"/>
                    <a:pt x="64770" y="93345"/>
                    <a:pt x="61913" y="91440"/>
                  </a:cubicBezTo>
                  <a:cubicBezTo>
                    <a:pt x="51435" y="84773"/>
                    <a:pt x="51435" y="71438"/>
                    <a:pt x="51435" y="6096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ABD4354-CB99-4770-B0FD-D2E592C69F9A}"/>
                </a:ext>
              </a:extLst>
            </p:cNvPr>
            <p:cNvSpPr/>
            <p:nvPr/>
          </p:nvSpPr>
          <p:spPr>
            <a:xfrm>
              <a:off x="7692390" y="315468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1A985F3-E4C5-47BC-9609-18C5EE88EB80}"/>
                </a:ext>
              </a:extLst>
            </p:cNvPr>
            <p:cNvSpPr/>
            <p:nvPr/>
          </p:nvSpPr>
          <p:spPr>
            <a:xfrm>
              <a:off x="7692390" y="3188970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1440 w 85725"/>
                <a:gd name="connsiteY1" fmla="*/ 0 h 19050"/>
                <a:gd name="connsiteX2" fmla="*/ 91440 w 85725"/>
                <a:gd name="connsiteY2" fmla="*/ 24765 h 19050"/>
                <a:gd name="connsiteX3" fmla="*/ 0 w 857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1440" y="0"/>
                  </a:lnTo>
                  <a:lnTo>
                    <a:pt x="914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77D31F-0ABF-4045-AF6B-EFCA16F0C795}"/>
                </a:ext>
              </a:extLst>
            </p:cNvPr>
            <p:cNvSpPr/>
            <p:nvPr/>
          </p:nvSpPr>
          <p:spPr>
            <a:xfrm>
              <a:off x="7692390" y="3223260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3340 w 47625"/>
                <a:gd name="connsiteY1" fmla="*/ 0 h 19050"/>
                <a:gd name="connsiteX2" fmla="*/ 53340 w 47625"/>
                <a:gd name="connsiteY2" fmla="*/ 24765 h 19050"/>
                <a:gd name="connsiteX3" fmla="*/ 0 w 47625"/>
                <a:gd name="connsiteY3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53340" y="0"/>
                  </a:lnTo>
                  <a:lnTo>
                    <a:pt x="53340" y="24765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51ABE-C76A-4F6C-BF34-31DB35FA3552}"/>
                </a:ext>
              </a:extLst>
            </p:cNvPr>
            <p:cNvSpPr/>
            <p:nvPr/>
          </p:nvSpPr>
          <p:spPr>
            <a:xfrm>
              <a:off x="734187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8107 w 95250"/>
                <a:gd name="connsiteY1" fmla="*/ 0 h 400050"/>
                <a:gd name="connsiteX2" fmla="*/ 98107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8107" y="0"/>
                  </a:lnTo>
                  <a:lnTo>
                    <a:pt x="9810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081E980-CF26-4D8D-8C9A-FF1551D7E7CD}"/>
                </a:ext>
              </a:extLst>
            </p:cNvPr>
            <p:cNvSpPr/>
            <p:nvPr/>
          </p:nvSpPr>
          <p:spPr>
            <a:xfrm>
              <a:off x="808196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8 w 47625"/>
                <a:gd name="connsiteY1" fmla="*/ 0 h 400050"/>
                <a:gd name="connsiteX2" fmla="*/ 52388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8" y="0"/>
                  </a:lnTo>
                  <a:lnTo>
                    <a:pt x="52388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1F3EC6-D2D7-4FCF-91AF-F5D0225D94B5}"/>
                </a:ext>
              </a:extLst>
            </p:cNvPr>
            <p:cNvSpPr/>
            <p:nvPr/>
          </p:nvSpPr>
          <p:spPr>
            <a:xfrm>
              <a:off x="735234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A07BE17-3DF0-424B-AC54-AB33BB328D4E}"/>
                </a:ext>
              </a:extLst>
            </p:cNvPr>
            <p:cNvSpPr/>
            <p:nvPr/>
          </p:nvSpPr>
          <p:spPr>
            <a:xfrm>
              <a:off x="7397115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9AE824-C865-4499-BE00-30308FC8A20C}"/>
                </a:ext>
              </a:extLst>
            </p:cNvPr>
            <p:cNvSpPr/>
            <p:nvPr/>
          </p:nvSpPr>
          <p:spPr>
            <a:xfrm>
              <a:off x="735234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77479E-4A29-439F-9035-525EEC574CF0}"/>
                </a:ext>
              </a:extLst>
            </p:cNvPr>
            <p:cNvSpPr/>
            <p:nvPr/>
          </p:nvSpPr>
          <p:spPr>
            <a:xfrm>
              <a:off x="7397115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FEA18-4120-4B3E-ACBB-F05C3D49BA9F}"/>
                </a:ext>
              </a:extLst>
            </p:cNvPr>
            <p:cNvSpPr/>
            <p:nvPr/>
          </p:nvSpPr>
          <p:spPr>
            <a:xfrm>
              <a:off x="735234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46D724D-CD54-4932-84E1-FCFEC242784B}"/>
                </a:ext>
              </a:extLst>
            </p:cNvPr>
            <p:cNvSpPr/>
            <p:nvPr/>
          </p:nvSpPr>
          <p:spPr>
            <a:xfrm>
              <a:off x="7397115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345343F-AAC8-44F6-BD12-4F4AB4DB0076}"/>
                </a:ext>
              </a:extLst>
            </p:cNvPr>
            <p:cNvSpPr/>
            <p:nvPr/>
          </p:nvSpPr>
          <p:spPr>
            <a:xfrm>
              <a:off x="735234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C11A12-B121-4ED1-B182-C68089B87351}"/>
                </a:ext>
              </a:extLst>
            </p:cNvPr>
            <p:cNvSpPr/>
            <p:nvPr/>
          </p:nvSpPr>
          <p:spPr>
            <a:xfrm>
              <a:off x="7397115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00E7264-D6C7-4353-AAF5-F7990B0A89D7}"/>
                </a:ext>
              </a:extLst>
            </p:cNvPr>
            <p:cNvSpPr/>
            <p:nvPr/>
          </p:nvSpPr>
          <p:spPr>
            <a:xfrm>
              <a:off x="735234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C8ADBF7-3F34-47D7-8A17-9BD0C157449A}"/>
                </a:ext>
              </a:extLst>
            </p:cNvPr>
            <p:cNvSpPr/>
            <p:nvPr/>
          </p:nvSpPr>
          <p:spPr>
            <a:xfrm>
              <a:off x="7397115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3C53129-C72E-4AA6-A873-8B78C26BDD7E}"/>
                </a:ext>
              </a:extLst>
            </p:cNvPr>
            <p:cNvSpPr/>
            <p:nvPr/>
          </p:nvSpPr>
          <p:spPr>
            <a:xfrm>
              <a:off x="735234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B04200-F443-41FC-8ACD-0EBB99CB6906}"/>
                </a:ext>
              </a:extLst>
            </p:cNvPr>
            <p:cNvSpPr/>
            <p:nvPr/>
          </p:nvSpPr>
          <p:spPr>
            <a:xfrm>
              <a:off x="7397115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0 h 19050"/>
                <a:gd name="connsiteX2" fmla="*/ 31432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2" y="0"/>
                  </a:lnTo>
                  <a:lnTo>
                    <a:pt x="31432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2D0135E-8A50-4BC4-8CC4-3AF25DFA5E73}"/>
                </a:ext>
              </a:extLst>
            </p:cNvPr>
            <p:cNvSpPr/>
            <p:nvPr/>
          </p:nvSpPr>
          <p:spPr>
            <a:xfrm>
              <a:off x="735234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932D01-8FBF-46D6-94E8-7EFF39F404AE}"/>
                </a:ext>
              </a:extLst>
            </p:cNvPr>
            <p:cNvSpPr/>
            <p:nvPr/>
          </p:nvSpPr>
          <p:spPr>
            <a:xfrm>
              <a:off x="7397115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2 w 28575"/>
                <a:gd name="connsiteY1" fmla="*/ 0 h 57150"/>
                <a:gd name="connsiteX2" fmla="*/ 31432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2" y="0"/>
                  </a:lnTo>
                  <a:lnTo>
                    <a:pt x="31432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271240-51D0-4552-95DE-A4176C6CA6DB}"/>
                </a:ext>
              </a:extLst>
            </p:cNvPr>
            <p:cNvSpPr/>
            <p:nvPr/>
          </p:nvSpPr>
          <p:spPr>
            <a:xfrm>
              <a:off x="809244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F8F4B5-2D99-402A-A96A-D0335A64F38A}"/>
                </a:ext>
              </a:extLst>
            </p:cNvPr>
            <p:cNvSpPr/>
            <p:nvPr/>
          </p:nvSpPr>
          <p:spPr>
            <a:xfrm>
              <a:off x="809244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1D15A22-774B-47FB-9DBB-72BBD30CB8F7}"/>
                </a:ext>
              </a:extLst>
            </p:cNvPr>
            <p:cNvSpPr/>
            <p:nvPr/>
          </p:nvSpPr>
          <p:spPr>
            <a:xfrm>
              <a:off x="809244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7F22655-3F63-4808-9C1E-BEEB9424B63F}"/>
                </a:ext>
              </a:extLst>
            </p:cNvPr>
            <p:cNvSpPr/>
            <p:nvPr/>
          </p:nvSpPr>
          <p:spPr>
            <a:xfrm>
              <a:off x="809244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63AC-0DD7-410B-82D1-F571A0037E13}"/>
                </a:ext>
              </a:extLst>
            </p:cNvPr>
            <p:cNvSpPr/>
            <p:nvPr/>
          </p:nvSpPr>
          <p:spPr>
            <a:xfrm>
              <a:off x="809244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2 w 28575"/>
                <a:gd name="connsiteY1" fmla="*/ 0 h 28575"/>
                <a:gd name="connsiteX2" fmla="*/ 31432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2" y="0"/>
                  </a:lnTo>
                  <a:lnTo>
                    <a:pt x="31432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C3EB0E5-AEA9-457B-A95E-3F57E4C10E16}"/>
                </a:ext>
              </a:extLst>
            </p:cNvPr>
            <p:cNvSpPr/>
            <p:nvPr/>
          </p:nvSpPr>
          <p:spPr>
            <a:xfrm>
              <a:off x="734187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263223-B0FE-4422-AF92-44404CF04C16}"/>
                </a:ext>
              </a:extLst>
            </p:cNvPr>
            <p:cNvSpPr/>
            <p:nvPr/>
          </p:nvSpPr>
          <p:spPr>
            <a:xfrm>
              <a:off x="737615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411CE3F-8BAD-4C2B-976A-F215BF82AD91}"/>
                </a:ext>
              </a:extLst>
            </p:cNvPr>
            <p:cNvSpPr/>
            <p:nvPr/>
          </p:nvSpPr>
          <p:spPr>
            <a:xfrm>
              <a:off x="7494269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285ABA-4957-4F22-9070-030F36CB0F54}"/>
                </a:ext>
              </a:extLst>
            </p:cNvPr>
            <p:cNvSpPr/>
            <p:nvPr/>
          </p:nvSpPr>
          <p:spPr>
            <a:xfrm>
              <a:off x="761238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0965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020B4F-A542-43DB-B7C6-2D592C4B6427}"/>
                </a:ext>
              </a:extLst>
            </p:cNvPr>
            <p:cNvSpPr/>
            <p:nvPr/>
          </p:nvSpPr>
          <p:spPr>
            <a:xfrm>
              <a:off x="773049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7" y="19050"/>
                    <a:pt x="101917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FE85A64-D770-4E07-931E-7279E275039B}"/>
                </a:ext>
              </a:extLst>
            </p:cNvPr>
            <p:cNvSpPr/>
            <p:nvPr/>
          </p:nvSpPr>
          <p:spPr>
            <a:xfrm>
              <a:off x="7848600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0965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77238B8-DE56-4E58-BCE2-927CB935EEE2}"/>
                </a:ext>
              </a:extLst>
            </p:cNvPr>
            <p:cNvSpPr/>
            <p:nvPr/>
          </p:nvSpPr>
          <p:spPr>
            <a:xfrm>
              <a:off x="6532245" y="3165157"/>
              <a:ext cx="123825" cy="381000"/>
            </a:xfrm>
            <a:custGeom>
              <a:avLst/>
              <a:gdLst>
                <a:gd name="connsiteX0" fmla="*/ 0 w 123825"/>
                <a:gd name="connsiteY0" fmla="*/ 0 h 381000"/>
                <a:gd name="connsiteX1" fmla="*/ 124777 w 123825"/>
                <a:gd name="connsiteY1" fmla="*/ 0 h 381000"/>
                <a:gd name="connsiteX2" fmla="*/ 124777 w 123825"/>
                <a:gd name="connsiteY2" fmla="*/ 387668 h 381000"/>
                <a:gd name="connsiteX3" fmla="*/ 0 w 123825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0">
                  <a:moveTo>
                    <a:pt x="0" y="0"/>
                  </a:moveTo>
                  <a:lnTo>
                    <a:pt x="124777" y="0"/>
                  </a:lnTo>
                  <a:lnTo>
                    <a:pt x="124777" y="387668"/>
                  </a:lnTo>
                  <a:lnTo>
                    <a:pt x="0" y="3876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2F2359-B51A-4F24-A078-4BEFF83B0EBA}"/>
                </a:ext>
              </a:extLst>
            </p:cNvPr>
            <p:cNvSpPr/>
            <p:nvPr/>
          </p:nvSpPr>
          <p:spPr>
            <a:xfrm>
              <a:off x="6656070" y="3165157"/>
              <a:ext cx="266700" cy="381000"/>
            </a:xfrm>
            <a:custGeom>
              <a:avLst/>
              <a:gdLst>
                <a:gd name="connsiteX0" fmla="*/ 0 w 266700"/>
                <a:gd name="connsiteY0" fmla="*/ 0 h 381000"/>
                <a:gd name="connsiteX1" fmla="*/ 269557 w 266700"/>
                <a:gd name="connsiteY1" fmla="*/ 0 h 381000"/>
                <a:gd name="connsiteX2" fmla="*/ 269557 w 266700"/>
                <a:gd name="connsiteY2" fmla="*/ 387668 h 381000"/>
                <a:gd name="connsiteX3" fmla="*/ 0 w 266700"/>
                <a:gd name="connsiteY3" fmla="*/ 38766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81000">
                  <a:moveTo>
                    <a:pt x="0" y="0"/>
                  </a:moveTo>
                  <a:lnTo>
                    <a:pt x="269557" y="0"/>
                  </a:lnTo>
                  <a:lnTo>
                    <a:pt x="269557" y="387668"/>
                  </a:lnTo>
                  <a:lnTo>
                    <a:pt x="0" y="38766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2680EE9-DC94-4E2D-8E78-7876BAD2546D}"/>
                </a:ext>
              </a:extLst>
            </p:cNvPr>
            <p:cNvSpPr/>
            <p:nvPr/>
          </p:nvSpPr>
          <p:spPr>
            <a:xfrm>
              <a:off x="6266497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7E82F3-A4A3-4177-A49E-2D19F3A1BB86}"/>
                </a:ext>
              </a:extLst>
            </p:cNvPr>
            <p:cNvSpPr/>
            <p:nvPr/>
          </p:nvSpPr>
          <p:spPr>
            <a:xfrm>
              <a:off x="5965507" y="2949892"/>
              <a:ext cx="838200" cy="485775"/>
            </a:xfrm>
            <a:custGeom>
              <a:avLst/>
              <a:gdLst>
                <a:gd name="connsiteX0" fmla="*/ 804862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2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2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2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2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6770" y="0"/>
                    <a:pt x="8048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36D5FF6-7FAC-447C-89F8-8B3604769C1F}"/>
                </a:ext>
              </a:extLst>
            </p:cNvPr>
            <p:cNvSpPr/>
            <p:nvPr/>
          </p:nvSpPr>
          <p:spPr>
            <a:xfrm>
              <a:off x="6199822" y="3011804"/>
              <a:ext cx="514350" cy="295275"/>
            </a:xfrm>
            <a:custGeom>
              <a:avLst/>
              <a:gdLst>
                <a:gd name="connsiteX0" fmla="*/ 493395 w 514350"/>
                <a:gd name="connsiteY0" fmla="*/ 0 h 295275"/>
                <a:gd name="connsiteX1" fmla="*/ 23813 w 514350"/>
                <a:gd name="connsiteY1" fmla="*/ 0 h 295275"/>
                <a:gd name="connsiteX2" fmla="*/ 0 w 514350"/>
                <a:gd name="connsiteY2" fmla="*/ 23813 h 295275"/>
                <a:gd name="connsiteX3" fmla="*/ 0 w 514350"/>
                <a:gd name="connsiteY3" fmla="*/ 279083 h 295275"/>
                <a:gd name="connsiteX4" fmla="*/ 23813 w 514350"/>
                <a:gd name="connsiteY4" fmla="*/ 302895 h 295275"/>
                <a:gd name="connsiteX5" fmla="*/ 493395 w 514350"/>
                <a:gd name="connsiteY5" fmla="*/ 302895 h 295275"/>
                <a:gd name="connsiteX6" fmla="*/ 517208 w 514350"/>
                <a:gd name="connsiteY6" fmla="*/ 279083 h 295275"/>
                <a:gd name="connsiteX7" fmla="*/ 517208 w 514350"/>
                <a:gd name="connsiteY7" fmla="*/ 24765 h 295275"/>
                <a:gd name="connsiteX8" fmla="*/ 493395 w 514350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95275">
                  <a:moveTo>
                    <a:pt x="493395" y="0"/>
                  </a:moveTo>
                  <a:lnTo>
                    <a:pt x="23813" y="0"/>
                  </a:lnTo>
                  <a:cubicBezTo>
                    <a:pt x="10478" y="0"/>
                    <a:pt x="0" y="10478"/>
                    <a:pt x="0" y="23813"/>
                  </a:cubicBezTo>
                  <a:lnTo>
                    <a:pt x="0" y="279083"/>
                  </a:lnTo>
                  <a:cubicBezTo>
                    <a:pt x="0" y="292418"/>
                    <a:pt x="10478" y="302895"/>
                    <a:pt x="23813" y="302895"/>
                  </a:cubicBezTo>
                  <a:lnTo>
                    <a:pt x="493395" y="302895"/>
                  </a:lnTo>
                  <a:cubicBezTo>
                    <a:pt x="506730" y="302895"/>
                    <a:pt x="517208" y="292418"/>
                    <a:pt x="517208" y="279083"/>
                  </a:cubicBezTo>
                  <a:lnTo>
                    <a:pt x="517208" y="24765"/>
                  </a:lnTo>
                  <a:cubicBezTo>
                    <a:pt x="517208" y="11430"/>
                    <a:pt x="506730" y="0"/>
                    <a:pt x="49339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D5A388-6BAD-4582-9571-82D8F45BD79E}"/>
                </a:ext>
              </a:extLst>
            </p:cNvPr>
            <p:cNvSpPr/>
            <p:nvPr/>
          </p:nvSpPr>
          <p:spPr>
            <a:xfrm>
              <a:off x="6169342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7" y="30480"/>
                    <a:pt x="417195" y="23813"/>
                    <a:pt x="417195" y="15240"/>
                  </a:cubicBezTo>
                  <a:cubicBezTo>
                    <a:pt x="417195" y="6667"/>
                    <a:pt x="410527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BD97861-4987-4F08-A38E-E1F5B3A26DA9}"/>
                </a:ext>
              </a:extLst>
            </p:cNvPr>
            <p:cNvSpPr/>
            <p:nvPr/>
          </p:nvSpPr>
          <p:spPr>
            <a:xfrm>
              <a:off x="723042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937F0F4-AC42-4521-B257-9754267DA7A5}"/>
                </a:ext>
              </a:extLst>
            </p:cNvPr>
            <p:cNvSpPr/>
            <p:nvPr/>
          </p:nvSpPr>
          <p:spPr>
            <a:xfrm>
              <a:off x="751522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BE99E79-B718-49FB-8946-283301291291}"/>
                </a:ext>
              </a:extLst>
            </p:cNvPr>
            <p:cNvSpPr/>
            <p:nvPr/>
          </p:nvSpPr>
          <p:spPr>
            <a:xfrm>
              <a:off x="829818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A8E9E84-A325-4700-B8CB-4170404E5D86}"/>
                </a:ext>
              </a:extLst>
            </p:cNvPr>
            <p:cNvSpPr/>
            <p:nvPr/>
          </p:nvSpPr>
          <p:spPr>
            <a:xfrm>
              <a:off x="858393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762DD5-DCAB-408F-9CB0-97B1434FD4F3}"/>
                </a:ext>
              </a:extLst>
            </p:cNvPr>
            <p:cNvSpPr/>
            <p:nvPr/>
          </p:nvSpPr>
          <p:spPr>
            <a:xfrm>
              <a:off x="5808345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205495A-1000-4101-9F46-C52B54ADB680}"/>
                </a:ext>
              </a:extLst>
            </p:cNvPr>
            <p:cNvSpPr/>
            <p:nvPr/>
          </p:nvSpPr>
          <p:spPr>
            <a:xfrm>
              <a:off x="6093142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1181A1-3368-414D-9D6A-A0B7B191E2B2}"/>
                </a:ext>
              </a:extLst>
            </p:cNvPr>
            <p:cNvSpPr/>
            <p:nvPr/>
          </p:nvSpPr>
          <p:spPr>
            <a:xfrm>
              <a:off x="65493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1DFA830-5633-4136-AFF7-9004A024BBD4}"/>
                </a:ext>
              </a:extLst>
            </p:cNvPr>
            <p:cNvSpPr/>
            <p:nvPr/>
          </p:nvSpPr>
          <p:spPr>
            <a:xfrm>
              <a:off x="689229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568E5C5-8986-4315-93B7-76EA85AF6077}"/>
                </a:ext>
              </a:extLst>
            </p:cNvPr>
            <p:cNvSpPr/>
            <p:nvPr/>
          </p:nvSpPr>
          <p:spPr>
            <a:xfrm>
              <a:off x="7171372" y="3551872"/>
              <a:ext cx="419100" cy="76200"/>
            </a:xfrm>
            <a:custGeom>
              <a:avLst/>
              <a:gdLst>
                <a:gd name="connsiteX0" fmla="*/ 0 w 419100"/>
                <a:gd name="connsiteY0" fmla="*/ 0 h 76200"/>
                <a:gd name="connsiteX1" fmla="*/ 427672 w 419100"/>
                <a:gd name="connsiteY1" fmla="*/ 0 h 76200"/>
                <a:gd name="connsiteX2" fmla="*/ 427672 w 419100"/>
                <a:gd name="connsiteY2" fmla="*/ 81915 h 76200"/>
                <a:gd name="connsiteX3" fmla="*/ 0 w 4191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76200">
                  <a:moveTo>
                    <a:pt x="0" y="0"/>
                  </a:moveTo>
                  <a:lnTo>
                    <a:pt x="427672" y="0"/>
                  </a:lnTo>
                  <a:lnTo>
                    <a:pt x="427672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FCF7435-B7E1-4DAF-AF9C-A9ECE5DF3B3E}"/>
                </a:ext>
              </a:extLst>
            </p:cNvPr>
            <p:cNvSpPr/>
            <p:nvPr/>
          </p:nvSpPr>
          <p:spPr>
            <a:xfrm>
              <a:off x="7599045" y="3551872"/>
              <a:ext cx="1038225" cy="76200"/>
            </a:xfrm>
            <a:custGeom>
              <a:avLst/>
              <a:gdLst>
                <a:gd name="connsiteX0" fmla="*/ 0 w 1038225"/>
                <a:gd name="connsiteY0" fmla="*/ 0 h 76200"/>
                <a:gd name="connsiteX1" fmla="*/ 1043940 w 1038225"/>
                <a:gd name="connsiteY1" fmla="*/ 0 h 76200"/>
                <a:gd name="connsiteX2" fmla="*/ 1043940 w 1038225"/>
                <a:gd name="connsiteY2" fmla="*/ 81915 h 76200"/>
                <a:gd name="connsiteX3" fmla="*/ 0 w 10382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76200">
                  <a:moveTo>
                    <a:pt x="0" y="0"/>
                  </a:moveTo>
                  <a:lnTo>
                    <a:pt x="1043940" y="0"/>
                  </a:lnTo>
                  <a:lnTo>
                    <a:pt x="1043940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CF9DC6-FEEF-4516-BA29-9BC563F78031}"/>
                </a:ext>
              </a:extLst>
            </p:cNvPr>
            <p:cNvSpPr/>
            <p:nvPr/>
          </p:nvSpPr>
          <p:spPr>
            <a:xfrm>
              <a:off x="5628322" y="3551872"/>
              <a:ext cx="390525" cy="76200"/>
            </a:xfrm>
            <a:custGeom>
              <a:avLst/>
              <a:gdLst>
                <a:gd name="connsiteX0" fmla="*/ 0 w 390525"/>
                <a:gd name="connsiteY0" fmla="*/ 0 h 76200"/>
                <a:gd name="connsiteX1" fmla="*/ 399097 w 390525"/>
                <a:gd name="connsiteY1" fmla="*/ 0 h 76200"/>
                <a:gd name="connsiteX2" fmla="*/ 399097 w 390525"/>
                <a:gd name="connsiteY2" fmla="*/ 81915 h 76200"/>
                <a:gd name="connsiteX3" fmla="*/ 0 w 39052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76200">
                  <a:moveTo>
                    <a:pt x="0" y="0"/>
                  </a:moveTo>
                  <a:lnTo>
                    <a:pt x="399097" y="0"/>
                  </a:lnTo>
                  <a:lnTo>
                    <a:pt x="399097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4D80F-7BED-4B39-AF0A-AF24EF5DD4F5}"/>
                </a:ext>
              </a:extLst>
            </p:cNvPr>
            <p:cNvSpPr/>
            <p:nvPr/>
          </p:nvSpPr>
          <p:spPr>
            <a:xfrm>
              <a:off x="6027420" y="3551872"/>
              <a:ext cx="971550" cy="76200"/>
            </a:xfrm>
            <a:custGeom>
              <a:avLst/>
              <a:gdLst>
                <a:gd name="connsiteX0" fmla="*/ 0 w 971550"/>
                <a:gd name="connsiteY0" fmla="*/ 0 h 76200"/>
                <a:gd name="connsiteX1" fmla="*/ 974407 w 971550"/>
                <a:gd name="connsiteY1" fmla="*/ 0 h 76200"/>
                <a:gd name="connsiteX2" fmla="*/ 974407 w 971550"/>
                <a:gd name="connsiteY2" fmla="*/ 81915 h 76200"/>
                <a:gd name="connsiteX3" fmla="*/ 0 w 97155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200">
                  <a:moveTo>
                    <a:pt x="0" y="0"/>
                  </a:moveTo>
                  <a:lnTo>
                    <a:pt x="974407" y="0"/>
                  </a:lnTo>
                  <a:lnTo>
                    <a:pt x="974407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7D4D80-EDA9-4AD2-BDE8-5442B45C3A30}"/>
                </a:ext>
              </a:extLst>
            </p:cNvPr>
            <p:cNvSpPr/>
            <p:nvPr/>
          </p:nvSpPr>
          <p:spPr>
            <a:xfrm>
              <a:off x="8375332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AABA23-FA55-48F3-B5B9-9806797CA980}"/>
                </a:ext>
              </a:extLst>
            </p:cNvPr>
            <p:cNvSpPr/>
            <p:nvPr/>
          </p:nvSpPr>
          <p:spPr>
            <a:xfrm>
              <a:off x="8391525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7 w 142875"/>
                <a:gd name="connsiteY1" fmla="*/ 0 h 57150"/>
                <a:gd name="connsiteX2" fmla="*/ 143827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7" y="0"/>
                  </a:lnTo>
                  <a:lnTo>
                    <a:pt x="143827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6EE0DCE-D32D-4043-8249-02DB455BB65C}"/>
                </a:ext>
              </a:extLst>
            </p:cNvPr>
            <p:cNvSpPr/>
            <p:nvPr/>
          </p:nvSpPr>
          <p:spPr>
            <a:xfrm>
              <a:off x="8391525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7 w 142875"/>
                <a:gd name="connsiteY1" fmla="*/ 0 h 28575"/>
                <a:gd name="connsiteX2" fmla="*/ 143827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7" y="0"/>
                  </a:lnTo>
                  <a:lnTo>
                    <a:pt x="143827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A3D6DE3-8D62-4E76-9B5B-4D2D2DCC134A}"/>
                </a:ext>
              </a:extLst>
            </p:cNvPr>
            <p:cNvSpPr/>
            <p:nvPr/>
          </p:nvSpPr>
          <p:spPr>
            <a:xfrm>
              <a:off x="8105775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7 w 266700"/>
                <a:gd name="connsiteY1" fmla="*/ 0 h 390525"/>
                <a:gd name="connsiteX2" fmla="*/ 269557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7" y="0"/>
                  </a:lnTo>
                  <a:lnTo>
                    <a:pt x="269557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EEB6669-D397-4DAB-8905-2D59A79F14B9}"/>
                </a:ext>
              </a:extLst>
            </p:cNvPr>
            <p:cNvSpPr/>
            <p:nvPr/>
          </p:nvSpPr>
          <p:spPr>
            <a:xfrm>
              <a:off x="8427719" y="3411854"/>
              <a:ext cx="66675" cy="66675"/>
            </a:xfrm>
            <a:custGeom>
              <a:avLst/>
              <a:gdLst>
                <a:gd name="connsiteX0" fmla="*/ 35243 w 66675"/>
                <a:gd name="connsiteY0" fmla="*/ 0 h 66675"/>
                <a:gd name="connsiteX1" fmla="*/ 0 w 66675"/>
                <a:gd name="connsiteY1" fmla="*/ 35243 h 66675"/>
                <a:gd name="connsiteX2" fmla="*/ 35243 w 66675"/>
                <a:gd name="connsiteY2" fmla="*/ 70485 h 66675"/>
                <a:gd name="connsiteX3" fmla="*/ 70485 w 66675"/>
                <a:gd name="connsiteY3" fmla="*/ 35243 h 66675"/>
                <a:gd name="connsiteX4" fmla="*/ 35243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3" y="0"/>
                  </a:moveTo>
                  <a:cubicBezTo>
                    <a:pt x="16193" y="0"/>
                    <a:pt x="0" y="16193"/>
                    <a:pt x="0" y="35243"/>
                  </a:cubicBezTo>
                  <a:cubicBezTo>
                    <a:pt x="0" y="54293"/>
                    <a:pt x="16193" y="70485"/>
                    <a:pt x="35243" y="70485"/>
                  </a:cubicBezTo>
                  <a:cubicBezTo>
                    <a:pt x="54293" y="70485"/>
                    <a:pt x="70485" y="54293"/>
                    <a:pt x="70485" y="35243"/>
                  </a:cubicBezTo>
                  <a:cubicBezTo>
                    <a:pt x="70485" y="15240"/>
                    <a:pt x="54293" y="0"/>
                    <a:pt x="35243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B7EE031-BCEC-4F78-AD70-D59FF51524AC}"/>
                </a:ext>
              </a:extLst>
            </p:cNvPr>
            <p:cNvSpPr/>
            <p:nvPr/>
          </p:nvSpPr>
          <p:spPr>
            <a:xfrm>
              <a:off x="7824735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4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4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4815" y="519"/>
                    <a:pt x="1005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0485029-16A3-4A60-A78C-D49EB345FFED}"/>
                </a:ext>
              </a:extLst>
            </p:cNvPr>
            <p:cNvSpPr/>
            <p:nvPr/>
          </p:nvSpPr>
          <p:spPr>
            <a:xfrm>
              <a:off x="7775257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8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3" y="53340"/>
                    <a:pt x="38100" y="46672"/>
                  </a:cubicBezTo>
                  <a:cubicBezTo>
                    <a:pt x="39053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8" y="0"/>
                  </a:cubicBezTo>
                  <a:cubicBezTo>
                    <a:pt x="78105" y="0"/>
                    <a:pt x="69533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FA3DEF-2A64-4FB2-A37A-B4F537E25C7D}"/>
                </a:ext>
              </a:extLst>
            </p:cNvPr>
            <p:cNvSpPr/>
            <p:nvPr/>
          </p:nvSpPr>
          <p:spPr>
            <a:xfrm>
              <a:off x="7860030" y="3415664"/>
              <a:ext cx="276225" cy="142875"/>
            </a:xfrm>
            <a:custGeom>
              <a:avLst/>
              <a:gdLst>
                <a:gd name="connsiteX0" fmla="*/ 248602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2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2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2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7" y="69533"/>
                    <a:pt x="280035" y="38100"/>
                  </a:cubicBezTo>
                  <a:cubicBezTo>
                    <a:pt x="282892" y="8573"/>
                    <a:pt x="262890" y="0"/>
                    <a:pt x="248602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14FE11A-4A4F-463E-BAD5-0B9E51DE0DAD}"/>
                </a:ext>
              </a:extLst>
            </p:cNvPr>
            <p:cNvSpPr/>
            <p:nvPr/>
          </p:nvSpPr>
          <p:spPr>
            <a:xfrm>
              <a:off x="8076437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29350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6CFFEF-5256-47AE-B325-7E94ED7EBE67}"/>
                </a:ext>
              </a:extLst>
            </p:cNvPr>
            <p:cNvSpPr/>
            <p:nvPr/>
          </p:nvSpPr>
          <p:spPr>
            <a:xfrm>
              <a:off x="785717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3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8" y="388275"/>
                    <a:pt x="239078" y="340650"/>
                    <a:pt x="279083" y="306360"/>
                  </a:cubicBezTo>
                  <a:cubicBezTo>
                    <a:pt x="321945" y="271118"/>
                    <a:pt x="444818" y="133958"/>
                    <a:pt x="431483" y="87285"/>
                  </a:cubicBezTo>
                  <a:cubicBezTo>
                    <a:pt x="411480" y="9180"/>
                    <a:pt x="338138" y="-3202"/>
                    <a:pt x="336233" y="6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4E882BB-27E5-462F-800E-1E9EC65FE964}"/>
                </a:ext>
              </a:extLst>
            </p:cNvPr>
            <p:cNvSpPr/>
            <p:nvPr/>
          </p:nvSpPr>
          <p:spPr>
            <a:xfrm>
              <a:off x="7665366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8" y="276255"/>
                    <a:pt x="473746" y="282922"/>
                    <a:pt x="577569" y="207675"/>
                  </a:cubicBezTo>
                  <a:cubicBezTo>
                    <a:pt x="744256" y="88612"/>
                    <a:pt x="580426" y="-1875"/>
                    <a:pt x="548041" y="30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CB865F-6CD4-4520-8D3C-3C6C346F42FB}"/>
                </a:ext>
              </a:extLst>
            </p:cNvPr>
            <p:cNvSpPr/>
            <p:nvPr/>
          </p:nvSpPr>
          <p:spPr>
            <a:xfrm>
              <a:off x="786860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7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3" y="44453"/>
                    <a:pt x="40005" y="43500"/>
                  </a:cubicBezTo>
                  <a:cubicBezTo>
                    <a:pt x="40005" y="43500"/>
                    <a:pt x="43815" y="27308"/>
                    <a:pt x="40957" y="5400"/>
                  </a:cubicBezTo>
                  <a:cubicBezTo>
                    <a:pt x="39053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F26528E-781F-44F8-AF17-2AC0E0B584C8}"/>
                </a:ext>
              </a:extLst>
            </p:cNvPr>
            <p:cNvSpPr/>
            <p:nvPr/>
          </p:nvSpPr>
          <p:spPr>
            <a:xfrm>
              <a:off x="766368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4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4" y="433280"/>
                    <a:pt x="231588" y="424708"/>
                    <a:pt x="248734" y="429470"/>
                  </a:cubicBezTo>
                  <a:cubicBezTo>
                    <a:pt x="248734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2CC32D0-A52B-4CF6-8C18-0D47EC053822}"/>
                </a:ext>
              </a:extLst>
            </p:cNvPr>
            <p:cNvSpPr/>
            <p:nvPr/>
          </p:nvSpPr>
          <p:spPr>
            <a:xfrm>
              <a:off x="7801889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0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5" y="67742"/>
                    <a:pt x="16230" y="77267"/>
                    <a:pt x="30518" y="79172"/>
                  </a:cubicBezTo>
                  <a:cubicBezTo>
                    <a:pt x="44805" y="81077"/>
                    <a:pt x="58141" y="82029"/>
                    <a:pt x="65760" y="78219"/>
                  </a:cubicBezTo>
                  <a:cubicBezTo>
                    <a:pt x="76238" y="73457"/>
                    <a:pt x="96241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BDBCAB8-54B7-421C-9EDE-9CF91316A6B6}"/>
                </a:ext>
              </a:extLst>
            </p:cNvPr>
            <p:cNvSpPr/>
            <p:nvPr/>
          </p:nvSpPr>
          <p:spPr>
            <a:xfrm>
              <a:off x="7809502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010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DA51D7C-C109-4082-B4F3-D5A20401739D}"/>
                </a:ext>
              </a:extLst>
            </p:cNvPr>
            <p:cNvSpPr/>
            <p:nvPr/>
          </p:nvSpPr>
          <p:spPr>
            <a:xfrm>
              <a:off x="8147684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8 w 47625"/>
                <a:gd name="connsiteY1" fmla="*/ 56133 h 47625"/>
                <a:gd name="connsiteX2" fmla="*/ 54293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8" y="56133"/>
                    <a:pt x="10478" y="56133"/>
                  </a:cubicBezTo>
                  <a:cubicBezTo>
                    <a:pt x="11430" y="57085"/>
                    <a:pt x="41910" y="45655"/>
                    <a:pt x="54293" y="33273"/>
                  </a:cubicBezTo>
                  <a:cubicBezTo>
                    <a:pt x="54293" y="33273"/>
                    <a:pt x="44768" y="18985"/>
                    <a:pt x="38100" y="4698"/>
                  </a:cubicBezTo>
                  <a:cubicBezTo>
                    <a:pt x="21908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F0B9475-09B7-45CA-98FD-4B38B01C570E}"/>
                </a:ext>
              </a:extLst>
            </p:cNvPr>
            <p:cNvSpPr/>
            <p:nvPr/>
          </p:nvSpPr>
          <p:spPr>
            <a:xfrm>
              <a:off x="7950386" y="3872972"/>
              <a:ext cx="238125" cy="409575"/>
            </a:xfrm>
            <a:custGeom>
              <a:avLst/>
              <a:gdLst>
                <a:gd name="connsiteX0" fmla="*/ 9656 w 238125"/>
                <a:gd name="connsiteY0" fmla="*/ 92285 h 409575"/>
                <a:gd name="connsiteX1" fmla="*/ 195394 w 238125"/>
                <a:gd name="connsiteY1" fmla="*/ 418040 h 409575"/>
                <a:gd name="connsiteX2" fmla="*/ 239208 w 238125"/>
                <a:gd name="connsiteY2" fmla="*/ 400895 h 409575"/>
                <a:gd name="connsiteX3" fmla="*/ 123956 w 238125"/>
                <a:gd name="connsiteY3" fmla="*/ 64663 h 409575"/>
                <a:gd name="connsiteX4" fmla="*/ 9656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656" y="92285"/>
                  </a:moveTo>
                  <a:cubicBezTo>
                    <a:pt x="116336" y="284690"/>
                    <a:pt x="195394" y="418040"/>
                    <a:pt x="195394" y="418040"/>
                  </a:cubicBezTo>
                  <a:cubicBezTo>
                    <a:pt x="202061" y="405658"/>
                    <a:pt x="222063" y="396133"/>
                    <a:pt x="239208" y="400895"/>
                  </a:cubicBezTo>
                  <a:cubicBezTo>
                    <a:pt x="239208" y="400895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C98120A-30B2-47BA-B0FB-2768127F475D}"/>
                </a:ext>
              </a:extLst>
            </p:cNvPr>
            <p:cNvSpPr/>
            <p:nvPr/>
          </p:nvSpPr>
          <p:spPr>
            <a:xfrm>
              <a:off x="8157209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3" y="20545"/>
                    <a:pt x="42863" y="9115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17B52E9-AAA9-45ED-9FC6-33FC2F2097C7}"/>
                </a:ext>
              </a:extLst>
            </p:cNvPr>
            <p:cNvSpPr/>
            <p:nvPr/>
          </p:nvSpPr>
          <p:spPr>
            <a:xfrm>
              <a:off x="8166066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3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3" y="42697"/>
                  </a:cubicBezTo>
                  <a:cubicBezTo>
                    <a:pt x="88299" y="29362"/>
                    <a:pt x="41626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9C159C-CDC7-43AF-9AD1-54D9B11320AA}"/>
                </a:ext>
              </a:extLst>
            </p:cNvPr>
            <p:cNvSpPr/>
            <p:nvPr/>
          </p:nvSpPr>
          <p:spPr>
            <a:xfrm>
              <a:off x="7929562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2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8" y="14288"/>
                    <a:pt x="240982" y="24765"/>
                    <a:pt x="169545" y="26670"/>
                  </a:cubicBezTo>
                  <a:cubicBezTo>
                    <a:pt x="124778" y="27623"/>
                    <a:pt x="82868" y="22860"/>
                    <a:pt x="42863" y="12383"/>
                  </a:cubicBezTo>
                  <a:cubicBezTo>
                    <a:pt x="42863" y="79058"/>
                    <a:pt x="29528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3" y="59055"/>
                    <a:pt x="431482" y="0"/>
                  </a:cubicBezTo>
                  <a:cubicBezTo>
                    <a:pt x="415290" y="1905"/>
                    <a:pt x="399097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3987904-0B4E-4F13-A68D-EAE4A2EB1190}"/>
                </a:ext>
              </a:extLst>
            </p:cNvPr>
            <p:cNvSpPr/>
            <p:nvPr/>
          </p:nvSpPr>
          <p:spPr>
            <a:xfrm>
              <a:off x="8094344" y="3086629"/>
              <a:ext cx="76200" cy="85725"/>
            </a:xfrm>
            <a:custGeom>
              <a:avLst/>
              <a:gdLst>
                <a:gd name="connsiteX0" fmla="*/ 65723 w 76200"/>
                <a:gd name="connsiteY0" fmla="*/ 423 h 85725"/>
                <a:gd name="connsiteX1" fmla="*/ 20003 w 76200"/>
                <a:gd name="connsiteY1" fmla="*/ 7091 h 85725"/>
                <a:gd name="connsiteX2" fmla="*/ 0 w 76200"/>
                <a:gd name="connsiteY2" fmla="*/ 5186 h 85725"/>
                <a:gd name="connsiteX3" fmla="*/ 0 w 76200"/>
                <a:gd name="connsiteY3" fmla="*/ 72813 h 85725"/>
                <a:gd name="connsiteX4" fmla="*/ 80010 w 76200"/>
                <a:gd name="connsiteY4" fmla="*/ 57573 h 85725"/>
                <a:gd name="connsiteX5" fmla="*/ 69533 w 76200"/>
                <a:gd name="connsiteY5" fmla="*/ 423 h 85725"/>
                <a:gd name="connsiteX6" fmla="*/ 65723 w 76200"/>
                <a:gd name="connsiteY6" fmla="*/ 42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85725">
                  <a:moveTo>
                    <a:pt x="65723" y="423"/>
                  </a:moveTo>
                  <a:cubicBezTo>
                    <a:pt x="50483" y="2328"/>
                    <a:pt x="35243" y="7091"/>
                    <a:pt x="20003" y="7091"/>
                  </a:cubicBezTo>
                  <a:cubicBezTo>
                    <a:pt x="13335" y="7091"/>
                    <a:pt x="6668" y="6138"/>
                    <a:pt x="0" y="5186"/>
                  </a:cubicBezTo>
                  <a:cubicBezTo>
                    <a:pt x="1905" y="16616"/>
                    <a:pt x="8573" y="51858"/>
                    <a:pt x="0" y="72813"/>
                  </a:cubicBezTo>
                  <a:cubicBezTo>
                    <a:pt x="3810" y="94721"/>
                    <a:pt x="63818" y="94721"/>
                    <a:pt x="80010" y="57573"/>
                  </a:cubicBezTo>
                  <a:cubicBezTo>
                    <a:pt x="75248" y="50906"/>
                    <a:pt x="71438" y="23283"/>
                    <a:pt x="69533" y="423"/>
                  </a:cubicBezTo>
                  <a:cubicBezTo>
                    <a:pt x="68580" y="-529"/>
                    <a:pt x="67628" y="423"/>
                    <a:pt x="65723" y="423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86CB096-FC67-485D-802D-A04A052531A4}"/>
                </a:ext>
              </a:extLst>
            </p:cNvPr>
            <p:cNvSpPr/>
            <p:nvPr/>
          </p:nvSpPr>
          <p:spPr>
            <a:xfrm>
              <a:off x="805110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961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B85C00-C79A-411D-BC7D-15ED3ED312FB}"/>
                </a:ext>
              </a:extLst>
            </p:cNvPr>
            <p:cNvSpPr/>
            <p:nvPr/>
          </p:nvSpPr>
          <p:spPr>
            <a:xfrm>
              <a:off x="7933372" y="3143250"/>
              <a:ext cx="428625" cy="666750"/>
            </a:xfrm>
            <a:custGeom>
              <a:avLst/>
              <a:gdLst>
                <a:gd name="connsiteX0" fmla="*/ 301943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3 w 428625"/>
                <a:gd name="connsiteY9" fmla="*/ 666750 h 666750"/>
                <a:gd name="connsiteX10" fmla="*/ 378143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3 w 428625"/>
                <a:gd name="connsiteY13" fmla="*/ 624840 h 666750"/>
                <a:gd name="connsiteX14" fmla="*/ 374333 w 428625"/>
                <a:gd name="connsiteY14" fmla="*/ 99060 h 666750"/>
                <a:gd name="connsiteX15" fmla="*/ 301943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3" y="16192"/>
                  </a:moveTo>
                  <a:cubicBezTo>
                    <a:pt x="286703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3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3" y="666750"/>
                  </a:lnTo>
                  <a:cubicBezTo>
                    <a:pt x="203835" y="690563"/>
                    <a:pt x="288608" y="646747"/>
                    <a:pt x="378143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3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8615" y="26670"/>
                    <a:pt x="301943" y="161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E3D844B-2984-42F8-883E-C9B43B66156F}"/>
                </a:ext>
              </a:extLst>
            </p:cNvPr>
            <p:cNvSpPr/>
            <p:nvPr/>
          </p:nvSpPr>
          <p:spPr>
            <a:xfrm>
              <a:off x="8008757" y="2939955"/>
              <a:ext cx="180975" cy="171450"/>
            </a:xfrm>
            <a:custGeom>
              <a:avLst/>
              <a:gdLst>
                <a:gd name="connsiteX0" fmla="*/ 158930 w 180975"/>
                <a:gd name="connsiteY0" fmla="*/ 13747 h 171450"/>
                <a:gd name="connsiteX1" fmla="*/ 26532 w 180975"/>
                <a:gd name="connsiteY1" fmla="*/ 56609 h 171450"/>
                <a:gd name="connsiteX2" fmla="*/ 815 w 180975"/>
                <a:gd name="connsiteY2" fmla="*/ 57562 h 171450"/>
                <a:gd name="connsiteX3" fmla="*/ 47487 w 180975"/>
                <a:gd name="connsiteY3" fmla="*/ 94709 h 171450"/>
                <a:gd name="connsiteX4" fmla="*/ 28437 w 180975"/>
                <a:gd name="connsiteY4" fmla="*/ 102329 h 171450"/>
                <a:gd name="connsiteX5" fmla="*/ 141785 w 180975"/>
                <a:gd name="connsiteY5" fmla="*/ 171862 h 171450"/>
                <a:gd name="connsiteX6" fmla="*/ 179885 w 180975"/>
                <a:gd name="connsiteY6" fmla="*/ 145192 h 171450"/>
                <a:gd name="connsiteX7" fmla="*/ 169407 w 180975"/>
                <a:gd name="connsiteY7" fmla="*/ 130904 h 171450"/>
                <a:gd name="connsiteX8" fmla="*/ 158930 w 180975"/>
                <a:gd name="connsiteY8" fmla="*/ 137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171450">
                  <a:moveTo>
                    <a:pt x="158930" y="13747"/>
                  </a:moveTo>
                  <a:cubicBezTo>
                    <a:pt x="116067" y="-19591"/>
                    <a:pt x="44630" y="12794"/>
                    <a:pt x="26532" y="56609"/>
                  </a:cubicBezTo>
                  <a:cubicBezTo>
                    <a:pt x="12245" y="88994"/>
                    <a:pt x="-138" y="66134"/>
                    <a:pt x="815" y="57562"/>
                  </a:cubicBezTo>
                  <a:cubicBezTo>
                    <a:pt x="-2995" y="79469"/>
                    <a:pt x="5577" y="97567"/>
                    <a:pt x="47487" y="94709"/>
                  </a:cubicBezTo>
                  <a:cubicBezTo>
                    <a:pt x="56060" y="93757"/>
                    <a:pt x="28437" y="102329"/>
                    <a:pt x="28437" y="102329"/>
                  </a:cubicBezTo>
                  <a:cubicBezTo>
                    <a:pt x="28437" y="102329"/>
                    <a:pt x="73205" y="194722"/>
                    <a:pt x="141785" y="171862"/>
                  </a:cubicBezTo>
                  <a:cubicBezTo>
                    <a:pt x="161787" y="165194"/>
                    <a:pt x="179885" y="145192"/>
                    <a:pt x="179885" y="145192"/>
                  </a:cubicBezTo>
                  <a:cubicBezTo>
                    <a:pt x="179885" y="145192"/>
                    <a:pt x="157977" y="149002"/>
                    <a:pt x="169407" y="130904"/>
                  </a:cubicBezTo>
                  <a:cubicBezTo>
                    <a:pt x="191315" y="95662"/>
                    <a:pt x="196077" y="42322"/>
                    <a:pt x="158930" y="1374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09E6CE-F40F-473A-AE33-409C46B3C93B}"/>
                </a:ext>
              </a:extLst>
            </p:cNvPr>
            <p:cNvSpPr/>
            <p:nvPr/>
          </p:nvSpPr>
          <p:spPr>
            <a:xfrm>
              <a:off x="764263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F381A77-D963-4825-9C88-11BEFC026C34}"/>
                </a:ext>
              </a:extLst>
            </p:cNvPr>
            <p:cNvSpPr/>
            <p:nvPr/>
          </p:nvSpPr>
          <p:spPr>
            <a:xfrm>
              <a:off x="7587462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3495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FFDC395-E9E3-49F3-AB10-1B526305AB96}"/>
                </a:ext>
              </a:extLst>
            </p:cNvPr>
            <p:cNvSpPr/>
            <p:nvPr/>
          </p:nvSpPr>
          <p:spPr>
            <a:xfrm>
              <a:off x="767048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3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870B7D-F23A-499B-A8E6-F40E6C72E0C8}"/>
                </a:ext>
              </a:extLst>
            </p:cNvPr>
            <p:cNvSpPr/>
            <p:nvPr/>
          </p:nvSpPr>
          <p:spPr>
            <a:xfrm>
              <a:off x="7891763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2571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E5D67-7BF1-4B58-B5D8-38C47D10406E}"/>
                </a:ext>
              </a:extLst>
            </p:cNvPr>
            <p:cNvSpPr/>
            <p:nvPr/>
          </p:nvSpPr>
          <p:spPr>
            <a:xfrm>
              <a:off x="767715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2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8 w 428625"/>
                <a:gd name="connsiteY4" fmla="*/ 351643 h 342900"/>
                <a:gd name="connsiteX5" fmla="*/ 275272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2" y="77323"/>
                    <a:pt x="275272" y="121138"/>
                  </a:cubicBezTo>
                  <a:cubicBezTo>
                    <a:pt x="256222" y="164953"/>
                    <a:pt x="214313" y="247821"/>
                    <a:pt x="212407" y="252583"/>
                  </a:cubicBezTo>
                  <a:cubicBezTo>
                    <a:pt x="194310" y="261156"/>
                    <a:pt x="27622" y="291636"/>
                    <a:pt x="0" y="296398"/>
                  </a:cubicBezTo>
                  <a:lnTo>
                    <a:pt x="6668" y="351643"/>
                  </a:lnTo>
                  <a:cubicBezTo>
                    <a:pt x="74295" y="345928"/>
                    <a:pt x="236220" y="342118"/>
                    <a:pt x="275272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9100" y="30651"/>
                    <a:pt x="325755" y="-2687"/>
                    <a:pt x="323850" y="17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5F2AD1-1B0F-4384-9E1C-5C1392826170}"/>
                </a:ext>
              </a:extLst>
            </p:cNvPr>
            <p:cNvSpPr/>
            <p:nvPr/>
          </p:nvSpPr>
          <p:spPr>
            <a:xfrm>
              <a:off x="840390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1F6044D-0CED-495D-A9D0-3C53AEE821DE}"/>
                </a:ext>
              </a:extLst>
            </p:cNvPr>
            <p:cNvSpPr/>
            <p:nvPr/>
          </p:nvSpPr>
          <p:spPr>
            <a:xfrm>
              <a:off x="8167687" y="3962400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8 w 152400"/>
                <a:gd name="connsiteY1" fmla="*/ 407670 h 400050"/>
                <a:gd name="connsiteX2" fmla="*/ 155257 w 152400"/>
                <a:gd name="connsiteY2" fmla="*/ 407670 h 400050"/>
                <a:gd name="connsiteX3" fmla="*/ 15240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8" y="407670"/>
                  </a:lnTo>
                  <a:lnTo>
                    <a:pt x="155257" y="407670"/>
                  </a:lnTo>
                  <a:lnTo>
                    <a:pt x="15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BDC45B-7525-4CAB-B837-9B92846D0B3E}"/>
                </a:ext>
              </a:extLst>
            </p:cNvPr>
            <p:cNvSpPr/>
            <p:nvPr/>
          </p:nvSpPr>
          <p:spPr>
            <a:xfrm>
              <a:off x="7868602" y="3359467"/>
              <a:ext cx="704850" cy="600075"/>
            </a:xfrm>
            <a:custGeom>
              <a:avLst/>
              <a:gdLst>
                <a:gd name="connsiteX0" fmla="*/ 566737 w 704850"/>
                <a:gd name="connsiteY0" fmla="*/ 0 h 600075"/>
                <a:gd name="connsiteX1" fmla="*/ 356235 w 704850"/>
                <a:gd name="connsiteY1" fmla="*/ 177165 h 600075"/>
                <a:gd name="connsiteX2" fmla="*/ 295275 w 704850"/>
                <a:gd name="connsiteY2" fmla="*/ 431483 h 600075"/>
                <a:gd name="connsiteX3" fmla="*/ 162878 w 704850"/>
                <a:gd name="connsiteY3" fmla="*/ 530543 h 600075"/>
                <a:gd name="connsiteX4" fmla="*/ 35242 w 704850"/>
                <a:gd name="connsiteY4" fmla="*/ 530543 h 600075"/>
                <a:gd name="connsiteX5" fmla="*/ 0 w 704850"/>
                <a:gd name="connsiteY5" fmla="*/ 565785 h 600075"/>
                <a:gd name="connsiteX6" fmla="*/ 34290 w 704850"/>
                <a:gd name="connsiteY6" fmla="*/ 601028 h 600075"/>
                <a:gd name="connsiteX7" fmla="*/ 560070 w 704850"/>
                <a:gd name="connsiteY7" fmla="*/ 601980 h 600075"/>
                <a:gd name="connsiteX8" fmla="*/ 610553 w 704850"/>
                <a:gd name="connsiteY8" fmla="*/ 561023 h 600075"/>
                <a:gd name="connsiteX9" fmla="*/ 710565 w 704850"/>
                <a:gd name="connsiteY9" fmla="*/ 178118 h 600075"/>
                <a:gd name="connsiteX10" fmla="*/ 566737 w 704850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85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7" y="488633"/>
                    <a:pt x="220980" y="530543"/>
                    <a:pt x="162878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4290" y="601028"/>
                  </a:cubicBezTo>
                  <a:lnTo>
                    <a:pt x="560070" y="601980"/>
                  </a:lnTo>
                  <a:cubicBezTo>
                    <a:pt x="584835" y="601980"/>
                    <a:pt x="605790" y="584835"/>
                    <a:pt x="610553" y="561023"/>
                  </a:cubicBezTo>
                  <a:lnTo>
                    <a:pt x="710565" y="178118"/>
                  </a:lnTo>
                  <a:cubicBezTo>
                    <a:pt x="728662" y="79058"/>
                    <a:pt x="663892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8518E24-71FE-4D3F-B320-146015A44AC1}"/>
                </a:ext>
              </a:extLst>
            </p:cNvPr>
            <p:cNvSpPr/>
            <p:nvPr/>
          </p:nvSpPr>
          <p:spPr>
            <a:xfrm>
              <a:off x="7868602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8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4290 w 685800"/>
                <a:gd name="connsiteY6" fmla="*/ 601028 h 600075"/>
                <a:gd name="connsiteX7" fmla="*/ 50482 w 685800"/>
                <a:gd name="connsiteY7" fmla="*/ 601028 h 600075"/>
                <a:gd name="connsiteX8" fmla="*/ 82867 w 685800"/>
                <a:gd name="connsiteY8" fmla="*/ 580073 h 600075"/>
                <a:gd name="connsiteX9" fmla="*/ 210503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7" y="489585"/>
                    <a:pt x="220980" y="532448"/>
                    <a:pt x="162878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4290" y="601028"/>
                  </a:cubicBezTo>
                  <a:lnTo>
                    <a:pt x="50482" y="601028"/>
                  </a:lnTo>
                  <a:cubicBezTo>
                    <a:pt x="56197" y="588645"/>
                    <a:pt x="68580" y="580073"/>
                    <a:pt x="82867" y="580073"/>
                  </a:cubicBezTo>
                  <a:lnTo>
                    <a:pt x="210503" y="580073"/>
                  </a:lnTo>
                  <a:cubicBezTo>
                    <a:pt x="269557" y="580073"/>
                    <a:pt x="332422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8655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3C8345E-44F8-4C45-A14A-F7C967FAFC2E}"/>
                </a:ext>
              </a:extLst>
            </p:cNvPr>
            <p:cNvSpPr/>
            <p:nvPr/>
          </p:nvSpPr>
          <p:spPr>
            <a:xfrm>
              <a:off x="786098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8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8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5199EB-3CDA-45A7-88D7-D3621D2078B8}"/>
                </a:ext>
              </a:extLst>
            </p:cNvPr>
            <p:cNvSpPr/>
            <p:nvPr/>
          </p:nvSpPr>
          <p:spPr>
            <a:xfrm>
              <a:off x="8097202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5240 w 152400"/>
                <a:gd name="connsiteY1" fmla="*/ 407670 h 400050"/>
                <a:gd name="connsiteX2" fmla="*/ 155257 w 152400"/>
                <a:gd name="connsiteY2" fmla="*/ 0 h 400050"/>
                <a:gd name="connsiteX3" fmla="*/ 139065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5240" y="407670"/>
                  </a:lnTo>
                  <a:lnTo>
                    <a:pt x="155257" y="0"/>
                  </a:lnTo>
                  <a:lnTo>
                    <a:pt x="13906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F5A4C6E-193D-42DA-93EE-BC862AB32863}"/>
                </a:ext>
              </a:extLst>
            </p:cNvPr>
            <p:cNvSpPr/>
            <p:nvPr/>
          </p:nvSpPr>
          <p:spPr>
            <a:xfrm>
              <a:off x="4438650" y="3429000"/>
              <a:ext cx="238125" cy="104775"/>
            </a:xfrm>
            <a:custGeom>
              <a:avLst/>
              <a:gdLst>
                <a:gd name="connsiteX0" fmla="*/ 0 w 238125"/>
                <a:gd name="connsiteY0" fmla="*/ 0 h 104775"/>
                <a:gd name="connsiteX1" fmla="*/ 238125 w 238125"/>
                <a:gd name="connsiteY1" fmla="*/ 0 h 104775"/>
                <a:gd name="connsiteX2" fmla="*/ 238125 w 238125"/>
                <a:gd name="connsiteY2" fmla="*/ 108585 h 104775"/>
                <a:gd name="connsiteX3" fmla="*/ 0 w 238125"/>
                <a:gd name="connsiteY3" fmla="*/ 10858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04775">
                  <a:moveTo>
                    <a:pt x="0" y="0"/>
                  </a:moveTo>
                  <a:lnTo>
                    <a:pt x="238125" y="0"/>
                  </a:lnTo>
                  <a:lnTo>
                    <a:pt x="238125" y="10858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CF80446-82BB-4FB0-971F-4CFE6D0FB31D}"/>
                </a:ext>
              </a:extLst>
            </p:cNvPr>
            <p:cNvSpPr/>
            <p:nvPr/>
          </p:nvSpPr>
          <p:spPr>
            <a:xfrm>
              <a:off x="4138612" y="2949892"/>
              <a:ext cx="838200" cy="485775"/>
            </a:xfrm>
            <a:custGeom>
              <a:avLst/>
              <a:gdLst>
                <a:gd name="connsiteX0" fmla="*/ 804863 w 838200"/>
                <a:gd name="connsiteY0" fmla="*/ 0 h 485775"/>
                <a:gd name="connsiteX1" fmla="*/ 39052 w 838200"/>
                <a:gd name="connsiteY1" fmla="*/ 0 h 485775"/>
                <a:gd name="connsiteX2" fmla="*/ 0 w 838200"/>
                <a:gd name="connsiteY2" fmla="*/ 39053 h 485775"/>
                <a:gd name="connsiteX3" fmla="*/ 0 w 838200"/>
                <a:gd name="connsiteY3" fmla="*/ 456247 h 485775"/>
                <a:gd name="connsiteX4" fmla="*/ 39052 w 838200"/>
                <a:gd name="connsiteY4" fmla="*/ 495300 h 485775"/>
                <a:gd name="connsiteX5" fmla="*/ 804863 w 838200"/>
                <a:gd name="connsiteY5" fmla="*/ 495300 h 485775"/>
                <a:gd name="connsiteX6" fmla="*/ 843915 w 838200"/>
                <a:gd name="connsiteY6" fmla="*/ 456247 h 485775"/>
                <a:gd name="connsiteX7" fmla="*/ 843915 w 838200"/>
                <a:gd name="connsiteY7" fmla="*/ 39053 h 485775"/>
                <a:gd name="connsiteX8" fmla="*/ 804863 w 838200"/>
                <a:gd name="connsiteY8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485775">
                  <a:moveTo>
                    <a:pt x="804863" y="0"/>
                  </a:moveTo>
                  <a:lnTo>
                    <a:pt x="39052" y="0"/>
                  </a:lnTo>
                  <a:cubicBezTo>
                    <a:pt x="17145" y="0"/>
                    <a:pt x="0" y="18097"/>
                    <a:pt x="0" y="39053"/>
                  </a:cubicBezTo>
                  <a:lnTo>
                    <a:pt x="0" y="456247"/>
                  </a:lnTo>
                  <a:cubicBezTo>
                    <a:pt x="0" y="478155"/>
                    <a:pt x="18098" y="495300"/>
                    <a:pt x="39052" y="495300"/>
                  </a:cubicBezTo>
                  <a:lnTo>
                    <a:pt x="804863" y="495300"/>
                  </a:lnTo>
                  <a:cubicBezTo>
                    <a:pt x="826770" y="495300"/>
                    <a:pt x="843915" y="477203"/>
                    <a:pt x="843915" y="456247"/>
                  </a:cubicBezTo>
                  <a:lnTo>
                    <a:pt x="843915" y="39053"/>
                  </a:lnTo>
                  <a:cubicBezTo>
                    <a:pt x="843915" y="18097"/>
                    <a:pt x="825818" y="0"/>
                    <a:pt x="8048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6E370F-D26F-4296-910D-DE7426762059}"/>
                </a:ext>
              </a:extLst>
            </p:cNvPr>
            <p:cNvSpPr/>
            <p:nvPr/>
          </p:nvSpPr>
          <p:spPr>
            <a:xfrm>
              <a:off x="4164330" y="2972752"/>
              <a:ext cx="790575" cy="400050"/>
            </a:xfrm>
            <a:custGeom>
              <a:avLst/>
              <a:gdLst>
                <a:gd name="connsiteX0" fmla="*/ 0 w 790575"/>
                <a:gd name="connsiteY0" fmla="*/ 0 h 400050"/>
                <a:gd name="connsiteX1" fmla="*/ 792480 w 790575"/>
                <a:gd name="connsiteY1" fmla="*/ 0 h 400050"/>
                <a:gd name="connsiteX2" fmla="*/ 792480 w 790575"/>
                <a:gd name="connsiteY2" fmla="*/ 401955 h 400050"/>
                <a:gd name="connsiteX3" fmla="*/ 0 w 790575"/>
                <a:gd name="connsiteY3" fmla="*/ 40195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00050">
                  <a:moveTo>
                    <a:pt x="0" y="0"/>
                  </a:moveTo>
                  <a:lnTo>
                    <a:pt x="792480" y="0"/>
                  </a:lnTo>
                  <a:lnTo>
                    <a:pt x="792480" y="401955"/>
                  </a:lnTo>
                  <a:lnTo>
                    <a:pt x="0" y="40195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FB55242-943F-4F5A-9BEA-43B7DFD96685}"/>
                </a:ext>
              </a:extLst>
            </p:cNvPr>
            <p:cNvSpPr/>
            <p:nvPr/>
          </p:nvSpPr>
          <p:spPr>
            <a:xfrm>
              <a:off x="4342447" y="3522345"/>
              <a:ext cx="409575" cy="28575"/>
            </a:xfrm>
            <a:custGeom>
              <a:avLst/>
              <a:gdLst>
                <a:gd name="connsiteX0" fmla="*/ 401955 w 409575"/>
                <a:gd name="connsiteY0" fmla="*/ 0 h 28575"/>
                <a:gd name="connsiteX1" fmla="*/ 15240 w 409575"/>
                <a:gd name="connsiteY1" fmla="*/ 0 h 28575"/>
                <a:gd name="connsiteX2" fmla="*/ 0 w 409575"/>
                <a:gd name="connsiteY2" fmla="*/ 15240 h 28575"/>
                <a:gd name="connsiteX3" fmla="*/ 15240 w 409575"/>
                <a:gd name="connsiteY3" fmla="*/ 30480 h 28575"/>
                <a:gd name="connsiteX4" fmla="*/ 401955 w 409575"/>
                <a:gd name="connsiteY4" fmla="*/ 30480 h 28575"/>
                <a:gd name="connsiteX5" fmla="*/ 417195 w 409575"/>
                <a:gd name="connsiteY5" fmla="*/ 15240 h 28575"/>
                <a:gd name="connsiteX6" fmla="*/ 401955 w 4095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575" h="28575">
                  <a:moveTo>
                    <a:pt x="401955" y="0"/>
                  </a:move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cubicBezTo>
                    <a:pt x="0" y="23813"/>
                    <a:pt x="6667" y="30480"/>
                    <a:pt x="15240" y="30480"/>
                  </a:cubicBezTo>
                  <a:lnTo>
                    <a:pt x="401955" y="30480"/>
                  </a:lnTo>
                  <a:cubicBezTo>
                    <a:pt x="410528" y="30480"/>
                    <a:pt x="417195" y="23813"/>
                    <a:pt x="417195" y="15240"/>
                  </a:cubicBezTo>
                  <a:cubicBezTo>
                    <a:pt x="417195" y="6667"/>
                    <a:pt x="410528" y="0"/>
                    <a:pt x="4019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7526A5E-18BD-4CE3-A227-7FFE8AD75D15}"/>
                </a:ext>
              </a:extLst>
            </p:cNvPr>
            <p:cNvSpPr/>
            <p:nvPr/>
          </p:nvSpPr>
          <p:spPr>
            <a:xfrm>
              <a:off x="4164330" y="2972752"/>
              <a:ext cx="95250" cy="400050"/>
            </a:xfrm>
            <a:custGeom>
              <a:avLst/>
              <a:gdLst>
                <a:gd name="connsiteX0" fmla="*/ 0 w 95250"/>
                <a:gd name="connsiteY0" fmla="*/ 0 h 400050"/>
                <a:gd name="connsiteX1" fmla="*/ 99060 w 95250"/>
                <a:gd name="connsiteY1" fmla="*/ 0 h 400050"/>
                <a:gd name="connsiteX2" fmla="*/ 99060 w 95250"/>
                <a:gd name="connsiteY2" fmla="*/ 402908 h 400050"/>
                <a:gd name="connsiteX3" fmla="*/ 0 w 95250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400050">
                  <a:moveTo>
                    <a:pt x="0" y="0"/>
                  </a:moveTo>
                  <a:lnTo>
                    <a:pt x="99060" y="0"/>
                  </a:lnTo>
                  <a:lnTo>
                    <a:pt x="99060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1FC7C81-2B09-4E4B-95E8-4B4815A8AE08}"/>
                </a:ext>
              </a:extLst>
            </p:cNvPr>
            <p:cNvSpPr/>
            <p:nvPr/>
          </p:nvSpPr>
          <p:spPr>
            <a:xfrm>
              <a:off x="4904422" y="2972752"/>
              <a:ext cx="47625" cy="400050"/>
            </a:xfrm>
            <a:custGeom>
              <a:avLst/>
              <a:gdLst>
                <a:gd name="connsiteX0" fmla="*/ 0 w 47625"/>
                <a:gd name="connsiteY0" fmla="*/ 0 h 400050"/>
                <a:gd name="connsiteX1" fmla="*/ 52387 w 47625"/>
                <a:gd name="connsiteY1" fmla="*/ 0 h 400050"/>
                <a:gd name="connsiteX2" fmla="*/ 52387 w 47625"/>
                <a:gd name="connsiteY2" fmla="*/ 402908 h 400050"/>
                <a:gd name="connsiteX3" fmla="*/ 0 w 47625"/>
                <a:gd name="connsiteY3" fmla="*/ 4029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00050">
                  <a:moveTo>
                    <a:pt x="0" y="0"/>
                  </a:moveTo>
                  <a:lnTo>
                    <a:pt x="52387" y="0"/>
                  </a:lnTo>
                  <a:lnTo>
                    <a:pt x="52387" y="402908"/>
                  </a:lnTo>
                  <a:lnTo>
                    <a:pt x="0" y="402908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87285D0-E687-42E5-93E1-631B95E7B536}"/>
                </a:ext>
              </a:extLst>
            </p:cNvPr>
            <p:cNvSpPr/>
            <p:nvPr/>
          </p:nvSpPr>
          <p:spPr>
            <a:xfrm>
              <a:off x="4174807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C30B34E-F9A8-4700-B4D5-497D1ED8285C}"/>
                </a:ext>
              </a:extLst>
            </p:cNvPr>
            <p:cNvSpPr/>
            <p:nvPr/>
          </p:nvSpPr>
          <p:spPr>
            <a:xfrm>
              <a:off x="4218622" y="3037522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85EE146-CE69-4991-A02B-9A08376607A5}"/>
                </a:ext>
              </a:extLst>
            </p:cNvPr>
            <p:cNvSpPr/>
            <p:nvPr/>
          </p:nvSpPr>
          <p:spPr>
            <a:xfrm>
              <a:off x="4174807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72E54AE-2804-4504-B1D2-40C2435D1B81}"/>
                </a:ext>
              </a:extLst>
            </p:cNvPr>
            <p:cNvSpPr/>
            <p:nvPr/>
          </p:nvSpPr>
          <p:spPr>
            <a:xfrm>
              <a:off x="4218622" y="307657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3AEC7A4-EBAF-4FA6-A553-91911B29D4AC}"/>
                </a:ext>
              </a:extLst>
            </p:cNvPr>
            <p:cNvSpPr/>
            <p:nvPr/>
          </p:nvSpPr>
          <p:spPr>
            <a:xfrm>
              <a:off x="4174807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AC4933A-8D0D-4773-BEA2-4D5D92FFC1A1}"/>
                </a:ext>
              </a:extLst>
            </p:cNvPr>
            <p:cNvSpPr/>
            <p:nvPr/>
          </p:nvSpPr>
          <p:spPr>
            <a:xfrm>
              <a:off x="4218622" y="311658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1D3CD5D-3B72-4259-942D-B18F88E8422B}"/>
                </a:ext>
              </a:extLst>
            </p:cNvPr>
            <p:cNvSpPr/>
            <p:nvPr/>
          </p:nvSpPr>
          <p:spPr>
            <a:xfrm>
              <a:off x="4174807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01B906-50CD-49C4-95EE-16E4F46FE24D}"/>
                </a:ext>
              </a:extLst>
            </p:cNvPr>
            <p:cNvSpPr/>
            <p:nvPr/>
          </p:nvSpPr>
          <p:spPr>
            <a:xfrm>
              <a:off x="4218622" y="315658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6312EAC-EA0F-450F-A963-0822E57684BE}"/>
                </a:ext>
              </a:extLst>
            </p:cNvPr>
            <p:cNvSpPr/>
            <p:nvPr/>
          </p:nvSpPr>
          <p:spPr>
            <a:xfrm>
              <a:off x="4174807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D78A827-E6B2-4C7C-B89A-96CFB6A9E15D}"/>
                </a:ext>
              </a:extLst>
            </p:cNvPr>
            <p:cNvSpPr/>
            <p:nvPr/>
          </p:nvSpPr>
          <p:spPr>
            <a:xfrm>
              <a:off x="4218622" y="3196590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9B4F147-1742-4DC1-B000-B917B0904E7E}"/>
                </a:ext>
              </a:extLst>
            </p:cNvPr>
            <p:cNvSpPr/>
            <p:nvPr/>
          </p:nvSpPr>
          <p:spPr>
            <a:xfrm>
              <a:off x="4174807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43EBB5A-E6EC-4021-B31E-1B1FA7B46905}"/>
                </a:ext>
              </a:extLst>
            </p:cNvPr>
            <p:cNvSpPr/>
            <p:nvPr/>
          </p:nvSpPr>
          <p:spPr>
            <a:xfrm>
              <a:off x="4218622" y="3236595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1433 w 28575"/>
                <a:gd name="connsiteY1" fmla="*/ 0 h 19050"/>
                <a:gd name="connsiteX2" fmla="*/ 31433 w 28575"/>
                <a:gd name="connsiteY2" fmla="*/ 27623 h 19050"/>
                <a:gd name="connsiteX3" fmla="*/ 0 w 28575"/>
                <a:gd name="connsiteY3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1433" y="0"/>
                  </a:lnTo>
                  <a:lnTo>
                    <a:pt x="31433" y="276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9DF747F-B29C-41A1-AB3B-07C336B095EB}"/>
                </a:ext>
              </a:extLst>
            </p:cNvPr>
            <p:cNvSpPr/>
            <p:nvPr/>
          </p:nvSpPr>
          <p:spPr>
            <a:xfrm>
              <a:off x="4174807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1A64C06-A73B-4DB3-8B5B-E041EF04E126}"/>
                </a:ext>
              </a:extLst>
            </p:cNvPr>
            <p:cNvSpPr/>
            <p:nvPr/>
          </p:nvSpPr>
          <p:spPr>
            <a:xfrm>
              <a:off x="4218622" y="3294697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31433 w 28575"/>
                <a:gd name="connsiteY1" fmla="*/ 0 h 57150"/>
                <a:gd name="connsiteX2" fmla="*/ 31433 w 28575"/>
                <a:gd name="connsiteY2" fmla="*/ 59055 h 57150"/>
                <a:gd name="connsiteX3" fmla="*/ 0 w 28575"/>
                <a:gd name="connsiteY3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31433" y="0"/>
                  </a:lnTo>
                  <a:lnTo>
                    <a:pt x="31433" y="59055"/>
                  </a:lnTo>
                  <a:lnTo>
                    <a:pt x="0" y="5905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95F04E5-717F-4541-B16A-6FC5B6D700F3}"/>
                </a:ext>
              </a:extLst>
            </p:cNvPr>
            <p:cNvSpPr/>
            <p:nvPr/>
          </p:nvSpPr>
          <p:spPr>
            <a:xfrm>
              <a:off x="4914900" y="331755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EFAAA24-624A-414B-9AC6-91A08FAE4A1A}"/>
                </a:ext>
              </a:extLst>
            </p:cNvPr>
            <p:cNvSpPr/>
            <p:nvPr/>
          </p:nvSpPr>
          <p:spPr>
            <a:xfrm>
              <a:off x="4914900" y="324993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58DDC87-2A1F-4658-9C13-629ECB09DBDF}"/>
                </a:ext>
              </a:extLst>
            </p:cNvPr>
            <p:cNvSpPr/>
            <p:nvPr/>
          </p:nvSpPr>
          <p:spPr>
            <a:xfrm>
              <a:off x="4914900" y="3182302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3CED2FF-58DF-45F0-AF0C-1F0BC8C18D62}"/>
                </a:ext>
              </a:extLst>
            </p:cNvPr>
            <p:cNvSpPr/>
            <p:nvPr/>
          </p:nvSpPr>
          <p:spPr>
            <a:xfrm>
              <a:off x="4914900" y="311562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0FAA9D6-52E1-4DA3-95EF-2A3CCB4AFFD4}"/>
                </a:ext>
              </a:extLst>
            </p:cNvPr>
            <p:cNvSpPr/>
            <p:nvPr/>
          </p:nvSpPr>
          <p:spPr>
            <a:xfrm>
              <a:off x="491490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1433 w 28575"/>
                <a:gd name="connsiteY1" fmla="*/ 0 h 28575"/>
                <a:gd name="connsiteX2" fmla="*/ 31433 w 28575"/>
                <a:gd name="connsiteY2" fmla="*/ 36195 h 28575"/>
                <a:gd name="connsiteX3" fmla="*/ 0 w 285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31433" y="0"/>
                  </a:lnTo>
                  <a:lnTo>
                    <a:pt x="3143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6E2557E-7347-4DE9-A576-72A21F9671DF}"/>
                </a:ext>
              </a:extLst>
            </p:cNvPr>
            <p:cNvSpPr/>
            <p:nvPr/>
          </p:nvSpPr>
          <p:spPr>
            <a:xfrm>
              <a:off x="4164330" y="2972752"/>
              <a:ext cx="790575" cy="47625"/>
            </a:xfrm>
            <a:custGeom>
              <a:avLst/>
              <a:gdLst>
                <a:gd name="connsiteX0" fmla="*/ 0 w 790575"/>
                <a:gd name="connsiteY0" fmla="*/ 0 h 47625"/>
                <a:gd name="connsiteX1" fmla="*/ 792480 w 790575"/>
                <a:gd name="connsiteY1" fmla="*/ 0 h 47625"/>
                <a:gd name="connsiteX2" fmla="*/ 792480 w 790575"/>
                <a:gd name="connsiteY2" fmla="*/ 52387 h 47625"/>
                <a:gd name="connsiteX3" fmla="*/ 0 w 790575"/>
                <a:gd name="connsiteY3" fmla="*/ 52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47625">
                  <a:moveTo>
                    <a:pt x="0" y="0"/>
                  </a:moveTo>
                  <a:lnTo>
                    <a:pt x="792480" y="0"/>
                  </a:lnTo>
                  <a:lnTo>
                    <a:pt x="792480" y="52387"/>
                  </a:lnTo>
                  <a:lnTo>
                    <a:pt x="0" y="52387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1D0F41C-14DB-4BB7-8072-BCDFDB2D629F}"/>
                </a:ext>
              </a:extLst>
            </p:cNvPr>
            <p:cNvSpPr/>
            <p:nvPr/>
          </p:nvSpPr>
          <p:spPr>
            <a:xfrm>
              <a:off x="419766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3" y="24765"/>
                    <a:pt x="101918" y="19050"/>
                    <a:pt x="101918" y="12383"/>
                  </a:cubicBezTo>
                  <a:cubicBezTo>
                    <a:pt x="101918" y="5715"/>
                    <a:pt x="96203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4A202FB-9AE0-461E-B8E3-7C2F3CD83226}"/>
                </a:ext>
              </a:extLst>
            </p:cNvPr>
            <p:cNvSpPr/>
            <p:nvPr/>
          </p:nvSpPr>
          <p:spPr>
            <a:xfrm>
              <a:off x="431577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8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8" y="19050"/>
                    <a:pt x="101918" y="12383"/>
                  </a:cubicBezTo>
                  <a:cubicBezTo>
                    <a:pt x="101918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A9F0F22-6671-4C6D-B14C-0408B81984CD}"/>
                </a:ext>
              </a:extLst>
            </p:cNvPr>
            <p:cNvSpPr/>
            <p:nvPr/>
          </p:nvSpPr>
          <p:spPr>
            <a:xfrm>
              <a:off x="443388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3 w 95250"/>
                <a:gd name="connsiteY1" fmla="*/ 0 h 19050"/>
                <a:gd name="connsiteX2" fmla="*/ 0 w 95250"/>
                <a:gd name="connsiteY2" fmla="*/ 12383 h 19050"/>
                <a:gd name="connsiteX3" fmla="*/ 12383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3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3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A3EAF92-E47F-47D2-B311-37F3246DD7F7}"/>
                </a:ext>
              </a:extLst>
            </p:cNvPr>
            <p:cNvSpPr/>
            <p:nvPr/>
          </p:nvSpPr>
          <p:spPr>
            <a:xfrm>
              <a:off x="455199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CFB2F6-68DC-48BF-B322-B89AF6C193D4}"/>
                </a:ext>
              </a:extLst>
            </p:cNvPr>
            <p:cNvSpPr/>
            <p:nvPr/>
          </p:nvSpPr>
          <p:spPr>
            <a:xfrm>
              <a:off x="4670107" y="2987039"/>
              <a:ext cx="95250" cy="19050"/>
            </a:xfrm>
            <a:custGeom>
              <a:avLst/>
              <a:gdLst>
                <a:gd name="connsiteX0" fmla="*/ 89535 w 95250"/>
                <a:gd name="connsiteY0" fmla="*/ 0 h 19050"/>
                <a:gd name="connsiteX1" fmla="*/ 12382 w 95250"/>
                <a:gd name="connsiteY1" fmla="*/ 0 h 19050"/>
                <a:gd name="connsiteX2" fmla="*/ 0 w 95250"/>
                <a:gd name="connsiteY2" fmla="*/ 12383 h 19050"/>
                <a:gd name="connsiteX3" fmla="*/ 12382 w 95250"/>
                <a:gd name="connsiteY3" fmla="*/ 24765 h 19050"/>
                <a:gd name="connsiteX4" fmla="*/ 89535 w 95250"/>
                <a:gd name="connsiteY4" fmla="*/ 24765 h 19050"/>
                <a:gd name="connsiteX5" fmla="*/ 101917 w 95250"/>
                <a:gd name="connsiteY5" fmla="*/ 12383 h 19050"/>
                <a:gd name="connsiteX6" fmla="*/ 89535 w 9525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">
                  <a:moveTo>
                    <a:pt x="89535" y="0"/>
                  </a:move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cubicBezTo>
                    <a:pt x="0" y="19050"/>
                    <a:pt x="5715" y="24765"/>
                    <a:pt x="12382" y="24765"/>
                  </a:cubicBezTo>
                  <a:lnTo>
                    <a:pt x="89535" y="24765"/>
                  </a:lnTo>
                  <a:cubicBezTo>
                    <a:pt x="96202" y="24765"/>
                    <a:pt x="101917" y="19050"/>
                    <a:pt x="101917" y="12383"/>
                  </a:cubicBezTo>
                  <a:cubicBezTo>
                    <a:pt x="101917" y="5715"/>
                    <a:pt x="96202" y="0"/>
                    <a:pt x="895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7CC3830-5C3D-4FE9-A521-5B2ACA5D0390}"/>
                </a:ext>
              </a:extLst>
            </p:cNvPr>
            <p:cNvSpPr/>
            <p:nvPr/>
          </p:nvSpPr>
          <p:spPr>
            <a:xfrm>
              <a:off x="4429125" y="3224212"/>
              <a:ext cx="95250" cy="95250"/>
            </a:xfrm>
            <a:custGeom>
              <a:avLst/>
              <a:gdLst>
                <a:gd name="connsiteX0" fmla="*/ 39052 w 95250"/>
                <a:gd name="connsiteY0" fmla="*/ 0 h 95250"/>
                <a:gd name="connsiteX1" fmla="*/ 0 w 95250"/>
                <a:gd name="connsiteY1" fmla="*/ 100965 h 95250"/>
                <a:gd name="connsiteX2" fmla="*/ 21908 w 95250"/>
                <a:gd name="connsiteY2" fmla="*/ 100965 h 95250"/>
                <a:gd name="connsiteX3" fmla="*/ 30480 w 95250"/>
                <a:gd name="connsiteY3" fmla="*/ 78105 h 95250"/>
                <a:gd name="connsiteX4" fmla="*/ 70485 w 95250"/>
                <a:gd name="connsiteY4" fmla="*/ 78105 h 95250"/>
                <a:gd name="connsiteX5" fmla="*/ 79058 w 95250"/>
                <a:gd name="connsiteY5" fmla="*/ 100965 h 95250"/>
                <a:gd name="connsiteX6" fmla="*/ 100965 w 95250"/>
                <a:gd name="connsiteY6" fmla="*/ 100965 h 95250"/>
                <a:gd name="connsiteX7" fmla="*/ 60960 w 95250"/>
                <a:gd name="connsiteY7" fmla="*/ 0 h 95250"/>
                <a:gd name="connsiteX8" fmla="*/ 39052 w 95250"/>
                <a:gd name="connsiteY8" fmla="*/ 0 h 95250"/>
                <a:gd name="connsiteX9" fmla="*/ 36195 w 95250"/>
                <a:gd name="connsiteY9" fmla="*/ 60960 h 95250"/>
                <a:gd name="connsiteX10" fmla="*/ 49530 w 95250"/>
                <a:gd name="connsiteY10" fmla="*/ 23813 h 95250"/>
                <a:gd name="connsiteX11" fmla="*/ 63817 w 95250"/>
                <a:gd name="connsiteY11" fmla="*/ 60960 h 95250"/>
                <a:gd name="connsiteX12" fmla="*/ 36195 w 95250"/>
                <a:gd name="connsiteY12" fmla="*/ 6096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95250">
                  <a:moveTo>
                    <a:pt x="39052" y="0"/>
                  </a:moveTo>
                  <a:lnTo>
                    <a:pt x="0" y="100965"/>
                  </a:lnTo>
                  <a:lnTo>
                    <a:pt x="21908" y="100965"/>
                  </a:lnTo>
                  <a:lnTo>
                    <a:pt x="30480" y="78105"/>
                  </a:lnTo>
                  <a:lnTo>
                    <a:pt x="70485" y="78105"/>
                  </a:lnTo>
                  <a:lnTo>
                    <a:pt x="79058" y="100965"/>
                  </a:lnTo>
                  <a:lnTo>
                    <a:pt x="100965" y="100965"/>
                  </a:lnTo>
                  <a:lnTo>
                    <a:pt x="60960" y="0"/>
                  </a:lnTo>
                  <a:lnTo>
                    <a:pt x="39052" y="0"/>
                  </a:lnTo>
                  <a:close/>
                  <a:moveTo>
                    <a:pt x="36195" y="60960"/>
                  </a:moveTo>
                  <a:lnTo>
                    <a:pt x="49530" y="23813"/>
                  </a:lnTo>
                  <a:lnTo>
                    <a:pt x="63817" y="60960"/>
                  </a:lnTo>
                  <a:lnTo>
                    <a:pt x="36195" y="609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5598588-7DA7-4A7D-9F4D-7E49077E5177}"/>
                </a:ext>
              </a:extLst>
            </p:cNvPr>
            <p:cNvSpPr/>
            <p:nvPr/>
          </p:nvSpPr>
          <p:spPr>
            <a:xfrm>
              <a:off x="4540567" y="3224212"/>
              <a:ext cx="66675" cy="95250"/>
            </a:xfrm>
            <a:custGeom>
              <a:avLst/>
              <a:gdLst>
                <a:gd name="connsiteX0" fmla="*/ 40005 w 66675"/>
                <a:gd name="connsiteY0" fmla="*/ 25717 h 95250"/>
                <a:gd name="connsiteX1" fmla="*/ 19050 w 66675"/>
                <a:gd name="connsiteY1" fmla="*/ 36195 h 95250"/>
                <a:gd name="connsiteX2" fmla="*/ 19050 w 66675"/>
                <a:gd name="connsiteY2" fmla="*/ 0 h 95250"/>
                <a:gd name="connsiteX3" fmla="*/ 0 w 66675"/>
                <a:gd name="connsiteY3" fmla="*/ 0 h 95250"/>
                <a:gd name="connsiteX4" fmla="*/ 0 w 66675"/>
                <a:gd name="connsiteY4" fmla="*/ 100965 h 95250"/>
                <a:gd name="connsiteX5" fmla="*/ 18098 w 66675"/>
                <a:gd name="connsiteY5" fmla="*/ 100965 h 95250"/>
                <a:gd name="connsiteX6" fmla="*/ 18098 w 66675"/>
                <a:gd name="connsiteY6" fmla="*/ 90488 h 95250"/>
                <a:gd name="connsiteX7" fmla="*/ 28575 w 66675"/>
                <a:gd name="connsiteY7" fmla="*/ 100013 h 95250"/>
                <a:gd name="connsiteX8" fmla="*/ 40958 w 66675"/>
                <a:gd name="connsiteY8" fmla="*/ 102870 h 95250"/>
                <a:gd name="connsiteX9" fmla="*/ 62865 w 66675"/>
                <a:gd name="connsiteY9" fmla="*/ 92392 h 95250"/>
                <a:gd name="connsiteX10" fmla="*/ 71438 w 66675"/>
                <a:gd name="connsiteY10" fmla="*/ 63817 h 95250"/>
                <a:gd name="connsiteX11" fmla="*/ 62865 w 66675"/>
                <a:gd name="connsiteY11" fmla="*/ 36195 h 95250"/>
                <a:gd name="connsiteX12" fmla="*/ 40005 w 66675"/>
                <a:gd name="connsiteY12" fmla="*/ 25717 h 95250"/>
                <a:gd name="connsiteX13" fmla="*/ 46673 w 66675"/>
                <a:gd name="connsiteY13" fmla="*/ 81915 h 95250"/>
                <a:gd name="connsiteX14" fmla="*/ 36195 w 66675"/>
                <a:gd name="connsiteY14" fmla="*/ 87630 h 95250"/>
                <a:gd name="connsiteX15" fmla="*/ 22860 w 66675"/>
                <a:gd name="connsiteY15" fmla="*/ 80010 h 95250"/>
                <a:gd name="connsiteX16" fmla="*/ 19050 w 66675"/>
                <a:gd name="connsiteY16" fmla="*/ 62865 h 95250"/>
                <a:gd name="connsiteX17" fmla="*/ 23813 w 66675"/>
                <a:gd name="connsiteY17" fmla="*/ 46673 h 95250"/>
                <a:gd name="connsiteX18" fmla="*/ 35243 w 66675"/>
                <a:gd name="connsiteY18" fmla="*/ 40958 h 95250"/>
                <a:gd name="connsiteX19" fmla="*/ 46673 w 66675"/>
                <a:gd name="connsiteY19" fmla="*/ 46673 h 95250"/>
                <a:gd name="connsiteX20" fmla="*/ 51435 w 66675"/>
                <a:gd name="connsiteY20" fmla="*/ 64770 h 95250"/>
                <a:gd name="connsiteX21" fmla="*/ 46673 w 66675"/>
                <a:gd name="connsiteY21" fmla="*/ 819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675" h="95250">
                  <a:moveTo>
                    <a:pt x="40005" y="25717"/>
                  </a:moveTo>
                  <a:cubicBezTo>
                    <a:pt x="31433" y="25717"/>
                    <a:pt x="24765" y="29527"/>
                    <a:pt x="19050" y="36195"/>
                  </a:cubicBezTo>
                  <a:lnTo>
                    <a:pt x="1905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098" y="100965"/>
                  </a:lnTo>
                  <a:lnTo>
                    <a:pt x="18098" y="90488"/>
                  </a:lnTo>
                  <a:cubicBezTo>
                    <a:pt x="20955" y="94298"/>
                    <a:pt x="24765" y="98108"/>
                    <a:pt x="28575" y="100013"/>
                  </a:cubicBezTo>
                  <a:cubicBezTo>
                    <a:pt x="32385" y="101917"/>
                    <a:pt x="37148" y="102870"/>
                    <a:pt x="40958" y="102870"/>
                  </a:cubicBezTo>
                  <a:cubicBezTo>
                    <a:pt x="49530" y="102870"/>
                    <a:pt x="56198" y="99060"/>
                    <a:pt x="62865" y="92392"/>
                  </a:cubicBezTo>
                  <a:cubicBezTo>
                    <a:pt x="68580" y="85725"/>
                    <a:pt x="71438" y="76200"/>
                    <a:pt x="71438" y="63817"/>
                  </a:cubicBezTo>
                  <a:cubicBezTo>
                    <a:pt x="71438" y="51435"/>
                    <a:pt x="68580" y="42863"/>
                    <a:pt x="62865" y="36195"/>
                  </a:cubicBezTo>
                  <a:cubicBezTo>
                    <a:pt x="56198" y="29527"/>
                    <a:pt x="48578" y="25717"/>
                    <a:pt x="40005" y="25717"/>
                  </a:cubicBezTo>
                  <a:close/>
                  <a:moveTo>
                    <a:pt x="46673" y="81915"/>
                  </a:moveTo>
                  <a:cubicBezTo>
                    <a:pt x="43815" y="85725"/>
                    <a:pt x="40005" y="87630"/>
                    <a:pt x="36195" y="87630"/>
                  </a:cubicBezTo>
                  <a:cubicBezTo>
                    <a:pt x="30480" y="87630"/>
                    <a:pt x="25718" y="84773"/>
                    <a:pt x="22860" y="80010"/>
                  </a:cubicBezTo>
                  <a:cubicBezTo>
                    <a:pt x="20003" y="76200"/>
                    <a:pt x="19050" y="70485"/>
                    <a:pt x="19050" y="62865"/>
                  </a:cubicBezTo>
                  <a:cubicBezTo>
                    <a:pt x="19050" y="55245"/>
                    <a:pt x="20955" y="50483"/>
                    <a:pt x="23813" y="46673"/>
                  </a:cubicBezTo>
                  <a:cubicBezTo>
                    <a:pt x="26670" y="42863"/>
                    <a:pt x="30480" y="40958"/>
                    <a:pt x="35243" y="40958"/>
                  </a:cubicBezTo>
                  <a:cubicBezTo>
                    <a:pt x="40005" y="40958"/>
                    <a:pt x="43815" y="42863"/>
                    <a:pt x="46673" y="46673"/>
                  </a:cubicBezTo>
                  <a:cubicBezTo>
                    <a:pt x="49530" y="50483"/>
                    <a:pt x="51435" y="56198"/>
                    <a:pt x="51435" y="64770"/>
                  </a:cubicBezTo>
                  <a:cubicBezTo>
                    <a:pt x="51435" y="72390"/>
                    <a:pt x="49530" y="78105"/>
                    <a:pt x="46673" y="819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D5C8E77-DCD7-4675-BB22-B8174489FE6B}"/>
                </a:ext>
              </a:extLst>
            </p:cNvPr>
            <p:cNvSpPr/>
            <p:nvPr/>
          </p:nvSpPr>
          <p:spPr>
            <a:xfrm>
              <a:off x="4624387" y="3249929"/>
              <a:ext cx="66675" cy="76200"/>
            </a:xfrm>
            <a:custGeom>
              <a:avLst/>
              <a:gdLst>
                <a:gd name="connsiteX0" fmla="*/ 43815 w 66675"/>
                <a:gd name="connsiteY0" fmla="*/ 58103 h 76200"/>
                <a:gd name="connsiteX1" fmla="*/ 35242 w 66675"/>
                <a:gd name="connsiteY1" fmla="*/ 60960 h 76200"/>
                <a:gd name="connsiteX2" fmla="*/ 23813 w 66675"/>
                <a:gd name="connsiteY2" fmla="*/ 55245 h 76200"/>
                <a:gd name="connsiteX3" fmla="*/ 19050 w 66675"/>
                <a:gd name="connsiteY3" fmla="*/ 37148 h 76200"/>
                <a:gd name="connsiteX4" fmla="*/ 23813 w 66675"/>
                <a:gd name="connsiteY4" fmla="*/ 20003 h 76200"/>
                <a:gd name="connsiteX5" fmla="*/ 35242 w 66675"/>
                <a:gd name="connsiteY5" fmla="*/ 15240 h 76200"/>
                <a:gd name="connsiteX6" fmla="*/ 43815 w 66675"/>
                <a:gd name="connsiteY6" fmla="*/ 18098 h 76200"/>
                <a:gd name="connsiteX7" fmla="*/ 48577 w 66675"/>
                <a:gd name="connsiteY7" fmla="*/ 26670 h 76200"/>
                <a:gd name="connsiteX8" fmla="*/ 67627 w 66675"/>
                <a:gd name="connsiteY8" fmla="*/ 22860 h 76200"/>
                <a:gd name="connsiteX9" fmla="*/ 56198 w 66675"/>
                <a:gd name="connsiteY9" fmla="*/ 5715 h 76200"/>
                <a:gd name="connsiteX10" fmla="*/ 35242 w 66675"/>
                <a:gd name="connsiteY10" fmla="*/ 0 h 76200"/>
                <a:gd name="connsiteX11" fmla="*/ 9525 w 66675"/>
                <a:gd name="connsiteY11" fmla="*/ 10478 h 76200"/>
                <a:gd name="connsiteX12" fmla="*/ 0 w 66675"/>
                <a:gd name="connsiteY12" fmla="*/ 39053 h 76200"/>
                <a:gd name="connsiteX13" fmla="*/ 9525 w 66675"/>
                <a:gd name="connsiteY13" fmla="*/ 66675 h 76200"/>
                <a:gd name="connsiteX14" fmla="*/ 35242 w 66675"/>
                <a:gd name="connsiteY14" fmla="*/ 77153 h 76200"/>
                <a:gd name="connsiteX15" fmla="*/ 58102 w 66675"/>
                <a:gd name="connsiteY15" fmla="*/ 70485 h 76200"/>
                <a:gd name="connsiteX16" fmla="*/ 69533 w 66675"/>
                <a:gd name="connsiteY16" fmla="*/ 50483 h 76200"/>
                <a:gd name="connsiteX17" fmla="*/ 50483 w 66675"/>
                <a:gd name="connsiteY17" fmla="*/ 47625 h 76200"/>
                <a:gd name="connsiteX18" fmla="*/ 43815 w 66675"/>
                <a:gd name="connsiteY18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76200">
                  <a:moveTo>
                    <a:pt x="43815" y="58103"/>
                  </a:moveTo>
                  <a:cubicBezTo>
                    <a:pt x="41910" y="60008"/>
                    <a:pt x="38100" y="60960"/>
                    <a:pt x="35242" y="60960"/>
                  </a:cubicBezTo>
                  <a:cubicBezTo>
                    <a:pt x="30480" y="60960"/>
                    <a:pt x="26670" y="59055"/>
                    <a:pt x="23813" y="55245"/>
                  </a:cubicBezTo>
                  <a:cubicBezTo>
                    <a:pt x="20955" y="51435"/>
                    <a:pt x="19050" y="45720"/>
                    <a:pt x="19050" y="37148"/>
                  </a:cubicBezTo>
                  <a:cubicBezTo>
                    <a:pt x="19050" y="29528"/>
                    <a:pt x="20955" y="23813"/>
                    <a:pt x="23813" y="20003"/>
                  </a:cubicBezTo>
                  <a:cubicBezTo>
                    <a:pt x="26670" y="17145"/>
                    <a:pt x="30480" y="15240"/>
                    <a:pt x="35242" y="15240"/>
                  </a:cubicBezTo>
                  <a:cubicBezTo>
                    <a:pt x="39052" y="15240"/>
                    <a:pt x="41910" y="16193"/>
                    <a:pt x="43815" y="18098"/>
                  </a:cubicBezTo>
                  <a:cubicBezTo>
                    <a:pt x="45720" y="20003"/>
                    <a:pt x="47625" y="22860"/>
                    <a:pt x="48577" y="26670"/>
                  </a:cubicBezTo>
                  <a:lnTo>
                    <a:pt x="67627" y="22860"/>
                  </a:lnTo>
                  <a:cubicBezTo>
                    <a:pt x="65723" y="15240"/>
                    <a:pt x="61913" y="9525"/>
                    <a:pt x="56198" y="5715"/>
                  </a:cubicBezTo>
                  <a:cubicBezTo>
                    <a:pt x="50483" y="1905"/>
                    <a:pt x="43815" y="0"/>
                    <a:pt x="35242" y="0"/>
                  </a:cubicBezTo>
                  <a:cubicBezTo>
                    <a:pt x="24765" y="0"/>
                    <a:pt x="16192" y="3810"/>
                    <a:pt x="9525" y="10478"/>
                  </a:cubicBezTo>
                  <a:cubicBezTo>
                    <a:pt x="2858" y="17145"/>
                    <a:pt x="0" y="26670"/>
                    <a:pt x="0" y="39053"/>
                  </a:cubicBezTo>
                  <a:cubicBezTo>
                    <a:pt x="0" y="51435"/>
                    <a:pt x="2858" y="60008"/>
                    <a:pt x="9525" y="66675"/>
                  </a:cubicBezTo>
                  <a:cubicBezTo>
                    <a:pt x="16192" y="73343"/>
                    <a:pt x="24765" y="77153"/>
                    <a:pt x="35242" y="77153"/>
                  </a:cubicBezTo>
                  <a:cubicBezTo>
                    <a:pt x="44767" y="77153"/>
                    <a:pt x="52388" y="75248"/>
                    <a:pt x="58102" y="70485"/>
                  </a:cubicBezTo>
                  <a:cubicBezTo>
                    <a:pt x="63817" y="65723"/>
                    <a:pt x="67627" y="59055"/>
                    <a:pt x="69533" y="50483"/>
                  </a:cubicBezTo>
                  <a:lnTo>
                    <a:pt x="50483" y="47625"/>
                  </a:lnTo>
                  <a:cubicBezTo>
                    <a:pt x="47625" y="52388"/>
                    <a:pt x="45720" y="56198"/>
                    <a:pt x="43815" y="581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CBD50E5-880D-4351-9581-0E8260542B45}"/>
                </a:ext>
              </a:extLst>
            </p:cNvPr>
            <p:cNvSpPr/>
            <p:nvPr/>
          </p:nvSpPr>
          <p:spPr>
            <a:xfrm>
              <a:off x="4414837" y="3058477"/>
              <a:ext cx="285750" cy="104775"/>
            </a:xfrm>
            <a:custGeom>
              <a:avLst/>
              <a:gdLst>
                <a:gd name="connsiteX0" fmla="*/ 0 w 285750"/>
                <a:gd name="connsiteY0" fmla="*/ 0 h 104775"/>
                <a:gd name="connsiteX1" fmla="*/ 289560 w 285750"/>
                <a:gd name="connsiteY1" fmla="*/ 0 h 104775"/>
                <a:gd name="connsiteX2" fmla="*/ 289560 w 285750"/>
                <a:gd name="connsiteY2" fmla="*/ 104775 h 104775"/>
                <a:gd name="connsiteX3" fmla="*/ 0 w 285750"/>
                <a:gd name="connsiteY3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04775">
                  <a:moveTo>
                    <a:pt x="0" y="0"/>
                  </a:moveTo>
                  <a:lnTo>
                    <a:pt x="289560" y="0"/>
                  </a:lnTo>
                  <a:lnTo>
                    <a:pt x="289560" y="104775"/>
                  </a:lnTo>
                  <a:lnTo>
                    <a:pt x="0" y="10477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AE02B5E-B16E-4778-9D0A-3A179708739E}"/>
                </a:ext>
              </a:extLst>
            </p:cNvPr>
            <p:cNvSpPr/>
            <p:nvPr/>
          </p:nvSpPr>
          <p:spPr>
            <a:xfrm>
              <a:off x="4469129" y="3086100"/>
              <a:ext cx="28575" cy="38100"/>
            </a:xfrm>
            <a:custGeom>
              <a:avLst/>
              <a:gdLst>
                <a:gd name="connsiteX0" fmla="*/ 26670 w 28575"/>
                <a:gd name="connsiteY0" fmla="*/ 18098 h 38100"/>
                <a:gd name="connsiteX1" fmla="*/ 5715 w 28575"/>
                <a:gd name="connsiteY1" fmla="*/ 18098 h 38100"/>
                <a:gd name="connsiteX2" fmla="*/ 5715 w 28575"/>
                <a:gd name="connsiteY2" fmla="*/ 0 h 38100"/>
                <a:gd name="connsiteX3" fmla="*/ 0 w 28575"/>
                <a:gd name="connsiteY3" fmla="*/ 0 h 38100"/>
                <a:gd name="connsiteX4" fmla="*/ 0 w 28575"/>
                <a:gd name="connsiteY4" fmla="*/ 43815 h 38100"/>
                <a:gd name="connsiteX5" fmla="*/ 5715 w 28575"/>
                <a:gd name="connsiteY5" fmla="*/ 43815 h 38100"/>
                <a:gd name="connsiteX6" fmla="*/ 5715 w 28575"/>
                <a:gd name="connsiteY6" fmla="*/ 22860 h 38100"/>
                <a:gd name="connsiteX7" fmla="*/ 26670 w 28575"/>
                <a:gd name="connsiteY7" fmla="*/ 22860 h 38100"/>
                <a:gd name="connsiteX8" fmla="*/ 26670 w 28575"/>
                <a:gd name="connsiteY8" fmla="*/ 43815 h 38100"/>
                <a:gd name="connsiteX9" fmla="*/ 32385 w 28575"/>
                <a:gd name="connsiteY9" fmla="*/ 43815 h 38100"/>
                <a:gd name="connsiteX10" fmla="*/ 32385 w 28575"/>
                <a:gd name="connsiteY10" fmla="*/ 0 h 38100"/>
                <a:gd name="connsiteX11" fmla="*/ 26670 w 28575"/>
                <a:gd name="connsiteY1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26670" y="18098"/>
                  </a:moveTo>
                  <a:lnTo>
                    <a:pt x="5715" y="18098"/>
                  </a:lnTo>
                  <a:lnTo>
                    <a:pt x="5715" y="0"/>
                  </a:lnTo>
                  <a:lnTo>
                    <a:pt x="0" y="0"/>
                  </a:lnTo>
                  <a:lnTo>
                    <a:pt x="0" y="43815"/>
                  </a:lnTo>
                  <a:lnTo>
                    <a:pt x="5715" y="43815"/>
                  </a:lnTo>
                  <a:lnTo>
                    <a:pt x="5715" y="22860"/>
                  </a:lnTo>
                  <a:lnTo>
                    <a:pt x="26670" y="22860"/>
                  </a:lnTo>
                  <a:lnTo>
                    <a:pt x="26670" y="43815"/>
                  </a:lnTo>
                  <a:lnTo>
                    <a:pt x="32385" y="43815"/>
                  </a:lnTo>
                  <a:lnTo>
                    <a:pt x="32385" y="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BD6C130-C20D-431F-B26B-A7DDACF4662D}"/>
                </a:ext>
              </a:extLst>
            </p:cNvPr>
            <p:cNvSpPr/>
            <p:nvPr/>
          </p:nvSpPr>
          <p:spPr>
            <a:xfrm>
              <a:off x="4506277" y="3086100"/>
              <a:ext cx="28575" cy="38100"/>
            </a:xfrm>
            <a:custGeom>
              <a:avLst/>
              <a:gdLst>
                <a:gd name="connsiteX0" fmla="*/ 0 w 28575"/>
                <a:gd name="connsiteY0" fmla="*/ 4763 h 38100"/>
                <a:gd name="connsiteX1" fmla="*/ 14288 w 28575"/>
                <a:gd name="connsiteY1" fmla="*/ 4763 h 38100"/>
                <a:gd name="connsiteX2" fmla="*/ 14288 w 28575"/>
                <a:gd name="connsiteY2" fmla="*/ 43815 h 38100"/>
                <a:gd name="connsiteX3" fmla="*/ 20002 w 28575"/>
                <a:gd name="connsiteY3" fmla="*/ 43815 h 38100"/>
                <a:gd name="connsiteX4" fmla="*/ 20002 w 28575"/>
                <a:gd name="connsiteY4" fmla="*/ 4763 h 38100"/>
                <a:gd name="connsiteX5" fmla="*/ 33338 w 28575"/>
                <a:gd name="connsiteY5" fmla="*/ 4763 h 38100"/>
                <a:gd name="connsiteX6" fmla="*/ 33338 w 28575"/>
                <a:gd name="connsiteY6" fmla="*/ 0 h 38100"/>
                <a:gd name="connsiteX7" fmla="*/ 0 w 28575"/>
                <a:gd name="connsiteY7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38100">
                  <a:moveTo>
                    <a:pt x="0" y="4763"/>
                  </a:moveTo>
                  <a:lnTo>
                    <a:pt x="14288" y="4763"/>
                  </a:lnTo>
                  <a:lnTo>
                    <a:pt x="14288" y="43815"/>
                  </a:lnTo>
                  <a:lnTo>
                    <a:pt x="20002" y="43815"/>
                  </a:lnTo>
                  <a:lnTo>
                    <a:pt x="20002" y="4763"/>
                  </a:lnTo>
                  <a:lnTo>
                    <a:pt x="33338" y="4763"/>
                  </a:lnTo>
                  <a:lnTo>
                    <a:pt x="33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4FA23B4-80EB-4DAD-A542-663EF9D447E4}"/>
                </a:ext>
              </a:extLst>
            </p:cNvPr>
            <p:cNvSpPr/>
            <p:nvPr/>
          </p:nvSpPr>
          <p:spPr>
            <a:xfrm>
              <a:off x="4542472" y="3085147"/>
              <a:ext cx="38100" cy="38100"/>
            </a:xfrm>
            <a:custGeom>
              <a:avLst/>
              <a:gdLst>
                <a:gd name="connsiteX0" fmla="*/ 35242 w 38100"/>
                <a:gd name="connsiteY0" fmla="*/ 952 h 38100"/>
                <a:gd name="connsiteX1" fmla="*/ 27623 w 38100"/>
                <a:gd name="connsiteY1" fmla="*/ 21907 h 38100"/>
                <a:gd name="connsiteX2" fmla="*/ 22860 w 38100"/>
                <a:gd name="connsiteY2" fmla="*/ 37148 h 38100"/>
                <a:gd name="connsiteX3" fmla="*/ 22860 w 38100"/>
                <a:gd name="connsiteY3" fmla="*/ 37148 h 38100"/>
                <a:gd name="connsiteX4" fmla="*/ 18098 w 38100"/>
                <a:gd name="connsiteY4" fmla="*/ 21907 h 38100"/>
                <a:gd name="connsiteX5" fmla="*/ 10477 w 38100"/>
                <a:gd name="connsiteY5" fmla="*/ 952 h 38100"/>
                <a:gd name="connsiteX6" fmla="*/ 2857 w 38100"/>
                <a:gd name="connsiteY6" fmla="*/ 952 h 38100"/>
                <a:gd name="connsiteX7" fmla="*/ 0 w 38100"/>
                <a:gd name="connsiteY7" fmla="*/ 44767 h 38100"/>
                <a:gd name="connsiteX8" fmla="*/ 5715 w 38100"/>
                <a:gd name="connsiteY8" fmla="*/ 44767 h 38100"/>
                <a:gd name="connsiteX9" fmla="*/ 6667 w 38100"/>
                <a:gd name="connsiteY9" fmla="*/ 25717 h 38100"/>
                <a:gd name="connsiteX10" fmla="*/ 7620 w 38100"/>
                <a:gd name="connsiteY10" fmla="*/ 6667 h 38100"/>
                <a:gd name="connsiteX11" fmla="*/ 7620 w 38100"/>
                <a:gd name="connsiteY11" fmla="*/ 6667 h 38100"/>
                <a:gd name="connsiteX12" fmla="*/ 12382 w 38100"/>
                <a:gd name="connsiteY12" fmla="*/ 23813 h 38100"/>
                <a:gd name="connsiteX13" fmla="*/ 19050 w 38100"/>
                <a:gd name="connsiteY13" fmla="*/ 44767 h 38100"/>
                <a:gd name="connsiteX14" fmla="*/ 23813 w 38100"/>
                <a:gd name="connsiteY14" fmla="*/ 44767 h 38100"/>
                <a:gd name="connsiteX15" fmla="*/ 31432 w 38100"/>
                <a:gd name="connsiteY15" fmla="*/ 22860 h 38100"/>
                <a:gd name="connsiteX16" fmla="*/ 37148 w 38100"/>
                <a:gd name="connsiteY16" fmla="*/ 5715 h 38100"/>
                <a:gd name="connsiteX17" fmla="*/ 37148 w 38100"/>
                <a:gd name="connsiteY17" fmla="*/ 5715 h 38100"/>
                <a:gd name="connsiteX18" fmla="*/ 38100 w 38100"/>
                <a:gd name="connsiteY18" fmla="*/ 24765 h 38100"/>
                <a:gd name="connsiteX19" fmla="*/ 39052 w 38100"/>
                <a:gd name="connsiteY19" fmla="*/ 43815 h 38100"/>
                <a:gd name="connsiteX20" fmla="*/ 44767 w 38100"/>
                <a:gd name="connsiteY20" fmla="*/ 43815 h 38100"/>
                <a:gd name="connsiteX21" fmla="*/ 41910 w 38100"/>
                <a:gd name="connsiteY21" fmla="*/ 0 h 38100"/>
                <a:gd name="connsiteX22" fmla="*/ 35242 w 38100"/>
                <a:gd name="connsiteY2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0" h="38100">
                  <a:moveTo>
                    <a:pt x="35242" y="952"/>
                  </a:moveTo>
                  <a:lnTo>
                    <a:pt x="27623" y="21907"/>
                  </a:lnTo>
                  <a:cubicBezTo>
                    <a:pt x="25717" y="27623"/>
                    <a:pt x="23813" y="32385"/>
                    <a:pt x="22860" y="37148"/>
                  </a:cubicBezTo>
                  <a:lnTo>
                    <a:pt x="22860" y="37148"/>
                  </a:lnTo>
                  <a:cubicBezTo>
                    <a:pt x="21907" y="32385"/>
                    <a:pt x="20002" y="27623"/>
                    <a:pt x="18098" y="21907"/>
                  </a:cubicBezTo>
                  <a:lnTo>
                    <a:pt x="10477" y="952"/>
                  </a:lnTo>
                  <a:lnTo>
                    <a:pt x="2857" y="952"/>
                  </a:lnTo>
                  <a:lnTo>
                    <a:pt x="0" y="44767"/>
                  </a:lnTo>
                  <a:lnTo>
                    <a:pt x="5715" y="44767"/>
                  </a:lnTo>
                  <a:lnTo>
                    <a:pt x="6667" y="25717"/>
                  </a:lnTo>
                  <a:cubicBezTo>
                    <a:pt x="6667" y="19050"/>
                    <a:pt x="7620" y="11430"/>
                    <a:pt x="7620" y="6667"/>
                  </a:cubicBezTo>
                  <a:lnTo>
                    <a:pt x="7620" y="6667"/>
                  </a:lnTo>
                  <a:cubicBezTo>
                    <a:pt x="8573" y="12382"/>
                    <a:pt x="10477" y="17145"/>
                    <a:pt x="12382" y="23813"/>
                  </a:cubicBezTo>
                  <a:lnTo>
                    <a:pt x="19050" y="44767"/>
                  </a:lnTo>
                  <a:lnTo>
                    <a:pt x="23813" y="44767"/>
                  </a:lnTo>
                  <a:lnTo>
                    <a:pt x="31432" y="22860"/>
                  </a:lnTo>
                  <a:cubicBezTo>
                    <a:pt x="33338" y="17145"/>
                    <a:pt x="35242" y="11430"/>
                    <a:pt x="37148" y="5715"/>
                  </a:cubicBezTo>
                  <a:lnTo>
                    <a:pt x="37148" y="5715"/>
                  </a:lnTo>
                  <a:cubicBezTo>
                    <a:pt x="37148" y="11430"/>
                    <a:pt x="37148" y="19050"/>
                    <a:pt x="38100" y="24765"/>
                  </a:cubicBezTo>
                  <a:lnTo>
                    <a:pt x="39052" y="43815"/>
                  </a:lnTo>
                  <a:lnTo>
                    <a:pt x="44767" y="43815"/>
                  </a:lnTo>
                  <a:lnTo>
                    <a:pt x="41910" y="0"/>
                  </a:lnTo>
                  <a:lnTo>
                    <a:pt x="3524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8EE607-3D29-4117-911A-31BCD0239F57}"/>
                </a:ext>
              </a:extLst>
            </p:cNvPr>
            <p:cNvSpPr/>
            <p:nvPr/>
          </p:nvSpPr>
          <p:spPr>
            <a:xfrm>
              <a:off x="4596764" y="3086100"/>
              <a:ext cx="19050" cy="38100"/>
            </a:xfrm>
            <a:custGeom>
              <a:avLst/>
              <a:gdLst>
                <a:gd name="connsiteX0" fmla="*/ 5715 w 19050"/>
                <a:gd name="connsiteY0" fmla="*/ 0 h 38100"/>
                <a:gd name="connsiteX1" fmla="*/ 0 w 19050"/>
                <a:gd name="connsiteY1" fmla="*/ 0 h 38100"/>
                <a:gd name="connsiteX2" fmla="*/ 0 w 19050"/>
                <a:gd name="connsiteY2" fmla="*/ 43815 h 38100"/>
                <a:gd name="connsiteX3" fmla="*/ 24765 w 19050"/>
                <a:gd name="connsiteY3" fmla="*/ 43815 h 38100"/>
                <a:gd name="connsiteX4" fmla="*/ 24765 w 19050"/>
                <a:gd name="connsiteY4" fmla="*/ 39052 h 38100"/>
                <a:gd name="connsiteX5" fmla="*/ 5715 w 19050"/>
                <a:gd name="connsiteY5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38100">
                  <a:moveTo>
                    <a:pt x="5715" y="0"/>
                  </a:moveTo>
                  <a:lnTo>
                    <a:pt x="0" y="0"/>
                  </a:lnTo>
                  <a:lnTo>
                    <a:pt x="0" y="43815"/>
                  </a:lnTo>
                  <a:lnTo>
                    <a:pt x="24765" y="43815"/>
                  </a:lnTo>
                  <a:lnTo>
                    <a:pt x="24765" y="39052"/>
                  </a:lnTo>
                  <a:lnTo>
                    <a:pt x="5715" y="39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190FCD-0F5A-4965-B909-FD406130CFC4}"/>
                </a:ext>
              </a:extLst>
            </p:cNvPr>
            <p:cNvSpPr/>
            <p:nvPr/>
          </p:nvSpPr>
          <p:spPr>
            <a:xfrm>
              <a:off x="4624387" y="3088004"/>
              <a:ext cx="19050" cy="38100"/>
            </a:xfrm>
            <a:custGeom>
              <a:avLst/>
              <a:gdLst>
                <a:gd name="connsiteX0" fmla="*/ 21908 w 19050"/>
                <a:gd name="connsiteY0" fmla="*/ 17145 h 38100"/>
                <a:gd name="connsiteX1" fmla="*/ 12383 w 19050"/>
                <a:gd name="connsiteY1" fmla="*/ 15240 h 38100"/>
                <a:gd name="connsiteX2" fmla="*/ 8573 w 19050"/>
                <a:gd name="connsiteY2" fmla="*/ 15240 h 38100"/>
                <a:gd name="connsiteX3" fmla="*/ 10477 w 19050"/>
                <a:gd name="connsiteY3" fmla="*/ 4763 h 38100"/>
                <a:gd name="connsiteX4" fmla="*/ 26670 w 19050"/>
                <a:gd name="connsiteY4" fmla="*/ 4763 h 38100"/>
                <a:gd name="connsiteX5" fmla="*/ 26670 w 19050"/>
                <a:gd name="connsiteY5" fmla="*/ 0 h 38100"/>
                <a:gd name="connsiteX6" fmla="*/ 6667 w 19050"/>
                <a:gd name="connsiteY6" fmla="*/ 0 h 38100"/>
                <a:gd name="connsiteX7" fmla="*/ 3810 w 19050"/>
                <a:gd name="connsiteY7" fmla="*/ 20003 h 38100"/>
                <a:gd name="connsiteX8" fmla="*/ 9525 w 19050"/>
                <a:gd name="connsiteY8" fmla="*/ 20003 h 38100"/>
                <a:gd name="connsiteX9" fmla="*/ 21908 w 19050"/>
                <a:gd name="connsiteY9" fmla="*/ 29528 h 38100"/>
                <a:gd name="connsiteX10" fmla="*/ 11430 w 19050"/>
                <a:gd name="connsiteY10" fmla="*/ 39053 h 38100"/>
                <a:gd name="connsiteX11" fmla="*/ 1905 w 19050"/>
                <a:gd name="connsiteY11" fmla="*/ 37148 h 38100"/>
                <a:gd name="connsiteX12" fmla="*/ 0 w 19050"/>
                <a:gd name="connsiteY12" fmla="*/ 41910 h 38100"/>
                <a:gd name="connsiteX13" fmla="*/ 10477 w 19050"/>
                <a:gd name="connsiteY13" fmla="*/ 44768 h 38100"/>
                <a:gd name="connsiteX14" fmla="*/ 26670 w 19050"/>
                <a:gd name="connsiteY14" fmla="*/ 30480 h 38100"/>
                <a:gd name="connsiteX15" fmla="*/ 21908 w 19050"/>
                <a:gd name="connsiteY15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050" h="38100">
                  <a:moveTo>
                    <a:pt x="21908" y="17145"/>
                  </a:moveTo>
                  <a:cubicBezTo>
                    <a:pt x="19050" y="15240"/>
                    <a:pt x="16192" y="15240"/>
                    <a:pt x="12383" y="15240"/>
                  </a:cubicBezTo>
                  <a:cubicBezTo>
                    <a:pt x="10477" y="15240"/>
                    <a:pt x="9525" y="15240"/>
                    <a:pt x="8573" y="15240"/>
                  </a:cubicBezTo>
                  <a:lnTo>
                    <a:pt x="10477" y="4763"/>
                  </a:lnTo>
                  <a:lnTo>
                    <a:pt x="26670" y="4763"/>
                  </a:lnTo>
                  <a:lnTo>
                    <a:pt x="26670" y="0"/>
                  </a:lnTo>
                  <a:lnTo>
                    <a:pt x="6667" y="0"/>
                  </a:lnTo>
                  <a:lnTo>
                    <a:pt x="3810" y="20003"/>
                  </a:lnTo>
                  <a:cubicBezTo>
                    <a:pt x="5715" y="20003"/>
                    <a:pt x="7620" y="20003"/>
                    <a:pt x="9525" y="20003"/>
                  </a:cubicBezTo>
                  <a:cubicBezTo>
                    <a:pt x="18098" y="20003"/>
                    <a:pt x="21908" y="23813"/>
                    <a:pt x="21908" y="29528"/>
                  </a:cubicBezTo>
                  <a:cubicBezTo>
                    <a:pt x="21908" y="35243"/>
                    <a:pt x="17145" y="39053"/>
                    <a:pt x="11430" y="39053"/>
                  </a:cubicBezTo>
                  <a:cubicBezTo>
                    <a:pt x="7620" y="39053"/>
                    <a:pt x="3810" y="38100"/>
                    <a:pt x="1905" y="37148"/>
                  </a:cubicBezTo>
                  <a:lnTo>
                    <a:pt x="0" y="41910"/>
                  </a:lnTo>
                  <a:cubicBezTo>
                    <a:pt x="1905" y="42863"/>
                    <a:pt x="5715" y="44768"/>
                    <a:pt x="10477" y="44768"/>
                  </a:cubicBezTo>
                  <a:cubicBezTo>
                    <a:pt x="20002" y="44768"/>
                    <a:pt x="26670" y="38100"/>
                    <a:pt x="26670" y="30480"/>
                  </a:cubicBezTo>
                  <a:cubicBezTo>
                    <a:pt x="27623" y="22860"/>
                    <a:pt x="24765" y="19050"/>
                    <a:pt x="21908" y="171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C7C2FE0-2D76-4D0F-B256-66ED49BD63D1}"/>
                </a:ext>
              </a:extLst>
            </p:cNvPr>
            <p:cNvSpPr/>
            <p:nvPr/>
          </p:nvSpPr>
          <p:spPr>
            <a:xfrm>
              <a:off x="414147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A7EABBA-5879-4455-980A-2EC784A75D2B}"/>
                </a:ext>
              </a:extLst>
            </p:cNvPr>
            <p:cNvSpPr/>
            <p:nvPr/>
          </p:nvSpPr>
          <p:spPr>
            <a:xfrm>
              <a:off x="442722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11A952-D328-49C7-98EA-C82D1718F278}"/>
                </a:ext>
              </a:extLst>
            </p:cNvPr>
            <p:cNvSpPr/>
            <p:nvPr/>
          </p:nvSpPr>
          <p:spPr>
            <a:xfrm>
              <a:off x="5048250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8 w 19050"/>
                <a:gd name="connsiteY1" fmla="*/ 0 h 733425"/>
                <a:gd name="connsiteX2" fmla="*/ 21908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8" y="0"/>
                  </a:lnTo>
                  <a:lnTo>
                    <a:pt x="21908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ECB6747-1932-447F-A3DC-76A7929CC376}"/>
                </a:ext>
              </a:extLst>
            </p:cNvPr>
            <p:cNvSpPr/>
            <p:nvPr/>
          </p:nvSpPr>
          <p:spPr>
            <a:xfrm>
              <a:off x="5333047" y="3633787"/>
              <a:ext cx="19050" cy="733425"/>
            </a:xfrm>
            <a:custGeom>
              <a:avLst/>
              <a:gdLst>
                <a:gd name="connsiteX0" fmla="*/ 0 w 19050"/>
                <a:gd name="connsiteY0" fmla="*/ 0 h 733425"/>
                <a:gd name="connsiteX1" fmla="*/ 21907 w 19050"/>
                <a:gd name="connsiteY1" fmla="*/ 0 h 733425"/>
                <a:gd name="connsiteX2" fmla="*/ 21907 w 19050"/>
                <a:gd name="connsiteY2" fmla="*/ 734378 h 733425"/>
                <a:gd name="connsiteX3" fmla="*/ 0 w 19050"/>
                <a:gd name="connsiteY3" fmla="*/ 73437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33425">
                  <a:moveTo>
                    <a:pt x="0" y="0"/>
                  </a:moveTo>
                  <a:lnTo>
                    <a:pt x="21907" y="0"/>
                  </a:lnTo>
                  <a:lnTo>
                    <a:pt x="21907" y="734378"/>
                  </a:lnTo>
                  <a:lnTo>
                    <a:pt x="0" y="7343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199BAC8-D8E9-473D-91F0-AA6AAB053D38}"/>
                </a:ext>
              </a:extLst>
            </p:cNvPr>
            <p:cNvSpPr/>
            <p:nvPr/>
          </p:nvSpPr>
          <p:spPr>
            <a:xfrm>
              <a:off x="4078605" y="3551872"/>
              <a:ext cx="381000" cy="76200"/>
            </a:xfrm>
            <a:custGeom>
              <a:avLst/>
              <a:gdLst>
                <a:gd name="connsiteX0" fmla="*/ 0 w 381000"/>
                <a:gd name="connsiteY0" fmla="*/ 0 h 76200"/>
                <a:gd name="connsiteX1" fmla="*/ 389573 w 381000"/>
                <a:gd name="connsiteY1" fmla="*/ 0 h 76200"/>
                <a:gd name="connsiteX2" fmla="*/ 389573 w 381000"/>
                <a:gd name="connsiteY2" fmla="*/ 81915 h 76200"/>
                <a:gd name="connsiteX3" fmla="*/ 0 w 381000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76200">
                  <a:moveTo>
                    <a:pt x="0" y="0"/>
                  </a:moveTo>
                  <a:lnTo>
                    <a:pt x="389573" y="0"/>
                  </a:lnTo>
                  <a:lnTo>
                    <a:pt x="389573" y="81915"/>
                  </a:lnTo>
                  <a:lnTo>
                    <a:pt x="0" y="8191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FB34481-DEC9-4375-BBC4-EBECE60D1820}"/>
                </a:ext>
              </a:extLst>
            </p:cNvPr>
            <p:cNvSpPr/>
            <p:nvPr/>
          </p:nvSpPr>
          <p:spPr>
            <a:xfrm>
              <a:off x="4468177" y="3551872"/>
              <a:ext cx="942975" cy="76200"/>
            </a:xfrm>
            <a:custGeom>
              <a:avLst/>
              <a:gdLst>
                <a:gd name="connsiteX0" fmla="*/ 0 w 942975"/>
                <a:gd name="connsiteY0" fmla="*/ 0 h 76200"/>
                <a:gd name="connsiteX1" fmla="*/ 949643 w 942975"/>
                <a:gd name="connsiteY1" fmla="*/ 0 h 76200"/>
                <a:gd name="connsiteX2" fmla="*/ 949643 w 942975"/>
                <a:gd name="connsiteY2" fmla="*/ 81915 h 76200"/>
                <a:gd name="connsiteX3" fmla="*/ 0 w 942975"/>
                <a:gd name="connsiteY3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76200">
                  <a:moveTo>
                    <a:pt x="0" y="0"/>
                  </a:moveTo>
                  <a:lnTo>
                    <a:pt x="949643" y="0"/>
                  </a:lnTo>
                  <a:lnTo>
                    <a:pt x="949643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E8F9491-4CFF-41D3-9FAD-BD7FF3352C12}"/>
                </a:ext>
              </a:extLst>
            </p:cNvPr>
            <p:cNvSpPr/>
            <p:nvPr/>
          </p:nvSpPr>
          <p:spPr>
            <a:xfrm>
              <a:off x="5196840" y="3152775"/>
              <a:ext cx="171450" cy="390525"/>
            </a:xfrm>
            <a:custGeom>
              <a:avLst/>
              <a:gdLst>
                <a:gd name="connsiteX0" fmla="*/ 0 w 171450"/>
                <a:gd name="connsiteY0" fmla="*/ 0 h 390525"/>
                <a:gd name="connsiteX1" fmla="*/ 175260 w 171450"/>
                <a:gd name="connsiteY1" fmla="*/ 0 h 390525"/>
                <a:gd name="connsiteX2" fmla="*/ 175260 w 171450"/>
                <a:gd name="connsiteY2" fmla="*/ 394335 h 390525"/>
                <a:gd name="connsiteX3" fmla="*/ 0 w 17145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390525">
                  <a:moveTo>
                    <a:pt x="0" y="0"/>
                  </a:moveTo>
                  <a:lnTo>
                    <a:pt x="175260" y="0"/>
                  </a:lnTo>
                  <a:lnTo>
                    <a:pt x="175260" y="394335"/>
                  </a:lnTo>
                  <a:lnTo>
                    <a:pt x="0" y="394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FA6A232-1A13-4054-B97E-871AE98FAE69}"/>
                </a:ext>
              </a:extLst>
            </p:cNvPr>
            <p:cNvSpPr/>
            <p:nvPr/>
          </p:nvSpPr>
          <p:spPr>
            <a:xfrm>
              <a:off x="5213032" y="3188017"/>
              <a:ext cx="142875" cy="57150"/>
            </a:xfrm>
            <a:custGeom>
              <a:avLst/>
              <a:gdLst>
                <a:gd name="connsiteX0" fmla="*/ 0 w 142875"/>
                <a:gd name="connsiteY0" fmla="*/ 0 h 57150"/>
                <a:gd name="connsiteX1" fmla="*/ 143828 w 142875"/>
                <a:gd name="connsiteY1" fmla="*/ 0 h 57150"/>
                <a:gd name="connsiteX2" fmla="*/ 143828 w 142875"/>
                <a:gd name="connsiteY2" fmla="*/ 60008 h 57150"/>
                <a:gd name="connsiteX3" fmla="*/ 0 w 14287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7150">
                  <a:moveTo>
                    <a:pt x="0" y="0"/>
                  </a:moveTo>
                  <a:lnTo>
                    <a:pt x="143828" y="0"/>
                  </a:lnTo>
                  <a:lnTo>
                    <a:pt x="143828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9903EF5-B7B4-4905-AC53-0A19710658E2}"/>
                </a:ext>
              </a:extLst>
            </p:cNvPr>
            <p:cNvSpPr/>
            <p:nvPr/>
          </p:nvSpPr>
          <p:spPr>
            <a:xfrm>
              <a:off x="5213032" y="3263265"/>
              <a:ext cx="142875" cy="28575"/>
            </a:xfrm>
            <a:custGeom>
              <a:avLst/>
              <a:gdLst>
                <a:gd name="connsiteX0" fmla="*/ 0 w 142875"/>
                <a:gd name="connsiteY0" fmla="*/ 0 h 28575"/>
                <a:gd name="connsiteX1" fmla="*/ 143828 w 142875"/>
                <a:gd name="connsiteY1" fmla="*/ 0 h 28575"/>
                <a:gd name="connsiteX2" fmla="*/ 143828 w 142875"/>
                <a:gd name="connsiteY2" fmla="*/ 35242 h 28575"/>
                <a:gd name="connsiteX3" fmla="*/ 0 w 14287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28575">
                  <a:moveTo>
                    <a:pt x="0" y="0"/>
                  </a:moveTo>
                  <a:lnTo>
                    <a:pt x="143828" y="0"/>
                  </a:lnTo>
                  <a:lnTo>
                    <a:pt x="143828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3441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9558D4C-A239-4760-8A09-7C73E6429A6F}"/>
                </a:ext>
              </a:extLst>
            </p:cNvPr>
            <p:cNvSpPr/>
            <p:nvPr/>
          </p:nvSpPr>
          <p:spPr>
            <a:xfrm>
              <a:off x="4927282" y="3152775"/>
              <a:ext cx="266700" cy="390525"/>
            </a:xfrm>
            <a:custGeom>
              <a:avLst/>
              <a:gdLst>
                <a:gd name="connsiteX0" fmla="*/ 0 w 266700"/>
                <a:gd name="connsiteY0" fmla="*/ 0 h 390525"/>
                <a:gd name="connsiteX1" fmla="*/ 269558 w 266700"/>
                <a:gd name="connsiteY1" fmla="*/ 0 h 390525"/>
                <a:gd name="connsiteX2" fmla="*/ 269558 w 266700"/>
                <a:gd name="connsiteY2" fmla="*/ 394335 h 390525"/>
                <a:gd name="connsiteX3" fmla="*/ 0 w 266700"/>
                <a:gd name="connsiteY3" fmla="*/ 3943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390525">
                  <a:moveTo>
                    <a:pt x="0" y="0"/>
                  </a:moveTo>
                  <a:lnTo>
                    <a:pt x="269558" y="0"/>
                  </a:lnTo>
                  <a:lnTo>
                    <a:pt x="269558" y="394335"/>
                  </a:lnTo>
                  <a:lnTo>
                    <a:pt x="0" y="394335"/>
                  </a:ln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12CE767-F0D7-4652-87EA-6CF5D21FE5E1}"/>
                </a:ext>
              </a:extLst>
            </p:cNvPr>
            <p:cNvSpPr/>
            <p:nvPr/>
          </p:nvSpPr>
          <p:spPr>
            <a:xfrm>
              <a:off x="5250179" y="3411854"/>
              <a:ext cx="66675" cy="66675"/>
            </a:xfrm>
            <a:custGeom>
              <a:avLst/>
              <a:gdLst>
                <a:gd name="connsiteX0" fmla="*/ 35242 w 66675"/>
                <a:gd name="connsiteY0" fmla="*/ 0 h 66675"/>
                <a:gd name="connsiteX1" fmla="*/ 0 w 66675"/>
                <a:gd name="connsiteY1" fmla="*/ 35243 h 66675"/>
                <a:gd name="connsiteX2" fmla="*/ 35242 w 66675"/>
                <a:gd name="connsiteY2" fmla="*/ 70485 h 66675"/>
                <a:gd name="connsiteX3" fmla="*/ 70485 w 66675"/>
                <a:gd name="connsiteY3" fmla="*/ 35243 h 66675"/>
                <a:gd name="connsiteX4" fmla="*/ 35242 w 666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242" y="0"/>
                  </a:moveTo>
                  <a:cubicBezTo>
                    <a:pt x="16192" y="0"/>
                    <a:pt x="0" y="16193"/>
                    <a:pt x="0" y="35243"/>
                  </a:cubicBezTo>
                  <a:cubicBezTo>
                    <a:pt x="0" y="54293"/>
                    <a:pt x="16192" y="70485"/>
                    <a:pt x="35242" y="70485"/>
                  </a:cubicBezTo>
                  <a:cubicBezTo>
                    <a:pt x="54292" y="70485"/>
                    <a:pt x="70485" y="54293"/>
                    <a:pt x="70485" y="35243"/>
                  </a:cubicBezTo>
                  <a:cubicBezTo>
                    <a:pt x="69533" y="15240"/>
                    <a:pt x="54292" y="0"/>
                    <a:pt x="35242" y="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96E2AE2-7719-4FF9-B98E-0645CE0CB5C3}"/>
                </a:ext>
              </a:extLst>
            </p:cNvPr>
            <p:cNvSpPr/>
            <p:nvPr/>
          </p:nvSpPr>
          <p:spPr>
            <a:xfrm>
              <a:off x="4646242" y="3514206"/>
              <a:ext cx="28575" cy="9525"/>
            </a:xfrm>
            <a:custGeom>
              <a:avLst/>
              <a:gdLst>
                <a:gd name="connsiteX0" fmla="*/ 52 w 28575"/>
                <a:gd name="connsiteY0" fmla="*/ 3376 h 9525"/>
                <a:gd name="connsiteX1" fmla="*/ 15292 w 28575"/>
                <a:gd name="connsiteY1" fmla="*/ 15759 h 9525"/>
                <a:gd name="connsiteX2" fmla="*/ 31485 w 28575"/>
                <a:gd name="connsiteY2" fmla="*/ 8139 h 9525"/>
                <a:gd name="connsiteX3" fmla="*/ 9577 w 28575"/>
                <a:gd name="connsiteY3" fmla="*/ 2424 h 9525"/>
                <a:gd name="connsiteX4" fmla="*/ 52 w 28575"/>
                <a:gd name="connsiteY4" fmla="*/ 337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52" y="3376"/>
                  </a:moveTo>
                  <a:cubicBezTo>
                    <a:pt x="-900" y="7186"/>
                    <a:pt x="11482" y="15759"/>
                    <a:pt x="15292" y="15759"/>
                  </a:cubicBezTo>
                  <a:cubicBezTo>
                    <a:pt x="23865" y="13854"/>
                    <a:pt x="22912" y="9091"/>
                    <a:pt x="31485" y="8139"/>
                  </a:cubicBezTo>
                  <a:cubicBezTo>
                    <a:pt x="23865" y="7186"/>
                    <a:pt x="16245" y="5281"/>
                    <a:pt x="9577" y="2424"/>
                  </a:cubicBezTo>
                  <a:cubicBezTo>
                    <a:pt x="5767" y="519"/>
                    <a:pt x="1957" y="-2339"/>
                    <a:pt x="52" y="3376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A72751-FFC2-41BA-8344-72CC5F6B7990}"/>
                </a:ext>
              </a:extLst>
            </p:cNvPr>
            <p:cNvSpPr/>
            <p:nvPr/>
          </p:nvSpPr>
          <p:spPr>
            <a:xfrm>
              <a:off x="4596764" y="3522345"/>
              <a:ext cx="95250" cy="47625"/>
            </a:xfrm>
            <a:custGeom>
              <a:avLst/>
              <a:gdLst>
                <a:gd name="connsiteX0" fmla="*/ 60960 w 95250"/>
                <a:gd name="connsiteY0" fmla="*/ 3810 h 47625"/>
                <a:gd name="connsiteX1" fmla="*/ 25718 w 95250"/>
                <a:gd name="connsiteY1" fmla="*/ 14288 h 47625"/>
                <a:gd name="connsiteX2" fmla="*/ 5715 w 95250"/>
                <a:gd name="connsiteY2" fmla="*/ 21907 h 47625"/>
                <a:gd name="connsiteX3" fmla="*/ 0 w 95250"/>
                <a:gd name="connsiteY3" fmla="*/ 32385 h 47625"/>
                <a:gd name="connsiteX4" fmla="*/ 4763 w 95250"/>
                <a:gd name="connsiteY4" fmla="*/ 38100 h 47625"/>
                <a:gd name="connsiteX5" fmla="*/ 16193 w 95250"/>
                <a:gd name="connsiteY5" fmla="*/ 43815 h 47625"/>
                <a:gd name="connsiteX6" fmla="*/ 38100 w 95250"/>
                <a:gd name="connsiteY6" fmla="*/ 46672 h 47625"/>
                <a:gd name="connsiteX7" fmla="*/ 100965 w 95250"/>
                <a:gd name="connsiteY7" fmla="*/ 36195 h 47625"/>
                <a:gd name="connsiteX8" fmla="*/ 86677 w 95250"/>
                <a:gd name="connsiteY8" fmla="*/ 0 h 47625"/>
                <a:gd name="connsiteX9" fmla="*/ 60960 w 95250"/>
                <a:gd name="connsiteY9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47625">
                  <a:moveTo>
                    <a:pt x="60960" y="3810"/>
                  </a:moveTo>
                  <a:cubicBezTo>
                    <a:pt x="50483" y="5715"/>
                    <a:pt x="27623" y="13335"/>
                    <a:pt x="25718" y="14288"/>
                  </a:cubicBezTo>
                  <a:cubicBezTo>
                    <a:pt x="20955" y="16192"/>
                    <a:pt x="9525" y="19050"/>
                    <a:pt x="5715" y="21907"/>
                  </a:cubicBezTo>
                  <a:cubicBezTo>
                    <a:pt x="3810" y="23813"/>
                    <a:pt x="0" y="29527"/>
                    <a:pt x="0" y="32385"/>
                  </a:cubicBezTo>
                  <a:cubicBezTo>
                    <a:pt x="0" y="36195"/>
                    <a:pt x="4763" y="38100"/>
                    <a:pt x="4763" y="38100"/>
                  </a:cubicBezTo>
                  <a:cubicBezTo>
                    <a:pt x="3810" y="42863"/>
                    <a:pt x="17145" y="42863"/>
                    <a:pt x="16193" y="43815"/>
                  </a:cubicBezTo>
                  <a:cubicBezTo>
                    <a:pt x="14288" y="48577"/>
                    <a:pt x="20002" y="53340"/>
                    <a:pt x="38100" y="46672"/>
                  </a:cubicBezTo>
                  <a:cubicBezTo>
                    <a:pt x="39052" y="46672"/>
                    <a:pt x="85725" y="39052"/>
                    <a:pt x="100965" y="36195"/>
                  </a:cubicBezTo>
                  <a:cubicBezTo>
                    <a:pt x="100013" y="26670"/>
                    <a:pt x="87630" y="0"/>
                    <a:pt x="86677" y="0"/>
                  </a:cubicBezTo>
                  <a:cubicBezTo>
                    <a:pt x="79058" y="0"/>
                    <a:pt x="70485" y="1905"/>
                    <a:pt x="60960" y="381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52A99DF-19FF-4197-9B66-B725D3666D66}"/>
                </a:ext>
              </a:extLst>
            </p:cNvPr>
            <p:cNvSpPr/>
            <p:nvPr/>
          </p:nvSpPr>
          <p:spPr>
            <a:xfrm>
              <a:off x="4681537" y="3415664"/>
              <a:ext cx="276225" cy="142875"/>
            </a:xfrm>
            <a:custGeom>
              <a:avLst/>
              <a:gdLst>
                <a:gd name="connsiteX0" fmla="*/ 248603 w 276225"/>
                <a:gd name="connsiteY0" fmla="*/ 0 h 142875"/>
                <a:gd name="connsiteX1" fmla="*/ 240030 w 276225"/>
                <a:gd name="connsiteY1" fmla="*/ 952 h 142875"/>
                <a:gd name="connsiteX2" fmla="*/ 0 w 276225"/>
                <a:gd name="connsiteY2" fmla="*/ 106680 h 142875"/>
                <a:gd name="connsiteX3" fmla="*/ 10477 w 276225"/>
                <a:gd name="connsiteY3" fmla="*/ 143827 h 142875"/>
                <a:gd name="connsiteX4" fmla="*/ 280035 w 276225"/>
                <a:gd name="connsiteY4" fmla="*/ 38100 h 142875"/>
                <a:gd name="connsiteX5" fmla="*/ 248603 w 276225"/>
                <a:gd name="connsiteY5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42875">
                  <a:moveTo>
                    <a:pt x="248603" y="0"/>
                  </a:moveTo>
                  <a:cubicBezTo>
                    <a:pt x="245745" y="0"/>
                    <a:pt x="241935" y="952"/>
                    <a:pt x="240030" y="952"/>
                  </a:cubicBezTo>
                  <a:cubicBezTo>
                    <a:pt x="197167" y="15240"/>
                    <a:pt x="46673" y="98108"/>
                    <a:pt x="0" y="106680"/>
                  </a:cubicBezTo>
                  <a:cubicBezTo>
                    <a:pt x="5715" y="120968"/>
                    <a:pt x="9525" y="133350"/>
                    <a:pt x="10477" y="143827"/>
                  </a:cubicBezTo>
                  <a:cubicBezTo>
                    <a:pt x="87630" y="128588"/>
                    <a:pt x="277178" y="69533"/>
                    <a:pt x="280035" y="38100"/>
                  </a:cubicBezTo>
                  <a:cubicBezTo>
                    <a:pt x="282892" y="8573"/>
                    <a:pt x="262890" y="0"/>
                    <a:pt x="24860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763C5C0-B47A-45C7-8371-6CD4D1E02C92}"/>
                </a:ext>
              </a:extLst>
            </p:cNvPr>
            <p:cNvSpPr/>
            <p:nvPr/>
          </p:nvSpPr>
          <p:spPr>
            <a:xfrm>
              <a:off x="4897945" y="3191223"/>
              <a:ext cx="209550" cy="276225"/>
            </a:xfrm>
            <a:custGeom>
              <a:avLst/>
              <a:gdLst>
                <a:gd name="connsiteX0" fmla="*/ 125540 w 209550"/>
                <a:gd name="connsiteY0" fmla="*/ 604 h 276225"/>
                <a:gd name="connsiteX1" fmla="*/ 15050 w 209550"/>
                <a:gd name="connsiteY1" fmla="*/ 216821 h 276225"/>
                <a:gd name="connsiteX2" fmla="*/ 55055 w 209550"/>
                <a:gd name="connsiteY2" fmla="*/ 274924 h 276225"/>
                <a:gd name="connsiteX3" fmla="*/ 211265 w 209550"/>
                <a:gd name="connsiteY3" fmla="*/ 57754 h 276225"/>
                <a:gd name="connsiteX4" fmla="*/ 125540 w 209550"/>
                <a:gd name="connsiteY4" fmla="*/ 60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76225">
                  <a:moveTo>
                    <a:pt x="125540" y="604"/>
                  </a:moveTo>
                  <a:cubicBezTo>
                    <a:pt x="100775" y="33941"/>
                    <a:pt x="50292" y="160624"/>
                    <a:pt x="15050" y="216821"/>
                  </a:cubicBezTo>
                  <a:cubicBezTo>
                    <a:pt x="-28765" y="285401"/>
                    <a:pt x="35052" y="291116"/>
                    <a:pt x="55055" y="274924"/>
                  </a:cubicBezTo>
                  <a:cubicBezTo>
                    <a:pt x="107442" y="231109"/>
                    <a:pt x="230315" y="87281"/>
                    <a:pt x="211265" y="57754"/>
                  </a:cubicBezTo>
                  <a:cubicBezTo>
                    <a:pt x="201740" y="44419"/>
                    <a:pt x="130302" y="-6064"/>
                    <a:pt x="125540" y="6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EC360C4-8C1C-46CD-A617-9AB70DF8FC0F}"/>
                </a:ext>
              </a:extLst>
            </p:cNvPr>
            <p:cNvSpPr/>
            <p:nvPr/>
          </p:nvSpPr>
          <p:spPr>
            <a:xfrm>
              <a:off x="4679632" y="3167407"/>
              <a:ext cx="428625" cy="400050"/>
            </a:xfrm>
            <a:custGeom>
              <a:avLst/>
              <a:gdLst>
                <a:gd name="connsiteX0" fmla="*/ 336233 w 428625"/>
                <a:gd name="connsiteY0" fmla="*/ 608 h 400050"/>
                <a:gd name="connsiteX1" fmla="*/ 283845 w 428625"/>
                <a:gd name="connsiteY1" fmla="*/ 120623 h 400050"/>
                <a:gd name="connsiteX2" fmla="*/ 224790 w 428625"/>
                <a:gd name="connsiteY2" fmla="*/ 235875 h 400050"/>
                <a:gd name="connsiteX3" fmla="*/ 217170 w 428625"/>
                <a:gd name="connsiteY3" fmla="*/ 250163 h 400050"/>
                <a:gd name="connsiteX4" fmla="*/ 150495 w 428625"/>
                <a:gd name="connsiteY4" fmla="*/ 281595 h 400050"/>
                <a:gd name="connsiteX5" fmla="*/ 0 w 428625"/>
                <a:gd name="connsiteY5" fmla="*/ 346365 h 400050"/>
                <a:gd name="connsiteX6" fmla="*/ 14288 w 428625"/>
                <a:gd name="connsiteY6" fmla="*/ 401610 h 400050"/>
                <a:gd name="connsiteX7" fmla="*/ 279083 w 428625"/>
                <a:gd name="connsiteY7" fmla="*/ 306360 h 400050"/>
                <a:gd name="connsiteX8" fmla="*/ 431483 w 428625"/>
                <a:gd name="connsiteY8" fmla="*/ 87285 h 400050"/>
                <a:gd name="connsiteX9" fmla="*/ 336233 w 428625"/>
                <a:gd name="connsiteY9" fmla="*/ 60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00050">
                  <a:moveTo>
                    <a:pt x="336233" y="608"/>
                  </a:moveTo>
                  <a:cubicBezTo>
                    <a:pt x="320040" y="40613"/>
                    <a:pt x="304800" y="76808"/>
                    <a:pt x="283845" y="120623"/>
                  </a:cubicBezTo>
                  <a:cubicBezTo>
                    <a:pt x="263842" y="163485"/>
                    <a:pt x="242888" y="208253"/>
                    <a:pt x="224790" y="235875"/>
                  </a:cubicBezTo>
                  <a:cubicBezTo>
                    <a:pt x="221933" y="240638"/>
                    <a:pt x="219075" y="245400"/>
                    <a:pt x="217170" y="250163"/>
                  </a:cubicBezTo>
                  <a:cubicBezTo>
                    <a:pt x="199072" y="257783"/>
                    <a:pt x="175260" y="269213"/>
                    <a:pt x="150495" y="281595"/>
                  </a:cubicBezTo>
                  <a:cubicBezTo>
                    <a:pt x="95250" y="308265"/>
                    <a:pt x="27622" y="341603"/>
                    <a:pt x="0" y="346365"/>
                  </a:cubicBezTo>
                  <a:lnTo>
                    <a:pt x="14288" y="401610"/>
                  </a:lnTo>
                  <a:cubicBezTo>
                    <a:pt x="82867" y="388275"/>
                    <a:pt x="239077" y="340650"/>
                    <a:pt x="279083" y="306360"/>
                  </a:cubicBezTo>
                  <a:cubicBezTo>
                    <a:pt x="321945" y="271118"/>
                    <a:pt x="444817" y="133958"/>
                    <a:pt x="431483" y="87285"/>
                  </a:cubicBezTo>
                  <a:cubicBezTo>
                    <a:pt x="411480" y="9180"/>
                    <a:pt x="337185" y="-3202"/>
                    <a:pt x="336233" y="608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D5746D7-F574-443C-B9B0-1109295CD88F}"/>
                </a:ext>
              </a:extLst>
            </p:cNvPr>
            <p:cNvSpPr/>
            <p:nvPr/>
          </p:nvSpPr>
          <p:spPr>
            <a:xfrm>
              <a:off x="4486873" y="3647092"/>
              <a:ext cx="647700" cy="285750"/>
            </a:xfrm>
            <a:custGeom>
              <a:avLst/>
              <a:gdLst>
                <a:gd name="connsiteX0" fmla="*/ 548041 w 647700"/>
                <a:gd name="connsiteY0" fmla="*/ 30 h 285750"/>
                <a:gd name="connsiteX1" fmla="*/ 31786 w 647700"/>
                <a:gd name="connsiteY1" fmla="*/ 197197 h 285750"/>
                <a:gd name="connsiteX2" fmla="*/ 60361 w 647700"/>
                <a:gd name="connsiteY2" fmla="*/ 286732 h 285750"/>
                <a:gd name="connsiteX3" fmla="*/ 577569 w 647700"/>
                <a:gd name="connsiteY3" fmla="*/ 207675 h 285750"/>
                <a:gd name="connsiteX4" fmla="*/ 548041 w 647700"/>
                <a:gd name="connsiteY4" fmla="*/ 3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85750">
                  <a:moveTo>
                    <a:pt x="548041" y="30"/>
                  </a:moveTo>
                  <a:cubicBezTo>
                    <a:pt x="486129" y="2887"/>
                    <a:pt x="163231" y="119092"/>
                    <a:pt x="31786" y="197197"/>
                  </a:cubicBezTo>
                  <a:cubicBezTo>
                    <a:pt x="-24411" y="230535"/>
                    <a:pt x="-599" y="290542"/>
                    <a:pt x="60361" y="286732"/>
                  </a:cubicBezTo>
                  <a:cubicBezTo>
                    <a:pt x="238479" y="276255"/>
                    <a:pt x="473746" y="282922"/>
                    <a:pt x="577569" y="207675"/>
                  </a:cubicBezTo>
                  <a:cubicBezTo>
                    <a:pt x="745209" y="88612"/>
                    <a:pt x="581379" y="-1875"/>
                    <a:pt x="548041" y="30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FB658D4-03C9-4A8A-A9FE-77F97EC9F27A}"/>
                </a:ext>
              </a:extLst>
            </p:cNvPr>
            <p:cNvSpPr/>
            <p:nvPr/>
          </p:nvSpPr>
          <p:spPr>
            <a:xfrm>
              <a:off x="4691062" y="4266562"/>
              <a:ext cx="38100" cy="38100"/>
            </a:xfrm>
            <a:custGeom>
              <a:avLst/>
              <a:gdLst>
                <a:gd name="connsiteX0" fmla="*/ 0 w 38100"/>
                <a:gd name="connsiteY0" fmla="*/ 7305 h 38100"/>
                <a:gd name="connsiteX1" fmla="*/ 3810 w 38100"/>
                <a:gd name="connsiteY1" fmla="*/ 31118 h 38100"/>
                <a:gd name="connsiteX2" fmla="*/ 40005 w 38100"/>
                <a:gd name="connsiteY2" fmla="*/ 43500 h 38100"/>
                <a:gd name="connsiteX3" fmla="*/ 40958 w 38100"/>
                <a:gd name="connsiteY3" fmla="*/ 5400 h 38100"/>
                <a:gd name="connsiteX4" fmla="*/ 0 w 38100"/>
                <a:gd name="connsiteY4" fmla="*/ 73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7305"/>
                  </a:moveTo>
                  <a:cubicBezTo>
                    <a:pt x="4763" y="21593"/>
                    <a:pt x="3810" y="31118"/>
                    <a:pt x="3810" y="31118"/>
                  </a:cubicBezTo>
                  <a:cubicBezTo>
                    <a:pt x="16192" y="43500"/>
                    <a:pt x="39052" y="44453"/>
                    <a:pt x="40005" y="43500"/>
                  </a:cubicBezTo>
                  <a:cubicBezTo>
                    <a:pt x="40005" y="43500"/>
                    <a:pt x="43815" y="27308"/>
                    <a:pt x="40958" y="5400"/>
                  </a:cubicBezTo>
                  <a:cubicBezTo>
                    <a:pt x="39052" y="5400"/>
                    <a:pt x="16192" y="-7935"/>
                    <a:pt x="0" y="730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717ED0E-572C-46DF-BA23-94B87710D851}"/>
                </a:ext>
              </a:extLst>
            </p:cNvPr>
            <p:cNvSpPr/>
            <p:nvPr/>
          </p:nvSpPr>
          <p:spPr>
            <a:xfrm>
              <a:off x="4486144" y="3844397"/>
              <a:ext cx="247650" cy="438150"/>
            </a:xfrm>
            <a:custGeom>
              <a:avLst/>
              <a:gdLst>
                <a:gd name="connsiteX0" fmla="*/ 9656 w 247650"/>
                <a:gd name="connsiteY0" fmla="*/ 92285 h 438150"/>
                <a:gd name="connsiteX1" fmla="*/ 203966 w 247650"/>
                <a:gd name="connsiteY1" fmla="*/ 445663 h 438150"/>
                <a:gd name="connsiteX2" fmla="*/ 248733 w 247650"/>
                <a:gd name="connsiteY2" fmla="*/ 429470 h 438150"/>
                <a:gd name="connsiteX3" fmla="*/ 123956 w 247650"/>
                <a:gd name="connsiteY3" fmla="*/ 64663 h 438150"/>
                <a:gd name="connsiteX4" fmla="*/ 9656 w 247650"/>
                <a:gd name="connsiteY4" fmla="*/ 9228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9656" y="92285"/>
                  </a:moveTo>
                  <a:cubicBezTo>
                    <a:pt x="116336" y="284690"/>
                    <a:pt x="203966" y="445663"/>
                    <a:pt x="203966" y="445663"/>
                  </a:cubicBezTo>
                  <a:cubicBezTo>
                    <a:pt x="210633" y="433280"/>
                    <a:pt x="231589" y="424708"/>
                    <a:pt x="248733" y="429470"/>
                  </a:cubicBezTo>
                  <a:cubicBezTo>
                    <a:pt x="248733" y="429470"/>
                    <a:pt x="186821" y="248495"/>
                    <a:pt x="123956" y="64663"/>
                  </a:cubicBezTo>
                  <a:cubicBezTo>
                    <a:pt x="82998" y="-55352"/>
                    <a:pt x="-34159" y="14180"/>
                    <a:pt x="9656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6079A75-1745-4212-BD70-683584455B2D}"/>
                </a:ext>
              </a:extLst>
            </p:cNvPr>
            <p:cNvSpPr/>
            <p:nvPr/>
          </p:nvSpPr>
          <p:spPr>
            <a:xfrm>
              <a:off x="4623397" y="4287088"/>
              <a:ext cx="104775" cy="76200"/>
            </a:xfrm>
            <a:custGeom>
              <a:avLst/>
              <a:gdLst>
                <a:gd name="connsiteX0" fmla="*/ 70523 w 104775"/>
                <a:gd name="connsiteY0" fmla="*/ 1067 h 76200"/>
                <a:gd name="connsiteX1" fmla="*/ 63855 w 104775"/>
                <a:gd name="connsiteY1" fmla="*/ 8687 h 76200"/>
                <a:gd name="connsiteX2" fmla="*/ 38 w 104775"/>
                <a:gd name="connsiteY2" fmla="*/ 59169 h 76200"/>
                <a:gd name="connsiteX3" fmla="*/ 30518 w 104775"/>
                <a:gd name="connsiteY3" fmla="*/ 79172 h 76200"/>
                <a:gd name="connsiteX4" fmla="*/ 65761 w 104775"/>
                <a:gd name="connsiteY4" fmla="*/ 78219 h 76200"/>
                <a:gd name="connsiteX5" fmla="*/ 101003 w 104775"/>
                <a:gd name="connsiteY5" fmla="*/ 46787 h 76200"/>
                <a:gd name="connsiteX6" fmla="*/ 107670 w 104775"/>
                <a:gd name="connsiteY6" fmla="*/ 14402 h 76200"/>
                <a:gd name="connsiteX7" fmla="*/ 70523 w 104775"/>
                <a:gd name="connsiteY7" fmla="*/ 1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76200">
                  <a:moveTo>
                    <a:pt x="70523" y="1067"/>
                  </a:moveTo>
                  <a:cubicBezTo>
                    <a:pt x="70523" y="1067"/>
                    <a:pt x="69570" y="2972"/>
                    <a:pt x="63855" y="8687"/>
                  </a:cubicBezTo>
                  <a:cubicBezTo>
                    <a:pt x="52425" y="19164"/>
                    <a:pt x="1943" y="42024"/>
                    <a:pt x="38" y="59169"/>
                  </a:cubicBezTo>
                  <a:cubicBezTo>
                    <a:pt x="-914" y="67742"/>
                    <a:pt x="16230" y="77267"/>
                    <a:pt x="30518" y="79172"/>
                  </a:cubicBezTo>
                  <a:cubicBezTo>
                    <a:pt x="44805" y="81077"/>
                    <a:pt x="58140" y="82029"/>
                    <a:pt x="65761" y="78219"/>
                  </a:cubicBezTo>
                  <a:cubicBezTo>
                    <a:pt x="76238" y="73457"/>
                    <a:pt x="96240" y="51549"/>
                    <a:pt x="101003" y="46787"/>
                  </a:cubicBezTo>
                  <a:cubicBezTo>
                    <a:pt x="110528" y="35357"/>
                    <a:pt x="107670" y="14402"/>
                    <a:pt x="107670" y="14402"/>
                  </a:cubicBezTo>
                  <a:cubicBezTo>
                    <a:pt x="99098" y="-5601"/>
                    <a:pt x="70523" y="1067"/>
                    <a:pt x="70523" y="1067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12FCA73-2021-477F-A554-33BC7594A889}"/>
                </a:ext>
              </a:extLst>
            </p:cNvPr>
            <p:cNvSpPr/>
            <p:nvPr/>
          </p:nvSpPr>
          <p:spPr>
            <a:xfrm>
              <a:off x="4631009" y="4305968"/>
              <a:ext cx="85725" cy="57150"/>
            </a:xfrm>
            <a:custGeom>
              <a:avLst/>
              <a:gdLst>
                <a:gd name="connsiteX0" fmla="*/ 62910 w 85725"/>
                <a:gd name="connsiteY0" fmla="*/ 3142 h 57150"/>
                <a:gd name="connsiteX1" fmla="*/ 45 w 85725"/>
                <a:gd name="connsiteY1" fmla="*/ 44099 h 57150"/>
                <a:gd name="connsiteX2" fmla="*/ 25763 w 85725"/>
                <a:gd name="connsiteY2" fmla="*/ 61244 h 57150"/>
                <a:gd name="connsiteX3" fmla="*/ 55290 w 85725"/>
                <a:gd name="connsiteY3" fmla="*/ 60292 h 57150"/>
                <a:gd name="connsiteX4" fmla="*/ 84818 w 85725"/>
                <a:gd name="connsiteY4" fmla="*/ 33622 h 57150"/>
                <a:gd name="connsiteX5" fmla="*/ 62910 w 85725"/>
                <a:gd name="connsiteY5" fmla="*/ 31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62910" y="3142"/>
                  </a:moveTo>
                  <a:cubicBezTo>
                    <a:pt x="48623" y="13619"/>
                    <a:pt x="998" y="29812"/>
                    <a:pt x="45" y="44099"/>
                  </a:cubicBezTo>
                  <a:cubicBezTo>
                    <a:pt x="-907" y="50767"/>
                    <a:pt x="13380" y="59339"/>
                    <a:pt x="25763" y="61244"/>
                  </a:cubicBezTo>
                  <a:cubicBezTo>
                    <a:pt x="38145" y="63149"/>
                    <a:pt x="48623" y="63149"/>
                    <a:pt x="55290" y="60292"/>
                  </a:cubicBezTo>
                  <a:cubicBezTo>
                    <a:pt x="63863" y="56482"/>
                    <a:pt x="81960" y="37432"/>
                    <a:pt x="84818" y="33622"/>
                  </a:cubicBezTo>
                  <a:cubicBezTo>
                    <a:pt x="101963" y="9809"/>
                    <a:pt x="77198" y="-7336"/>
                    <a:pt x="62910" y="314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E8BEE3-C2A8-4B21-B077-A3B765CF5E55}"/>
                </a:ext>
              </a:extLst>
            </p:cNvPr>
            <p:cNvSpPr/>
            <p:nvPr/>
          </p:nvSpPr>
          <p:spPr>
            <a:xfrm>
              <a:off x="4970145" y="4264407"/>
              <a:ext cx="47625" cy="47625"/>
            </a:xfrm>
            <a:custGeom>
              <a:avLst/>
              <a:gdLst>
                <a:gd name="connsiteX0" fmla="*/ 0 w 47625"/>
                <a:gd name="connsiteY0" fmla="*/ 13270 h 47625"/>
                <a:gd name="connsiteX1" fmla="*/ 10477 w 47625"/>
                <a:gd name="connsiteY1" fmla="*/ 56133 h 47625"/>
                <a:gd name="connsiteX2" fmla="*/ 54292 w 47625"/>
                <a:gd name="connsiteY2" fmla="*/ 33273 h 47625"/>
                <a:gd name="connsiteX3" fmla="*/ 38100 w 47625"/>
                <a:gd name="connsiteY3" fmla="*/ 4698 h 47625"/>
                <a:gd name="connsiteX4" fmla="*/ 0 w 47625"/>
                <a:gd name="connsiteY4" fmla="*/ 132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0" y="13270"/>
                  </a:moveTo>
                  <a:cubicBezTo>
                    <a:pt x="3810" y="35178"/>
                    <a:pt x="10477" y="56133"/>
                    <a:pt x="10477" y="56133"/>
                  </a:cubicBezTo>
                  <a:cubicBezTo>
                    <a:pt x="11430" y="57085"/>
                    <a:pt x="41910" y="45655"/>
                    <a:pt x="54292" y="33273"/>
                  </a:cubicBezTo>
                  <a:cubicBezTo>
                    <a:pt x="54292" y="33273"/>
                    <a:pt x="44767" y="18985"/>
                    <a:pt x="38100" y="4698"/>
                  </a:cubicBezTo>
                  <a:cubicBezTo>
                    <a:pt x="20955" y="-9590"/>
                    <a:pt x="1905" y="13270"/>
                    <a:pt x="0" y="132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417D8F0-C34E-4263-8A09-83A74B81D6EB}"/>
                </a:ext>
              </a:extLst>
            </p:cNvPr>
            <p:cNvSpPr/>
            <p:nvPr/>
          </p:nvSpPr>
          <p:spPr>
            <a:xfrm>
              <a:off x="4772262" y="3872972"/>
              <a:ext cx="238125" cy="409575"/>
            </a:xfrm>
            <a:custGeom>
              <a:avLst/>
              <a:gdLst>
                <a:gd name="connsiteX0" fmla="*/ 9287 w 238125"/>
                <a:gd name="connsiteY0" fmla="*/ 92285 h 409575"/>
                <a:gd name="connsiteX1" fmla="*/ 195025 w 238125"/>
                <a:gd name="connsiteY1" fmla="*/ 418040 h 409575"/>
                <a:gd name="connsiteX2" fmla="*/ 238840 w 238125"/>
                <a:gd name="connsiteY2" fmla="*/ 400895 h 409575"/>
                <a:gd name="connsiteX3" fmla="*/ 123587 w 238125"/>
                <a:gd name="connsiteY3" fmla="*/ 64663 h 409575"/>
                <a:gd name="connsiteX4" fmla="*/ 9287 w 238125"/>
                <a:gd name="connsiteY4" fmla="*/ 9228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409575">
                  <a:moveTo>
                    <a:pt x="9287" y="92285"/>
                  </a:moveTo>
                  <a:cubicBezTo>
                    <a:pt x="115967" y="284690"/>
                    <a:pt x="195025" y="418040"/>
                    <a:pt x="195025" y="418040"/>
                  </a:cubicBezTo>
                  <a:cubicBezTo>
                    <a:pt x="201692" y="405658"/>
                    <a:pt x="221695" y="396133"/>
                    <a:pt x="238840" y="400895"/>
                  </a:cubicBezTo>
                  <a:cubicBezTo>
                    <a:pt x="238840" y="400895"/>
                    <a:pt x="186453" y="248495"/>
                    <a:pt x="123587" y="64663"/>
                  </a:cubicBezTo>
                  <a:cubicBezTo>
                    <a:pt x="83582" y="-55352"/>
                    <a:pt x="-33575" y="14180"/>
                    <a:pt x="9287" y="92285"/>
                  </a:cubicBezTo>
                  <a:close/>
                </a:path>
              </a:pathLst>
            </a:custGeom>
            <a:solidFill>
              <a:srgbClr val="8EDE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704CC3A-F197-4EED-9C7A-48A3A2F0D369}"/>
                </a:ext>
              </a:extLst>
            </p:cNvPr>
            <p:cNvSpPr/>
            <p:nvPr/>
          </p:nvSpPr>
          <p:spPr>
            <a:xfrm>
              <a:off x="4978717" y="4286660"/>
              <a:ext cx="104775" cy="76200"/>
            </a:xfrm>
            <a:custGeom>
              <a:avLst/>
              <a:gdLst>
                <a:gd name="connsiteX0" fmla="*/ 42863 w 104775"/>
                <a:gd name="connsiteY0" fmla="*/ 9115 h 76200"/>
                <a:gd name="connsiteX1" fmla="*/ 42863 w 104775"/>
                <a:gd name="connsiteY1" fmla="*/ 9115 h 76200"/>
                <a:gd name="connsiteX2" fmla="*/ 12383 w 104775"/>
                <a:gd name="connsiteY2" fmla="*/ 1495 h 76200"/>
                <a:gd name="connsiteX3" fmla="*/ 12383 w 104775"/>
                <a:gd name="connsiteY3" fmla="*/ 1495 h 76200"/>
                <a:gd name="connsiteX4" fmla="*/ 0 w 104775"/>
                <a:gd name="connsiteY4" fmla="*/ 21497 h 76200"/>
                <a:gd name="connsiteX5" fmla="*/ 5715 w 104775"/>
                <a:gd name="connsiteY5" fmla="*/ 45310 h 76200"/>
                <a:gd name="connsiteX6" fmla="*/ 40958 w 104775"/>
                <a:gd name="connsiteY6" fmla="*/ 76742 h 76200"/>
                <a:gd name="connsiteX7" fmla="*/ 76200 w 104775"/>
                <a:gd name="connsiteY7" fmla="*/ 77695 h 76200"/>
                <a:gd name="connsiteX8" fmla="*/ 106680 w 104775"/>
                <a:gd name="connsiteY8" fmla="*/ 57692 h 76200"/>
                <a:gd name="connsiteX9" fmla="*/ 42863 w 104775"/>
                <a:gd name="connsiteY9" fmla="*/ 91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76200">
                  <a:moveTo>
                    <a:pt x="42863" y="9115"/>
                  </a:moveTo>
                  <a:lnTo>
                    <a:pt x="42863" y="9115"/>
                  </a:lnTo>
                  <a:cubicBezTo>
                    <a:pt x="34290" y="1495"/>
                    <a:pt x="22860" y="-2315"/>
                    <a:pt x="12383" y="1495"/>
                  </a:cubicBezTo>
                  <a:cubicBezTo>
                    <a:pt x="12383" y="1495"/>
                    <a:pt x="12383" y="1495"/>
                    <a:pt x="12383" y="1495"/>
                  </a:cubicBezTo>
                  <a:cubicBezTo>
                    <a:pt x="3810" y="4352"/>
                    <a:pt x="0" y="12925"/>
                    <a:pt x="0" y="21497"/>
                  </a:cubicBezTo>
                  <a:cubicBezTo>
                    <a:pt x="953" y="29117"/>
                    <a:pt x="1905" y="40547"/>
                    <a:pt x="5715" y="45310"/>
                  </a:cubicBezTo>
                  <a:cubicBezTo>
                    <a:pt x="9525" y="50072"/>
                    <a:pt x="30480" y="71980"/>
                    <a:pt x="40958" y="76742"/>
                  </a:cubicBezTo>
                  <a:cubicBezTo>
                    <a:pt x="49530" y="80552"/>
                    <a:pt x="61913" y="79600"/>
                    <a:pt x="76200" y="77695"/>
                  </a:cubicBezTo>
                  <a:cubicBezTo>
                    <a:pt x="90488" y="75790"/>
                    <a:pt x="107633" y="66265"/>
                    <a:pt x="106680" y="57692"/>
                  </a:cubicBezTo>
                  <a:cubicBezTo>
                    <a:pt x="104775" y="42452"/>
                    <a:pt x="54292" y="20545"/>
                    <a:pt x="42863" y="9115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5E25D92-8545-4561-B03E-3C0108E33E65}"/>
                </a:ext>
              </a:extLst>
            </p:cNvPr>
            <p:cNvSpPr/>
            <p:nvPr/>
          </p:nvSpPr>
          <p:spPr>
            <a:xfrm>
              <a:off x="4987573" y="4306417"/>
              <a:ext cx="85725" cy="57150"/>
            </a:xfrm>
            <a:custGeom>
              <a:avLst/>
              <a:gdLst>
                <a:gd name="connsiteX0" fmla="*/ 27339 w 85725"/>
                <a:gd name="connsiteY0" fmla="*/ 2692 h 57150"/>
                <a:gd name="connsiteX1" fmla="*/ 5431 w 85725"/>
                <a:gd name="connsiteY1" fmla="*/ 32220 h 57150"/>
                <a:gd name="connsiteX2" fmla="*/ 34959 w 85725"/>
                <a:gd name="connsiteY2" fmla="*/ 58890 h 57150"/>
                <a:gd name="connsiteX3" fmla="*/ 64486 w 85725"/>
                <a:gd name="connsiteY3" fmla="*/ 59842 h 57150"/>
                <a:gd name="connsiteX4" fmla="*/ 90204 w 85725"/>
                <a:gd name="connsiteY4" fmla="*/ 42697 h 57150"/>
                <a:gd name="connsiteX5" fmla="*/ 27339 w 85725"/>
                <a:gd name="connsiteY5" fmla="*/ 26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27339" y="2692"/>
                  </a:moveTo>
                  <a:cubicBezTo>
                    <a:pt x="13051" y="-6833"/>
                    <a:pt x="-10761" y="10312"/>
                    <a:pt x="5431" y="32220"/>
                  </a:cubicBezTo>
                  <a:cubicBezTo>
                    <a:pt x="8289" y="36030"/>
                    <a:pt x="26386" y="55080"/>
                    <a:pt x="34959" y="58890"/>
                  </a:cubicBezTo>
                  <a:cubicBezTo>
                    <a:pt x="41626" y="61747"/>
                    <a:pt x="53056" y="61747"/>
                    <a:pt x="64486" y="59842"/>
                  </a:cubicBezTo>
                  <a:cubicBezTo>
                    <a:pt x="76869" y="57937"/>
                    <a:pt x="91156" y="50317"/>
                    <a:pt x="90204" y="42697"/>
                  </a:cubicBezTo>
                  <a:cubicBezTo>
                    <a:pt x="89251" y="29362"/>
                    <a:pt x="42579" y="12217"/>
                    <a:pt x="27339" y="26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AE91A4E-0D48-4D2D-9FED-514F1EF8D395}"/>
                </a:ext>
              </a:extLst>
            </p:cNvPr>
            <p:cNvSpPr/>
            <p:nvPr/>
          </p:nvSpPr>
          <p:spPr>
            <a:xfrm>
              <a:off x="4751070" y="3635692"/>
              <a:ext cx="438150" cy="219075"/>
            </a:xfrm>
            <a:custGeom>
              <a:avLst/>
              <a:gdLst>
                <a:gd name="connsiteX0" fmla="*/ 382905 w 438150"/>
                <a:gd name="connsiteY0" fmla="*/ 5715 h 219075"/>
                <a:gd name="connsiteX1" fmla="*/ 169545 w 438150"/>
                <a:gd name="connsiteY1" fmla="*/ 26670 h 219075"/>
                <a:gd name="connsiteX2" fmla="*/ 42863 w 438150"/>
                <a:gd name="connsiteY2" fmla="*/ 12383 h 219075"/>
                <a:gd name="connsiteX3" fmla="*/ 0 w 438150"/>
                <a:gd name="connsiteY3" fmla="*/ 106680 h 219075"/>
                <a:gd name="connsiteX4" fmla="*/ 100013 w 438150"/>
                <a:gd name="connsiteY4" fmla="*/ 212408 h 219075"/>
                <a:gd name="connsiteX5" fmla="*/ 443865 w 438150"/>
                <a:gd name="connsiteY5" fmla="*/ 171450 h 219075"/>
                <a:gd name="connsiteX6" fmla="*/ 431483 w 438150"/>
                <a:gd name="connsiteY6" fmla="*/ 0 h 219075"/>
                <a:gd name="connsiteX7" fmla="*/ 382905 w 438150"/>
                <a:gd name="connsiteY7" fmla="*/ 57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150" h="219075">
                  <a:moveTo>
                    <a:pt x="382905" y="5715"/>
                  </a:moveTo>
                  <a:cubicBezTo>
                    <a:pt x="311467" y="14288"/>
                    <a:pt x="240983" y="24765"/>
                    <a:pt x="169545" y="26670"/>
                  </a:cubicBezTo>
                  <a:cubicBezTo>
                    <a:pt x="124777" y="27623"/>
                    <a:pt x="82867" y="22860"/>
                    <a:pt x="42863" y="12383"/>
                  </a:cubicBezTo>
                  <a:cubicBezTo>
                    <a:pt x="42863" y="79058"/>
                    <a:pt x="29527" y="89535"/>
                    <a:pt x="0" y="106680"/>
                  </a:cubicBezTo>
                  <a:cubicBezTo>
                    <a:pt x="20955" y="180023"/>
                    <a:pt x="62865" y="200025"/>
                    <a:pt x="100013" y="212408"/>
                  </a:cubicBezTo>
                  <a:cubicBezTo>
                    <a:pt x="196215" y="243840"/>
                    <a:pt x="437197" y="171450"/>
                    <a:pt x="443865" y="171450"/>
                  </a:cubicBezTo>
                  <a:cubicBezTo>
                    <a:pt x="443865" y="118110"/>
                    <a:pt x="439102" y="59055"/>
                    <a:pt x="431483" y="0"/>
                  </a:cubicBezTo>
                  <a:cubicBezTo>
                    <a:pt x="416242" y="1905"/>
                    <a:pt x="400050" y="3810"/>
                    <a:pt x="382905" y="5715"/>
                  </a:cubicBezTo>
                  <a:close/>
                </a:path>
              </a:pathLst>
            </a:custGeom>
            <a:solidFill>
              <a:srgbClr val="5580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4045671-455B-4F12-8437-1272C42A3262}"/>
                </a:ext>
              </a:extLst>
            </p:cNvPr>
            <p:cNvSpPr/>
            <p:nvPr/>
          </p:nvSpPr>
          <p:spPr>
            <a:xfrm>
              <a:off x="4915852" y="3057525"/>
              <a:ext cx="76200" cy="114300"/>
            </a:xfrm>
            <a:custGeom>
              <a:avLst/>
              <a:gdLst>
                <a:gd name="connsiteX0" fmla="*/ 71438 w 76200"/>
                <a:gd name="connsiteY0" fmla="*/ 0 h 114300"/>
                <a:gd name="connsiteX1" fmla="*/ 0 w 76200"/>
                <a:gd name="connsiteY1" fmla="*/ 30480 h 114300"/>
                <a:gd name="connsiteX2" fmla="*/ 952 w 76200"/>
                <a:gd name="connsiteY2" fmla="*/ 100965 h 114300"/>
                <a:gd name="connsiteX3" fmla="*/ 80963 w 76200"/>
                <a:gd name="connsiteY3" fmla="*/ 85725 h 114300"/>
                <a:gd name="connsiteX4" fmla="*/ 71438 w 7620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71438" y="0"/>
                  </a:moveTo>
                  <a:cubicBezTo>
                    <a:pt x="66675" y="3810"/>
                    <a:pt x="15240" y="32385"/>
                    <a:pt x="0" y="30480"/>
                  </a:cubicBezTo>
                  <a:cubicBezTo>
                    <a:pt x="0" y="34290"/>
                    <a:pt x="10477" y="78105"/>
                    <a:pt x="952" y="100965"/>
                  </a:cubicBezTo>
                  <a:cubicBezTo>
                    <a:pt x="4763" y="122873"/>
                    <a:pt x="64770" y="122873"/>
                    <a:pt x="80963" y="85725"/>
                  </a:cubicBezTo>
                  <a:cubicBezTo>
                    <a:pt x="74295" y="75248"/>
                    <a:pt x="68580" y="20002"/>
                    <a:pt x="71438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8901913-D023-4D62-A6A2-E8406ACC2CDC}"/>
                </a:ext>
              </a:extLst>
            </p:cNvPr>
            <p:cNvSpPr/>
            <p:nvPr/>
          </p:nvSpPr>
          <p:spPr>
            <a:xfrm>
              <a:off x="4873564" y="2985783"/>
              <a:ext cx="104775" cy="133350"/>
            </a:xfrm>
            <a:custGeom>
              <a:avLst/>
              <a:gdLst>
                <a:gd name="connsiteX0" fmla="*/ 59433 w 104775"/>
                <a:gd name="connsiteY0" fmla="*/ 304 h 133350"/>
                <a:gd name="connsiteX1" fmla="*/ 378 w 104775"/>
                <a:gd name="connsiteY1" fmla="*/ 30784 h 133350"/>
                <a:gd name="connsiteX2" fmla="*/ 47051 w 104775"/>
                <a:gd name="connsiteY2" fmla="*/ 135559 h 133350"/>
                <a:gd name="connsiteX3" fmla="*/ 103248 w 104775"/>
                <a:gd name="connsiteY3" fmla="*/ 86982 h 133350"/>
                <a:gd name="connsiteX4" fmla="*/ 105153 w 104775"/>
                <a:gd name="connsiteY4" fmla="*/ 57454 h 133350"/>
                <a:gd name="connsiteX5" fmla="*/ 59433 w 104775"/>
                <a:gd name="connsiteY5" fmla="*/ 30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59433" y="304"/>
                  </a:moveTo>
                  <a:cubicBezTo>
                    <a:pt x="32763" y="-1601"/>
                    <a:pt x="6093" y="5067"/>
                    <a:pt x="378" y="30784"/>
                  </a:cubicBezTo>
                  <a:cubicBezTo>
                    <a:pt x="-1527" y="40309"/>
                    <a:pt x="2283" y="123177"/>
                    <a:pt x="47051" y="135559"/>
                  </a:cubicBezTo>
                  <a:cubicBezTo>
                    <a:pt x="66101" y="141274"/>
                    <a:pt x="101343" y="108889"/>
                    <a:pt x="103248" y="86982"/>
                  </a:cubicBezTo>
                  <a:cubicBezTo>
                    <a:pt x="103248" y="86982"/>
                    <a:pt x="105153" y="57454"/>
                    <a:pt x="105153" y="57454"/>
                  </a:cubicBezTo>
                  <a:cubicBezTo>
                    <a:pt x="106106" y="27927"/>
                    <a:pt x="88008" y="2209"/>
                    <a:pt x="59433" y="304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E36BDDC-A59B-4FCB-8B00-50A7F225D77F}"/>
                </a:ext>
              </a:extLst>
            </p:cNvPr>
            <p:cNvSpPr/>
            <p:nvPr/>
          </p:nvSpPr>
          <p:spPr>
            <a:xfrm>
              <a:off x="4755832" y="3143250"/>
              <a:ext cx="428625" cy="666750"/>
            </a:xfrm>
            <a:custGeom>
              <a:avLst/>
              <a:gdLst>
                <a:gd name="connsiteX0" fmla="*/ 301942 w 428625"/>
                <a:gd name="connsiteY0" fmla="*/ 16192 h 666750"/>
                <a:gd name="connsiteX1" fmla="*/ 240983 w 428625"/>
                <a:gd name="connsiteY1" fmla="*/ 0 h 666750"/>
                <a:gd name="connsiteX2" fmla="*/ 204788 w 428625"/>
                <a:gd name="connsiteY2" fmla="*/ 18098 h 666750"/>
                <a:gd name="connsiteX3" fmla="*/ 160972 w 428625"/>
                <a:gd name="connsiteY3" fmla="*/ 15240 h 666750"/>
                <a:gd name="connsiteX4" fmla="*/ 99060 w 428625"/>
                <a:gd name="connsiteY4" fmla="*/ 37148 h 666750"/>
                <a:gd name="connsiteX5" fmla="*/ 59055 w 428625"/>
                <a:gd name="connsiteY5" fmla="*/ 124777 h 666750"/>
                <a:gd name="connsiteX6" fmla="*/ 0 w 428625"/>
                <a:gd name="connsiteY6" fmla="*/ 596265 h 666750"/>
                <a:gd name="connsiteX7" fmla="*/ 70485 w 428625"/>
                <a:gd name="connsiteY7" fmla="*/ 661988 h 666750"/>
                <a:gd name="connsiteX8" fmla="*/ 81915 w 428625"/>
                <a:gd name="connsiteY8" fmla="*/ 559118 h 666750"/>
                <a:gd name="connsiteX9" fmla="*/ 92392 w 428625"/>
                <a:gd name="connsiteY9" fmla="*/ 666750 h 666750"/>
                <a:gd name="connsiteX10" fmla="*/ 378142 w 428625"/>
                <a:gd name="connsiteY10" fmla="*/ 632460 h 666750"/>
                <a:gd name="connsiteX11" fmla="*/ 386715 w 428625"/>
                <a:gd name="connsiteY11" fmla="*/ 497205 h 666750"/>
                <a:gd name="connsiteX12" fmla="*/ 412433 w 428625"/>
                <a:gd name="connsiteY12" fmla="*/ 627697 h 666750"/>
                <a:gd name="connsiteX13" fmla="*/ 435292 w 428625"/>
                <a:gd name="connsiteY13" fmla="*/ 624840 h 666750"/>
                <a:gd name="connsiteX14" fmla="*/ 374333 w 428625"/>
                <a:gd name="connsiteY14" fmla="*/ 99060 h 666750"/>
                <a:gd name="connsiteX15" fmla="*/ 301942 w 428625"/>
                <a:gd name="connsiteY15" fmla="*/ 1619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5" h="666750">
                  <a:moveTo>
                    <a:pt x="301942" y="16192"/>
                  </a:moveTo>
                  <a:cubicBezTo>
                    <a:pt x="286702" y="12383"/>
                    <a:pt x="240983" y="0"/>
                    <a:pt x="240983" y="0"/>
                  </a:cubicBezTo>
                  <a:cubicBezTo>
                    <a:pt x="240983" y="0"/>
                    <a:pt x="232410" y="12383"/>
                    <a:pt x="204788" y="18098"/>
                  </a:cubicBezTo>
                  <a:cubicBezTo>
                    <a:pt x="180022" y="23813"/>
                    <a:pt x="160972" y="15240"/>
                    <a:pt x="160972" y="15240"/>
                  </a:cubicBezTo>
                  <a:cubicBezTo>
                    <a:pt x="160972" y="15240"/>
                    <a:pt x="108585" y="31433"/>
                    <a:pt x="99060" y="37148"/>
                  </a:cubicBezTo>
                  <a:cubicBezTo>
                    <a:pt x="61913" y="59055"/>
                    <a:pt x="61913" y="74295"/>
                    <a:pt x="59055" y="124777"/>
                  </a:cubicBezTo>
                  <a:cubicBezTo>
                    <a:pt x="58102" y="148590"/>
                    <a:pt x="57150" y="512445"/>
                    <a:pt x="0" y="596265"/>
                  </a:cubicBezTo>
                  <a:cubicBezTo>
                    <a:pt x="1905" y="600075"/>
                    <a:pt x="22860" y="649605"/>
                    <a:pt x="70485" y="661988"/>
                  </a:cubicBezTo>
                  <a:lnTo>
                    <a:pt x="81915" y="559118"/>
                  </a:lnTo>
                  <a:lnTo>
                    <a:pt x="92392" y="666750"/>
                  </a:lnTo>
                  <a:cubicBezTo>
                    <a:pt x="203835" y="690563"/>
                    <a:pt x="288608" y="646747"/>
                    <a:pt x="378142" y="632460"/>
                  </a:cubicBezTo>
                  <a:lnTo>
                    <a:pt x="386715" y="497205"/>
                  </a:lnTo>
                  <a:lnTo>
                    <a:pt x="412433" y="627697"/>
                  </a:lnTo>
                  <a:cubicBezTo>
                    <a:pt x="421005" y="626745"/>
                    <a:pt x="428625" y="625793"/>
                    <a:pt x="435292" y="624840"/>
                  </a:cubicBezTo>
                  <a:cubicBezTo>
                    <a:pt x="434340" y="418148"/>
                    <a:pt x="377190" y="108585"/>
                    <a:pt x="374333" y="99060"/>
                  </a:cubicBezTo>
                  <a:cubicBezTo>
                    <a:pt x="364808" y="60008"/>
                    <a:pt x="347663" y="26670"/>
                    <a:pt x="301942" y="16192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3EECB59-FF69-4BC7-A8D8-86C7D2F96A8F}"/>
                </a:ext>
              </a:extLst>
            </p:cNvPr>
            <p:cNvSpPr/>
            <p:nvPr/>
          </p:nvSpPr>
          <p:spPr>
            <a:xfrm>
              <a:off x="4465090" y="3500083"/>
              <a:ext cx="28575" cy="9525"/>
            </a:xfrm>
            <a:custGeom>
              <a:avLst/>
              <a:gdLst>
                <a:gd name="connsiteX0" fmla="*/ 229 w 28575"/>
                <a:gd name="connsiteY0" fmla="*/ 2259 h 9525"/>
                <a:gd name="connsiteX1" fmla="*/ 12612 w 28575"/>
                <a:gd name="connsiteY1" fmla="*/ 18452 h 9525"/>
                <a:gd name="connsiteX2" fmla="*/ 29757 w 28575"/>
                <a:gd name="connsiteY2" fmla="*/ 14642 h 9525"/>
                <a:gd name="connsiteX3" fmla="*/ 8802 w 28575"/>
                <a:gd name="connsiteY3" fmla="*/ 4164 h 9525"/>
                <a:gd name="connsiteX4" fmla="*/ 229 w 28575"/>
                <a:gd name="connsiteY4" fmla="*/ 22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9525">
                  <a:moveTo>
                    <a:pt x="229" y="2259"/>
                  </a:moveTo>
                  <a:cubicBezTo>
                    <a:pt x="-1676" y="5117"/>
                    <a:pt x="8802" y="17499"/>
                    <a:pt x="12612" y="18452"/>
                  </a:cubicBezTo>
                  <a:cubicBezTo>
                    <a:pt x="21184" y="18452"/>
                    <a:pt x="22137" y="13689"/>
                    <a:pt x="29757" y="14642"/>
                  </a:cubicBezTo>
                  <a:cubicBezTo>
                    <a:pt x="22137" y="12737"/>
                    <a:pt x="15469" y="8927"/>
                    <a:pt x="8802" y="4164"/>
                  </a:cubicBezTo>
                  <a:cubicBezTo>
                    <a:pt x="5944" y="1307"/>
                    <a:pt x="3087" y="-2503"/>
                    <a:pt x="229" y="2259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7582DA4-CBBF-4E7A-928B-D1FDA763525D}"/>
                </a:ext>
              </a:extLst>
            </p:cNvPr>
            <p:cNvSpPr/>
            <p:nvPr/>
          </p:nvSpPr>
          <p:spPr>
            <a:xfrm>
              <a:off x="4408969" y="3512820"/>
              <a:ext cx="95250" cy="38100"/>
            </a:xfrm>
            <a:custGeom>
              <a:avLst/>
              <a:gdLst>
                <a:gd name="connsiteX0" fmla="*/ 64923 w 95250"/>
                <a:gd name="connsiteY0" fmla="*/ 0 h 38100"/>
                <a:gd name="connsiteX1" fmla="*/ 28728 w 95250"/>
                <a:gd name="connsiteY1" fmla="*/ 1905 h 38100"/>
                <a:gd name="connsiteX2" fmla="*/ 7773 w 95250"/>
                <a:gd name="connsiteY2" fmla="*/ 4763 h 38100"/>
                <a:gd name="connsiteX3" fmla="*/ 153 w 95250"/>
                <a:gd name="connsiteY3" fmla="*/ 14288 h 38100"/>
                <a:gd name="connsiteX4" fmla="*/ 3010 w 95250"/>
                <a:gd name="connsiteY4" fmla="*/ 20002 h 38100"/>
                <a:gd name="connsiteX5" fmla="*/ 13488 w 95250"/>
                <a:gd name="connsiteY5" fmla="*/ 28575 h 38100"/>
                <a:gd name="connsiteX6" fmla="*/ 34443 w 95250"/>
                <a:gd name="connsiteY6" fmla="*/ 36195 h 38100"/>
                <a:gd name="connsiteX7" fmla="*/ 97308 w 95250"/>
                <a:gd name="connsiteY7" fmla="*/ 40005 h 38100"/>
                <a:gd name="connsiteX8" fmla="*/ 91593 w 95250"/>
                <a:gd name="connsiteY8" fmla="*/ 1905 h 38100"/>
                <a:gd name="connsiteX9" fmla="*/ 64923 w 95250"/>
                <a:gd name="connsiteY9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38100">
                  <a:moveTo>
                    <a:pt x="64923" y="0"/>
                  </a:moveTo>
                  <a:cubicBezTo>
                    <a:pt x="54445" y="0"/>
                    <a:pt x="30633" y="1905"/>
                    <a:pt x="28728" y="1905"/>
                  </a:cubicBezTo>
                  <a:cubicBezTo>
                    <a:pt x="23965" y="2857"/>
                    <a:pt x="11583" y="2857"/>
                    <a:pt x="7773" y="4763"/>
                  </a:cubicBezTo>
                  <a:cubicBezTo>
                    <a:pt x="5868" y="5715"/>
                    <a:pt x="1105" y="11430"/>
                    <a:pt x="153" y="14288"/>
                  </a:cubicBezTo>
                  <a:cubicBezTo>
                    <a:pt x="-800" y="18097"/>
                    <a:pt x="3010" y="20002"/>
                    <a:pt x="3010" y="20002"/>
                  </a:cubicBezTo>
                  <a:cubicBezTo>
                    <a:pt x="1105" y="24765"/>
                    <a:pt x="13488" y="27622"/>
                    <a:pt x="13488" y="28575"/>
                  </a:cubicBezTo>
                  <a:cubicBezTo>
                    <a:pt x="10630" y="33338"/>
                    <a:pt x="15393" y="38100"/>
                    <a:pt x="34443" y="36195"/>
                  </a:cubicBezTo>
                  <a:cubicBezTo>
                    <a:pt x="35395" y="36195"/>
                    <a:pt x="82068" y="40005"/>
                    <a:pt x="97308" y="40005"/>
                  </a:cubicBezTo>
                  <a:cubicBezTo>
                    <a:pt x="98260" y="30480"/>
                    <a:pt x="92545" y="1905"/>
                    <a:pt x="91593" y="1905"/>
                  </a:cubicBezTo>
                  <a:cubicBezTo>
                    <a:pt x="83020" y="952"/>
                    <a:pt x="74448" y="0"/>
                    <a:pt x="64923" y="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1B40C95-8305-4E89-B3D6-3091F7C27442}"/>
                </a:ext>
              </a:extLst>
            </p:cNvPr>
            <p:cNvSpPr/>
            <p:nvPr/>
          </p:nvSpPr>
          <p:spPr>
            <a:xfrm>
              <a:off x="4492942" y="3460362"/>
              <a:ext cx="276225" cy="85725"/>
            </a:xfrm>
            <a:custGeom>
              <a:avLst/>
              <a:gdLst>
                <a:gd name="connsiteX0" fmla="*/ 252413 w 276225"/>
                <a:gd name="connsiteY0" fmla="*/ 70 h 85725"/>
                <a:gd name="connsiteX1" fmla="*/ 243840 w 276225"/>
                <a:gd name="connsiteY1" fmla="*/ 1975 h 85725"/>
                <a:gd name="connsiteX2" fmla="*/ 0 w 276225"/>
                <a:gd name="connsiteY2" fmla="*/ 56268 h 85725"/>
                <a:gd name="connsiteX3" fmla="*/ 11430 w 276225"/>
                <a:gd name="connsiteY3" fmla="*/ 92463 h 85725"/>
                <a:gd name="connsiteX4" fmla="*/ 284798 w 276225"/>
                <a:gd name="connsiteY4" fmla="*/ 36265 h 85725"/>
                <a:gd name="connsiteX5" fmla="*/ 252413 w 276225"/>
                <a:gd name="connsiteY5" fmla="*/ 7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85725">
                  <a:moveTo>
                    <a:pt x="252413" y="70"/>
                  </a:moveTo>
                  <a:cubicBezTo>
                    <a:pt x="249555" y="70"/>
                    <a:pt x="246698" y="1023"/>
                    <a:pt x="243840" y="1975"/>
                  </a:cubicBezTo>
                  <a:cubicBezTo>
                    <a:pt x="200978" y="18168"/>
                    <a:pt x="46673" y="46743"/>
                    <a:pt x="0" y="56268"/>
                  </a:cubicBezTo>
                  <a:cubicBezTo>
                    <a:pt x="6668" y="70555"/>
                    <a:pt x="10478" y="82938"/>
                    <a:pt x="11430" y="92463"/>
                  </a:cubicBezTo>
                  <a:cubicBezTo>
                    <a:pt x="88583" y="75318"/>
                    <a:pt x="282892" y="67698"/>
                    <a:pt x="284798" y="36265"/>
                  </a:cubicBezTo>
                  <a:cubicBezTo>
                    <a:pt x="286703" y="7690"/>
                    <a:pt x="266700" y="-882"/>
                    <a:pt x="252413" y="70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C9907B7-85A5-4C02-ABC0-1649563C97DF}"/>
                </a:ext>
              </a:extLst>
            </p:cNvPr>
            <p:cNvSpPr/>
            <p:nvPr/>
          </p:nvSpPr>
          <p:spPr>
            <a:xfrm>
              <a:off x="4713271" y="3233112"/>
              <a:ext cx="200025" cy="276225"/>
            </a:xfrm>
            <a:custGeom>
              <a:avLst/>
              <a:gdLst>
                <a:gd name="connsiteX0" fmla="*/ 118761 w 200025"/>
                <a:gd name="connsiteY0" fmla="*/ 625 h 276225"/>
                <a:gd name="connsiteX1" fmla="*/ 13986 w 200025"/>
                <a:gd name="connsiteY1" fmla="*/ 219700 h 276225"/>
                <a:gd name="connsiteX2" fmla="*/ 54944 w 200025"/>
                <a:gd name="connsiteY2" fmla="*/ 276850 h 276225"/>
                <a:gd name="connsiteX3" fmla="*/ 204486 w 200025"/>
                <a:gd name="connsiteY3" fmla="*/ 54918 h 276225"/>
                <a:gd name="connsiteX4" fmla="*/ 118761 w 200025"/>
                <a:gd name="connsiteY4" fmla="*/ 6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76225">
                  <a:moveTo>
                    <a:pt x="118761" y="625"/>
                  </a:moveTo>
                  <a:cubicBezTo>
                    <a:pt x="94949" y="34915"/>
                    <a:pt x="48276" y="162550"/>
                    <a:pt x="13986" y="219700"/>
                  </a:cubicBezTo>
                  <a:cubicBezTo>
                    <a:pt x="-27924" y="289233"/>
                    <a:pt x="35894" y="293995"/>
                    <a:pt x="54944" y="276850"/>
                  </a:cubicBezTo>
                  <a:cubicBezTo>
                    <a:pt x="106379" y="232083"/>
                    <a:pt x="225441" y="84445"/>
                    <a:pt x="204486" y="54918"/>
                  </a:cubicBezTo>
                  <a:cubicBezTo>
                    <a:pt x="195914" y="42535"/>
                    <a:pt x="123524" y="-6042"/>
                    <a:pt x="118761" y="625"/>
                  </a:cubicBezTo>
                  <a:close/>
                </a:path>
              </a:pathLst>
            </a:custGeom>
            <a:solidFill>
              <a:srgbClr val="F7BE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4FA257-CA56-46C3-988F-921A405EA656}"/>
                </a:ext>
              </a:extLst>
            </p:cNvPr>
            <p:cNvSpPr/>
            <p:nvPr/>
          </p:nvSpPr>
          <p:spPr>
            <a:xfrm>
              <a:off x="4499610" y="3209754"/>
              <a:ext cx="428625" cy="342900"/>
            </a:xfrm>
            <a:custGeom>
              <a:avLst/>
              <a:gdLst>
                <a:gd name="connsiteX0" fmla="*/ 323850 w 428625"/>
                <a:gd name="connsiteY0" fmla="*/ 171 h 342900"/>
                <a:gd name="connsiteX1" fmla="*/ 275273 w 428625"/>
                <a:gd name="connsiteY1" fmla="*/ 121138 h 342900"/>
                <a:gd name="connsiteX2" fmla="*/ 212407 w 428625"/>
                <a:gd name="connsiteY2" fmla="*/ 252583 h 342900"/>
                <a:gd name="connsiteX3" fmla="*/ 0 w 428625"/>
                <a:gd name="connsiteY3" fmla="*/ 296398 h 342900"/>
                <a:gd name="connsiteX4" fmla="*/ 6667 w 428625"/>
                <a:gd name="connsiteY4" fmla="*/ 351643 h 342900"/>
                <a:gd name="connsiteX5" fmla="*/ 275273 w 428625"/>
                <a:gd name="connsiteY5" fmla="*/ 305923 h 342900"/>
                <a:gd name="connsiteX6" fmla="*/ 434340 w 428625"/>
                <a:gd name="connsiteY6" fmla="*/ 74466 h 342900"/>
                <a:gd name="connsiteX7" fmla="*/ 323850 w 428625"/>
                <a:gd name="connsiteY7" fmla="*/ 17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625" h="342900">
                  <a:moveTo>
                    <a:pt x="323850" y="171"/>
                  </a:moveTo>
                  <a:cubicBezTo>
                    <a:pt x="308610" y="40176"/>
                    <a:pt x="294323" y="77323"/>
                    <a:pt x="275273" y="121138"/>
                  </a:cubicBezTo>
                  <a:cubicBezTo>
                    <a:pt x="256223" y="164953"/>
                    <a:pt x="214313" y="247821"/>
                    <a:pt x="212407" y="252583"/>
                  </a:cubicBezTo>
                  <a:cubicBezTo>
                    <a:pt x="194310" y="261156"/>
                    <a:pt x="27623" y="291636"/>
                    <a:pt x="0" y="296398"/>
                  </a:cubicBezTo>
                  <a:lnTo>
                    <a:pt x="6667" y="351643"/>
                  </a:lnTo>
                  <a:cubicBezTo>
                    <a:pt x="74295" y="345928"/>
                    <a:pt x="236220" y="342118"/>
                    <a:pt x="275273" y="305923"/>
                  </a:cubicBezTo>
                  <a:cubicBezTo>
                    <a:pt x="317182" y="268776"/>
                    <a:pt x="451485" y="120186"/>
                    <a:pt x="434340" y="74466"/>
                  </a:cubicBezTo>
                  <a:cubicBezTo>
                    <a:pt x="418148" y="30651"/>
                    <a:pt x="324803" y="-2687"/>
                    <a:pt x="323850" y="171"/>
                  </a:cubicBezTo>
                  <a:close/>
                </a:path>
              </a:pathLst>
            </a:custGeom>
            <a:solidFill>
              <a:srgbClr val="121F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F02F690-794E-4212-B3C8-309B2B5B2732}"/>
                </a:ext>
              </a:extLst>
            </p:cNvPr>
            <p:cNvSpPr/>
            <p:nvPr/>
          </p:nvSpPr>
          <p:spPr>
            <a:xfrm>
              <a:off x="4839652" y="2934772"/>
              <a:ext cx="180975" cy="161925"/>
            </a:xfrm>
            <a:custGeom>
              <a:avLst/>
              <a:gdLst>
                <a:gd name="connsiteX0" fmla="*/ 0 w 180975"/>
                <a:gd name="connsiteY0" fmla="*/ 75127 h 161925"/>
                <a:gd name="connsiteX1" fmla="*/ 58102 w 180975"/>
                <a:gd name="connsiteY1" fmla="*/ 97035 h 161925"/>
                <a:gd name="connsiteX2" fmla="*/ 151447 w 180975"/>
                <a:gd name="connsiteY2" fmla="*/ 158947 h 161925"/>
                <a:gd name="connsiteX3" fmla="*/ 151447 w 180975"/>
                <a:gd name="connsiteY3" fmla="*/ 19882 h 161925"/>
                <a:gd name="connsiteX4" fmla="*/ 0 w 180975"/>
                <a:gd name="connsiteY4" fmla="*/ 7512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61925">
                  <a:moveTo>
                    <a:pt x="0" y="75127"/>
                  </a:moveTo>
                  <a:cubicBezTo>
                    <a:pt x="0" y="87510"/>
                    <a:pt x="21907" y="103702"/>
                    <a:pt x="58102" y="97035"/>
                  </a:cubicBezTo>
                  <a:cubicBezTo>
                    <a:pt x="63817" y="177045"/>
                    <a:pt x="129540" y="176092"/>
                    <a:pt x="151447" y="158947"/>
                  </a:cubicBezTo>
                  <a:cubicBezTo>
                    <a:pt x="189547" y="130372"/>
                    <a:pt x="193357" y="57030"/>
                    <a:pt x="151447" y="19882"/>
                  </a:cubicBezTo>
                  <a:cubicBezTo>
                    <a:pt x="98107" y="-27743"/>
                    <a:pt x="1905" y="17977"/>
                    <a:pt x="0" y="751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715208E-CE26-4866-BB96-DDB1E90897D9}"/>
                </a:ext>
              </a:extLst>
            </p:cNvPr>
            <p:cNvSpPr/>
            <p:nvPr/>
          </p:nvSpPr>
          <p:spPr>
            <a:xfrm>
              <a:off x="522541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BFCA4CB-71D1-43A1-8C97-E50A7782902C}"/>
                </a:ext>
              </a:extLst>
            </p:cNvPr>
            <p:cNvSpPr/>
            <p:nvPr/>
          </p:nvSpPr>
          <p:spPr>
            <a:xfrm>
              <a:off x="4989195" y="3960495"/>
              <a:ext cx="152400" cy="400050"/>
            </a:xfrm>
            <a:custGeom>
              <a:avLst/>
              <a:gdLst>
                <a:gd name="connsiteX0" fmla="*/ 0 w 152400"/>
                <a:gd name="connsiteY0" fmla="*/ 0 h 400050"/>
                <a:gd name="connsiteX1" fmla="*/ 140017 w 152400"/>
                <a:gd name="connsiteY1" fmla="*/ 407670 h 400050"/>
                <a:gd name="connsiteX2" fmla="*/ 156210 w 152400"/>
                <a:gd name="connsiteY2" fmla="*/ 407670 h 400050"/>
                <a:gd name="connsiteX3" fmla="*/ 16192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0"/>
                  </a:moveTo>
                  <a:lnTo>
                    <a:pt x="140017" y="407670"/>
                  </a:lnTo>
                  <a:lnTo>
                    <a:pt x="156210" y="407670"/>
                  </a:lnTo>
                  <a:lnTo>
                    <a:pt x="1619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84DD75F-F878-4336-8E5C-22E6A0AADC20}"/>
                </a:ext>
              </a:extLst>
            </p:cNvPr>
            <p:cNvSpPr/>
            <p:nvPr/>
          </p:nvSpPr>
          <p:spPr>
            <a:xfrm>
              <a:off x="4690110" y="3359467"/>
              <a:ext cx="714375" cy="600075"/>
            </a:xfrm>
            <a:custGeom>
              <a:avLst/>
              <a:gdLst>
                <a:gd name="connsiteX0" fmla="*/ 566737 w 714375"/>
                <a:gd name="connsiteY0" fmla="*/ 0 h 600075"/>
                <a:gd name="connsiteX1" fmla="*/ 356235 w 714375"/>
                <a:gd name="connsiteY1" fmla="*/ 177165 h 600075"/>
                <a:gd name="connsiteX2" fmla="*/ 295275 w 714375"/>
                <a:gd name="connsiteY2" fmla="*/ 431483 h 600075"/>
                <a:gd name="connsiteX3" fmla="*/ 162877 w 714375"/>
                <a:gd name="connsiteY3" fmla="*/ 530543 h 600075"/>
                <a:gd name="connsiteX4" fmla="*/ 35242 w 714375"/>
                <a:gd name="connsiteY4" fmla="*/ 530543 h 600075"/>
                <a:gd name="connsiteX5" fmla="*/ 0 w 714375"/>
                <a:gd name="connsiteY5" fmla="*/ 565785 h 600075"/>
                <a:gd name="connsiteX6" fmla="*/ 35242 w 714375"/>
                <a:gd name="connsiteY6" fmla="*/ 601028 h 600075"/>
                <a:gd name="connsiteX7" fmla="*/ 561023 w 714375"/>
                <a:gd name="connsiteY7" fmla="*/ 601980 h 600075"/>
                <a:gd name="connsiteX8" fmla="*/ 611505 w 714375"/>
                <a:gd name="connsiteY8" fmla="*/ 561023 h 600075"/>
                <a:gd name="connsiteX9" fmla="*/ 711518 w 714375"/>
                <a:gd name="connsiteY9" fmla="*/ 178118 h 600075"/>
                <a:gd name="connsiteX10" fmla="*/ 566737 w 714375"/>
                <a:gd name="connsiteY10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375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1483"/>
                  </a:lnTo>
                  <a:cubicBezTo>
                    <a:pt x="284798" y="488633"/>
                    <a:pt x="220980" y="530543"/>
                    <a:pt x="162877" y="530543"/>
                  </a:cubicBezTo>
                  <a:lnTo>
                    <a:pt x="35242" y="530543"/>
                  </a:lnTo>
                  <a:cubicBezTo>
                    <a:pt x="16192" y="530543"/>
                    <a:pt x="0" y="545783"/>
                    <a:pt x="0" y="565785"/>
                  </a:cubicBezTo>
                  <a:cubicBezTo>
                    <a:pt x="0" y="584835"/>
                    <a:pt x="15240" y="601028"/>
                    <a:pt x="35242" y="601028"/>
                  </a:cubicBezTo>
                  <a:lnTo>
                    <a:pt x="561023" y="601980"/>
                  </a:lnTo>
                  <a:cubicBezTo>
                    <a:pt x="585787" y="601980"/>
                    <a:pt x="606743" y="584835"/>
                    <a:pt x="611505" y="561023"/>
                  </a:cubicBezTo>
                  <a:lnTo>
                    <a:pt x="711518" y="178118"/>
                  </a:lnTo>
                  <a:cubicBezTo>
                    <a:pt x="729615" y="79058"/>
                    <a:pt x="664845" y="0"/>
                    <a:pt x="5667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9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FA4C71A-774C-4CA6-A3A5-A498BA9E4967}"/>
                </a:ext>
              </a:extLst>
            </p:cNvPr>
            <p:cNvSpPr/>
            <p:nvPr/>
          </p:nvSpPr>
          <p:spPr>
            <a:xfrm>
              <a:off x="4690110" y="3359467"/>
              <a:ext cx="685800" cy="600075"/>
            </a:xfrm>
            <a:custGeom>
              <a:avLst/>
              <a:gdLst>
                <a:gd name="connsiteX0" fmla="*/ 566737 w 685800"/>
                <a:gd name="connsiteY0" fmla="*/ 0 h 600075"/>
                <a:gd name="connsiteX1" fmla="*/ 356235 w 685800"/>
                <a:gd name="connsiteY1" fmla="*/ 177165 h 600075"/>
                <a:gd name="connsiteX2" fmla="*/ 295275 w 685800"/>
                <a:gd name="connsiteY2" fmla="*/ 432435 h 600075"/>
                <a:gd name="connsiteX3" fmla="*/ 162877 w 685800"/>
                <a:gd name="connsiteY3" fmla="*/ 532448 h 600075"/>
                <a:gd name="connsiteX4" fmla="*/ 35242 w 685800"/>
                <a:gd name="connsiteY4" fmla="*/ 532448 h 600075"/>
                <a:gd name="connsiteX5" fmla="*/ 0 w 685800"/>
                <a:gd name="connsiteY5" fmla="*/ 566738 h 600075"/>
                <a:gd name="connsiteX6" fmla="*/ 35242 w 685800"/>
                <a:gd name="connsiteY6" fmla="*/ 601028 h 600075"/>
                <a:gd name="connsiteX7" fmla="*/ 51435 w 685800"/>
                <a:gd name="connsiteY7" fmla="*/ 601028 h 600075"/>
                <a:gd name="connsiteX8" fmla="*/ 83820 w 685800"/>
                <a:gd name="connsiteY8" fmla="*/ 580073 h 600075"/>
                <a:gd name="connsiteX9" fmla="*/ 210502 w 685800"/>
                <a:gd name="connsiteY9" fmla="*/ 580073 h 600075"/>
                <a:gd name="connsiteX10" fmla="*/ 342900 w 685800"/>
                <a:gd name="connsiteY10" fmla="*/ 481013 h 600075"/>
                <a:gd name="connsiteX11" fmla="*/ 403860 w 685800"/>
                <a:gd name="connsiteY11" fmla="*/ 226695 h 600075"/>
                <a:gd name="connsiteX12" fmla="*/ 614362 w 685800"/>
                <a:gd name="connsiteY12" fmla="*/ 49530 h 600075"/>
                <a:gd name="connsiteX13" fmla="*/ 693420 w 685800"/>
                <a:gd name="connsiteY13" fmla="*/ 70485 h 600075"/>
                <a:gd name="connsiteX14" fmla="*/ 566737 w 685800"/>
                <a:gd name="connsiteY14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600075">
                  <a:moveTo>
                    <a:pt x="566737" y="0"/>
                  </a:moveTo>
                  <a:cubicBezTo>
                    <a:pt x="468630" y="0"/>
                    <a:pt x="374332" y="79058"/>
                    <a:pt x="356235" y="177165"/>
                  </a:cubicBezTo>
                  <a:lnTo>
                    <a:pt x="295275" y="432435"/>
                  </a:lnTo>
                  <a:cubicBezTo>
                    <a:pt x="284798" y="489585"/>
                    <a:pt x="220980" y="532448"/>
                    <a:pt x="162877" y="532448"/>
                  </a:cubicBezTo>
                  <a:lnTo>
                    <a:pt x="35242" y="532448"/>
                  </a:lnTo>
                  <a:cubicBezTo>
                    <a:pt x="16192" y="532448"/>
                    <a:pt x="0" y="547688"/>
                    <a:pt x="0" y="566738"/>
                  </a:cubicBezTo>
                  <a:cubicBezTo>
                    <a:pt x="0" y="585788"/>
                    <a:pt x="15240" y="601028"/>
                    <a:pt x="35242" y="601028"/>
                  </a:cubicBezTo>
                  <a:lnTo>
                    <a:pt x="51435" y="601028"/>
                  </a:lnTo>
                  <a:cubicBezTo>
                    <a:pt x="57150" y="588645"/>
                    <a:pt x="69532" y="580073"/>
                    <a:pt x="83820" y="580073"/>
                  </a:cubicBezTo>
                  <a:lnTo>
                    <a:pt x="210502" y="580073"/>
                  </a:lnTo>
                  <a:cubicBezTo>
                    <a:pt x="269557" y="580073"/>
                    <a:pt x="332423" y="538163"/>
                    <a:pt x="342900" y="481013"/>
                  </a:cubicBezTo>
                  <a:lnTo>
                    <a:pt x="403860" y="226695"/>
                  </a:lnTo>
                  <a:cubicBezTo>
                    <a:pt x="421957" y="128588"/>
                    <a:pt x="516255" y="49530"/>
                    <a:pt x="614362" y="49530"/>
                  </a:cubicBezTo>
                  <a:cubicBezTo>
                    <a:pt x="643890" y="49530"/>
                    <a:pt x="670560" y="57150"/>
                    <a:pt x="693420" y="70485"/>
                  </a:cubicBezTo>
                  <a:cubicBezTo>
                    <a:pt x="669607" y="26670"/>
                    <a:pt x="623887" y="0"/>
                    <a:pt x="56673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D64EFD3-5822-4837-9712-C7644006E0A5}"/>
                </a:ext>
              </a:extLst>
            </p:cNvPr>
            <p:cNvSpPr/>
            <p:nvPr/>
          </p:nvSpPr>
          <p:spPr>
            <a:xfrm>
              <a:off x="468248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7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7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1A893AA-1358-4060-A8CE-345F8126CC76}"/>
                </a:ext>
              </a:extLst>
            </p:cNvPr>
            <p:cNvSpPr/>
            <p:nvPr/>
          </p:nvSpPr>
          <p:spPr>
            <a:xfrm>
              <a:off x="4918709" y="3960495"/>
              <a:ext cx="152400" cy="400050"/>
            </a:xfrm>
            <a:custGeom>
              <a:avLst/>
              <a:gdLst>
                <a:gd name="connsiteX0" fmla="*/ 0 w 152400"/>
                <a:gd name="connsiteY0" fmla="*/ 407670 h 400050"/>
                <a:gd name="connsiteX1" fmla="*/ 16193 w 152400"/>
                <a:gd name="connsiteY1" fmla="*/ 407670 h 400050"/>
                <a:gd name="connsiteX2" fmla="*/ 155258 w 152400"/>
                <a:gd name="connsiteY2" fmla="*/ 0 h 400050"/>
                <a:gd name="connsiteX3" fmla="*/ 140018 w 15240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400050">
                  <a:moveTo>
                    <a:pt x="0" y="407670"/>
                  </a:moveTo>
                  <a:lnTo>
                    <a:pt x="16193" y="407670"/>
                  </a:lnTo>
                  <a:lnTo>
                    <a:pt x="155258" y="0"/>
                  </a:lnTo>
                  <a:lnTo>
                    <a:pt x="1400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BD9AB1B-37B9-4CA0-A09E-E43D2728EB3D}"/>
              </a:ext>
            </a:extLst>
          </p:cNvPr>
          <p:cNvSpPr/>
          <p:nvPr/>
        </p:nvSpPr>
        <p:spPr>
          <a:xfrm>
            <a:off x="1119106" y="632660"/>
            <a:ext cx="5891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232A4E"/>
                </a:solidFill>
                <a:latin typeface="Ubuntu" panose="020B0504030602030204" pitchFamily="34" charset="0"/>
              </a:rPr>
              <a:t>codeMaster</a:t>
            </a:r>
            <a:r>
              <a:rPr lang="en-US" sz="3600" dirty="0">
                <a:solidFill>
                  <a:srgbClr val="232A4E"/>
                </a:solidFill>
                <a:latin typeface="Ubuntu" panose="020B0504030602030204" pitchFamily="34" charset="0"/>
              </a:rPr>
              <a:t> makes it 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easy and fun for </a:t>
            </a:r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you to code</a:t>
            </a:r>
            <a:r>
              <a:rPr lang="en-US" sz="3600" b="1" dirty="0">
                <a:solidFill>
                  <a:srgbClr val="232A4E"/>
                </a:solidFill>
                <a:latin typeface="Ubuntu" panose="020B0504030602030204" pitchFamily="34" charset="0"/>
              </a:rPr>
              <a:t>.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7C00838-4F42-4C89-9232-9482EE86C86B}"/>
              </a:ext>
            </a:extLst>
          </p:cNvPr>
          <p:cNvSpPr/>
          <p:nvPr/>
        </p:nvSpPr>
        <p:spPr>
          <a:xfrm>
            <a:off x="138086" y="5908504"/>
            <a:ext cx="3038420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Learn by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D7E8D84-FB6A-4F3E-A95A-D44EB1C45089}"/>
              </a:ext>
            </a:extLst>
          </p:cNvPr>
          <p:cNvSpPr/>
          <p:nvPr/>
        </p:nvSpPr>
        <p:spPr>
          <a:xfrm>
            <a:off x="2855470" y="5979689"/>
            <a:ext cx="2828925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Ubuntu" panose="020B0504030602030204" pitchFamily="34" charset="0"/>
              </a:rPr>
              <a:t>Doing://</a:t>
            </a:r>
            <a:endParaRPr lang="en-US" sz="4800" b="1" i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B4E1C7A-143E-40B8-9163-A98BDB6107B0}"/>
              </a:ext>
            </a:extLst>
          </p:cNvPr>
          <p:cNvSpPr txBox="1"/>
          <p:nvPr/>
        </p:nvSpPr>
        <p:spPr>
          <a:xfrm>
            <a:off x="8953500" y="0"/>
            <a:ext cx="312737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9600" b="1" i="0" spc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7</a:t>
            </a:fld>
            <a:r>
              <a:rPr lang="en-US" sz="6000" b="1" i="0" spc="0" baseline="30000" dirty="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9600" b="1" i="0" spc="0" baseline="30000" dirty="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2DE2823-72FF-40B7-8F20-836D631F67B3}"/>
              </a:ext>
            </a:extLst>
          </p:cNvPr>
          <p:cNvGrpSpPr/>
          <p:nvPr/>
        </p:nvGrpSpPr>
        <p:grpSpPr>
          <a:xfrm>
            <a:off x="1176622" y="3680788"/>
            <a:ext cx="3134823" cy="1790250"/>
            <a:chOff x="1799303" y="1268361"/>
            <a:chExt cx="867169" cy="914400"/>
          </a:xfrm>
          <a:solidFill>
            <a:srgbClr val="232A4E"/>
          </a:solidFill>
          <a:effectLst>
            <a:outerShdw blurRad="609600" dist="1143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245" name="Rectangle: Top Corners Rounded 244">
              <a:extLst>
                <a:ext uri="{FF2B5EF4-FFF2-40B4-BE49-F238E27FC236}">
                  <a16:creationId xmlns:a16="http://schemas.microsoft.com/office/drawing/2014/main" id="{A7A01457-8252-47CC-93C6-FAAAC10ABD07}"/>
                </a:ext>
              </a:extLst>
            </p:cNvPr>
            <p:cNvSpPr/>
            <p:nvPr/>
          </p:nvSpPr>
          <p:spPr>
            <a:xfrm rot="16200000">
              <a:off x="1408586" y="1659078"/>
              <a:ext cx="914400" cy="13296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: Top Corners Rounded 245">
              <a:extLst>
                <a:ext uri="{FF2B5EF4-FFF2-40B4-BE49-F238E27FC236}">
                  <a16:creationId xmlns:a16="http://schemas.microsoft.com/office/drawing/2014/main" id="{C3EC4790-071E-4572-A783-EB02F66ABE0A}"/>
                </a:ext>
              </a:extLst>
            </p:cNvPr>
            <p:cNvSpPr/>
            <p:nvPr/>
          </p:nvSpPr>
          <p:spPr>
            <a:xfrm rot="5400000">
              <a:off x="1842171" y="1358460"/>
              <a:ext cx="914400" cy="734202"/>
            </a:xfrm>
            <a:prstGeom prst="round2SameRect">
              <a:avLst>
                <a:gd name="adj1" fmla="val 13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E4B1279-7416-40C0-BF10-75A9B4B9F23D}"/>
              </a:ext>
            </a:extLst>
          </p:cNvPr>
          <p:cNvSpPr/>
          <p:nvPr/>
        </p:nvSpPr>
        <p:spPr>
          <a:xfrm>
            <a:off x="1287317" y="3852093"/>
            <a:ext cx="2979883" cy="144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int main(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)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{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("hello, world\n");</a:t>
            </a:r>
          </a:p>
          <a:p>
            <a:pPr marL="514350" indent="-514350">
              <a:lnSpc>
                <a:spcPct val="150000"/>
              </a:lnSpc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232A4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7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2E18E-EF45-47BE-9532-62065289604D}"/>
              </a:ext>
            </a:extLst>
          </p:cNvPr>
          <p:cNvSpPr/>
          <p:nvPr/>
        </p:nvSpPr>
        <p:spPr>
          <a:xfrm>
            <a:off x="1036319" y="1100691"/>
            <a:ext cx="10119360" cy="4970207"/>
          </a:xfrm>
          <a:prstGeom prst="roundRect">
            <a:avLst>
              <a:gd name="adj" fmla="val 3788"/>
            </a:avLst>
          </a:prstGeom>
          <a:gradFill>
            <a:gsLst>
              <a:gs pos="0">
                <a:schemeClr val="accent1">
                  <a:alpha val="67000"/>
                </a:schemeClr>
              </a:gs>
              <a:gs pos="99000">
                <a:schemeClr val="accent1">
                  <a:lumMod val="60000"/>
                  <a:lumOff val="40000"/>
                  <a:alpha val="90000"/>
                </a:schemeClr>
              </a:gs>
            </a:gsLst>
            <a:path path="circle">
              <a:fillToRect l="100000" t="100000"/>
            </a:path>
          </a:gra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2990851" y="2756173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to the web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61CC9-C17A-46B1-BB4E-5923B51493C6}"/>
              </a:ext>
            </a:extLst>
          </p:cNvPr>
          <p:cNvSpPr/>
          <p:nvPr/>
        </p:nvSpPr>
        <p:spPr>
          <a:xfrm>
            <a:off x="2990850" y="3618546"/>
            <a:ext cx="6210300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one, it's fairly easy to pick up another, so don't get hung too up on choosing your first language.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F6BC5E-CBB2-4837-B8C2-9970FB28FF93}"/>
              </a:ext>
            </a:extLst>
          </p:cNvPr>
          <p:cNvSpPr/>
          <p:nvPr/>
        </p:nvSpPr>
        <p:spPr>
          <a:xfrm>
            <a:off x="5447907" y="4672514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4018355" y="1622908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7A395-0C64-4122-9830-4E096FB71EF1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Freeform 181">
            <a:extLst>
              <a:ext uri="{FF2B5EF4-FFF2-40B4-BE49-F238E27FC236}">
                <a16:creationId xmlns:a16="http://schemas.microsoft.com/office/drawing/2014/main" id="{82FC4D6B-3BC0-4D43-8C58-CB0DF811F6BE}"/>
              </a:ext>
            </a:extLst>
          </p:cNvPr>
          <p:cNvSpPr>
            <a:spLocks noEditPoints="1"/>
          </p:cNvSpPr>
          <p:nvPr/>
        </p:nvSpPr>
        <p:spPr bwMode="auto">
          <a:xfrm>
            <a:off x="5863707" y="2171701"/>
            <a:ext cx="464588" cy="464586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B626247-860F-4445-862B-A0E49A0AC5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370" r="3370"/>
          <a:stretch/>
        </p:blipFill>
        <p:spPr>
          <a:xfrm>
            <a:off x="1036319" y="1133442"/>
            <a:ext cx="10119360" cy="4970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5D43-C27E-49B0-B609-07F1323B88B9}"/>
              </a:ext>
            </a:extLst>
          </p:cNvPr>
          <p:cNvSpPr txBox="1"/>
          <p:nvPr/>
        </p:nvSpPr>
        <p:spPr>
          <a:xfrm flipH="1">
            <a:off x="3438913" y="117418"/>
            <a:ext cx="548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Snap Shots:</a:t>
            </a:r>
            <a:r>
              <a:rPr lang="en-US" sz="3600" dirty="0">
                <a:latin typeface="Nexa Bold" panose="02000000000000000000" pitchFamily="50" charset="0"/>
              </a:rPr>
              <a:t>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Nexa Bold" panose="02000000000000000000" pitchFamily="50" charset="0"/>
              </a:rPr>
              <a:t>Homepage</a:t>
            </a:r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66EF54-B8BC-433F-8559-FD4575C79E85}"/>
              </a:ext>
            </a:extLst>
          </p:cNvPr>
          <p:cNvSpPr/>
          <p:nvPr/>
        </p:nvSpPr>
        <p:spPr>
          <a:xfrm>
            <a:off x="-11017" y="6369871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8755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82E18E-EF45-47BE-9532-62065289604D}"/>
              </a:ext>
            </a:extLst>
          </p:cNvPr>
          <p:cNvSpPr/>
          <p:nvPr/>
        </p:nvSpPr>
        <p:spPr>
          <a:xfrm>
            <a:off x="1036319" y="1100691"/>
            <a:ext cx="10119360" cy="4970207"/>
          </a:xfrm>
          <a:prstGeom prst="roundRect">
            <a:avLst>
              <a:gd name="adj" fmla="val 3788"/>
            </a:avLst>
          </a:prstGeom>
          <a:gradFill>
            <a:gsLst>
              <a:gs pos="0">
                <a:schemeClr val="accent1">
                  <a:alpha val="67000"/>
                </a:schemeClr>
              </a:gs>
              <a:gs pos="99000">
                <a:schemeClr val="accent1">
                  <a:lumMod val="60000"/>
                  <a:lumOff val="40000"/>
                  <a:alpha val="90000"/>
                </a:schemeClr>
              </a:gs>
            </a:gsLst>
            <a:path path="circle">
              <a:fillToRect l="100000" t="100000"/>
            </a:path>
          </a:gra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2990851" y="2756173"/>
            <a:ext cx="6210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Code to the web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61CC9-C17A-46B1-BB4E-5923B51493C6}"/>
              </a:ext>
            </a:extLst>
          </p:cNvPr>
          <p:cNvSpPr/>
          <p:nvPr/>
        </p:nvSpPr>
        <p:spPr>
          <a:xfrm>
            <a:off x="2990850" y="3618546"/>
            <a:ext cx="6210300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There's no one "best" programming language, and once you've learned one, it's fairly easy to pick up another, so don't get hung too up on choosing your first language.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F6BC5E-CBB2-4837-B8C2-9970FB28FF93}"/>
              </a:ext>
            </a:extLst>
          </p:cNvPr>
          <p:cNvSpPr/>
          <p:nvPr/>
        </p:nvSpPr>
        <p:spPr>
          <a:xfrm>
            <a:off x="5447907" y="4672514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Ubuntu" panose="020B0504030602030204" pitchFamily="34" charset="0"/>
              </a:rPr>
              <a:t>MORE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4018355" y="1622908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7A395-0C64-4122-9830-4E096FB71EF1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Freeform 181">
            <a:extLst>
              <a:ext uri="{FF2B5EF4-FFF2-40B4-BE49-F238E27FC236}">
                <a16:creationId xmlns:a16="http://schemas.microsoft.com/office/drawing/2014/main" id="{82FC4D6B-3BC0-4D43-8C58-CB0DF811F6BE}"/>
              </a:ext>
            </a:extLst>
          </p:cNvPr>
          <p:cNvSpPr>
            <a:spLocks noEditPoints="1"/>
          </p:cNvSpPr>
          <p:nvPr/>
        </p:nvSpPr>
        <p:spPr bwMode="auto">
          <a:xfrm>
            <a:off x="5863707" y="2171701"/>
            <a:ext cx="464588" cy="464586"/>
          </a:xfrm>
          <a:custGeom>
            <a:avLst/>
            <a:gdLst>
              <a:gd name="T0" fmla="*/ 0 w 189"/>
              <a:gd name="T1" fmla="*/ 0 h 189"/>
              <a:gd name="T2" fmla="*/ 39687 w 189"/>
              <a:gd name="T3" fmla="*/ 260350 h 189"/>
              <a:gd name="T4" fmla="*/ 149225 w 189"/>
              <a:gd name="T5" fmla="*/ 300037 h 189"/>
              <a:gd name="T6" fmla="*/ 261937 w 189"/>
              <a:gd name="T7" fmla="*/ 260350 h 189"/>
              <a:gd name="T8" fmla="*/ 300037 w 189"/>
              <a:gd name="T9" fmla="*/ 0 h 189"/>
              <a:gd name="T10" fmla="*/ 0 w 189"/>
              <a:gd name="T11" fmla="*/ 0 h 189"/>
              <a:gd name="T12" fmla="*/ 238125 w 189"/>
              <a:gd name="T13" fmla="*/ 76200 h 189"/>
              <a:gd name="T14" fmla="*/ 111125 w 189"/>
              <a:gd name="T15" fmla="*/ 76200 h 189"/>
              <a:gd name="T16" fmla="*/ 112712 w 189"/>
              <a:gd name="T17" fmla="*/ 112712 h 189"/>
              <a:gd name="T18" fmla="*/ 236537 w 189"/>
              <a:gd name="T19" fmla="*/ 112712 h 189"/>
              <a:gd name="T20" fmla="*/ 225425 w 189"/>
              <a:gd name="T21" fmla="*/ 225425 h 189"/>
              <a:gd name="T22" fmla="*/ 149225 w 189"/>
              <a:gd name="T23" fmla="*/ 242887 h 189"/>
              <a:gd name="T24" fmla="*/ 74612 w 189"/>
              <a:gd name="T25" fmla="*/ 225425 h 189"/>
              <a:gd name="T26" fmla="*/ 69850 w 189"/>
              <a:gd name="T27" fmla="*/ 168275 h 189"/>
              <a:gd name="T28" fmla="*/ 112712 w 189"/>
              <a:gd name="T29" fmla="*/ 168275 h 189"/>
              <a:gd name="T30" fmla="*/ 115887 w 189"/>
              <a:gd name="T31" fmla="*/ 196850 h 189"/>
              <a:gd name="T32" fmla="*/ 149225 w 189"/>
              <a:gd name="T33" fmla="*/ 204787 h 189"/>
              <a:gd name="T34" fmla="*/ 187325 w 189"/>
              <a:gd name="T35" fmla="*/ 196850 h 189"/>
              <a:gd name="T36" fmla="*/ 192087 w 189"/>
              <a:gd name="T37" fmla="*/ 150812 h 189"/>
              <a:gd name="T38" fmla="*/ 69850 w 189"/>
              <a:gd name="T39" fmla="*/ 150812 h 189"/>
              <a:gd name="T40" fmla="*/ 57150 w 189"/>
              <a:gd name="T41" fmla="*/ 38100 h 189"/>
              <a:gd name="T42" fmla="*/ 242887 w 189"/>
              <a:gd name="T43" fmla="*/ 38100 h 189"/>
              <a:gd name="T44" fmla="*/ 238125 w 189"/>
              <a:gd name="T45" fmla="*/ 76200 h 18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9" h="189">
                <a:moveTo>
                  <a:pt x="0" y="0"/>
                </a:moveTo>
                <a:lnTo>
                  <a:pt x="25" y="164"/>
                </a:lnTo>
                <a:lnTo>
                  <a:pt x="94" y="189"/>
                </a:lnTo>
                <a:lnTo>
                  <a:pt x="165" y="164"/>
                </a:lnTo>
                <a:lnTo>
                  <a:pt x="189" y="0"/>
                </a:lnTo>
                <a:lnTo>
                  <a:pt x="0" y="0"/>
                </a:lnTo>
                <a:close/>
                <a:moveTo>
                  <a:pt x="150" y="48"/>
                </a:moveTo>
                <a:lnTo>
                  <a:pt x="70" y="48"/>
                </a:lnTo>
                <a:lnTo>
                  <a:pt x="71" y="71"/>
                </a:lnTo>
                <a:lnTo>
                  <a:pt x="149" y="71"/>
                </a:lnTo>
                <a:lnTo>
                  <a:pt x="142" y="142"/>
                </a:lnTo>
                <a:lnTo>
                  <a:pt x="94" y="153"/>
                </a:lnTo>
                <a:lnTo>
                  <a:pt x="47" y="142"/>
                </a:lnTo>
                <a:lnTo>
                  <a:pt x="44" y="106"/>
                </a:lnTo>
                <a:lnTo>
                  <a:pt x="71" y="106"/>
                </a:lnTo>
                <a:lnTo>
                  <a:pt x="73" y="124"/>
                </a:lnTo>
                <a:lnTo>
                  <a:pt x="94" y="129"/>
                </a:lnTo>
                <a:lnTo>
                  <a:pt x="118" y="124"/>
                </a:lnTo>
                <a:lnTo>
                  <a:pt x="121" y="95"/>
                </a:lnTo>
                <a:lnTo>
                  <a:pt x="44" y="95"/>
                </a:lnTo>
                <a:lnTo>
                  <a:pt x="36" y="24"/>
                </a:lnTo>
                <a:lnTo>
                  <a:pt x="153" y="24"/>
                </a:lnTo>
                <a:lnTo>
                  <a:pt x="150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B5D43-C27E-49B0-B609-07F1323B88B9}"/>
              </a:ext>
            </a:extLst>
          </p:cNvPr>
          <p:cNvSpPr txBox="1"/>
          <p:nvPr/>
        </p:nvSpPr>
        <p:spPr>
          <a:xfrm flipH="1">
            <a:off x="4353309" y="90226"/>
            <a:ext cx="440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xa Bold" panose="02000000000000000000" pitchFamily="50" charset="0"/>
              </a:rPr>
              <a:t>Snap Shots:</a:t>
            </a:r>
            <a:r>
              <a:rPr lang="en-US" sz="3600" dirty="0">
                <a:latin typeface="Nexa Bold" panose="02000000000000000000" pitchFamily="50" charset="0"/>
              </a:rPr>
              <a:t>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Nexa Bold" panose="02000000000000000000" pitchFamily="50" charset="0"/>
              </a:rPr>
              <a:t>Courses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F13E988-C746-4ED2-AA01-AF0DF13BA9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591" r="4591"/>
          <a:stretch/>
        </p:blipFill>
        <p:spPr>
          <a:xfrm>
            <a:off x="1036319" y="1133442"/>
            <a:ext cx="10119360" cy="4970207"/>
          </a:xfr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E8DE15-8FBA-4CA2-96AF-68894CB01BCA}"/>
              </a:ext>
            </a:extLst>
          </p:cNvPr>
          <p:cNvSpPr/>
          <p:nvPr/>
        </p:nvSpPr>
        <p:spPr>
          <a:xfrm>
            <a:off x="11017" y="6369871"/>
            <a:ext cx="1296186" cy="3448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Ubuntu" panose="020B0504030602030204" pitchFamily="34" charset="0"/>
              </a:rPr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16259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5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03030"/>
      </a:accent1>
      <a:accent2>
        <a:srgbClr val="3C86D8"/>
      </a:accent2>
      <a:accent3>
        <a:srgbClr val="25C2E3"/>
      </a:accent3>
      <a:accent4>
        <a:srgbClr val="A24BF0"/>
      </a:accent4>
      <a:accent5>
        <a:srgbClr val="DC44A8"/>
      </a:accent5>
      <a:accent6>
        <a:srgbClr val="F7AD2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BF70CF-403C-4D4F-A768-48878F1D23C5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987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Consolas</vt:lpstr>
      <vt:lpstr>Lucida Handwriting</vt:lpstr>
      <vt:lpstr>Nexa Bold</vt:lpstr>
      <vt:lpstr>Open Sans Light</vt:lpstr>
      <vt:lpstr>Segoe UI Light</vt:lpstr>
      <vt:lpstr>Times New Roman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Galang</dc:creator>
  <cp:lastModifiedBy>AJITHKUMAR SHAH J K</cp:lastModifiedBy>
  <cp:revision>213</cp:revision>
  <dcterms:created xsi:type="dcterms:W3CDTF">2019-03-30T07:35:01Z</dcterms:created>
  <dcterms:modified xsi:type="dcterms:W3CDTF">2021-03-13T13:07:16Z</dcterms:modified>
</cp:coreProperties>
</file>