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1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5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740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44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0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7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3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1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2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2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5E8B-4B92-4F50-A8A9-E26C4F88458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25EA78-60A4-41C4-AE55-643A3E027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jithstarks/dataset/raw/main/Telangana.docx" TargetMode="External"/><Relationship Id="rId2" Type="http://schemas.openxmlformats.org/officeDocument/2006/relationships/hyperlink" Target="https://github.com/ajithstarks/dataset/raw/main/census_2011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jithstarks/Census_Data_Standardization_and_Analysis_Pipeline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2721-1ECB-479B-BD30-26F089B09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Census Data Standardization and Analysis Pipeline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C88D9-AEAC-4B3C-8F10-203DB221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I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Cleaning to Visualization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															</a:t>
            </a:r>
            <a:r>
              <a:rPr lang="en-IN" sz="2200" dirty="0"/>
              <a:t>Ajith Kumar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7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ED86-09F1-4BCD-AD60-EA92C13F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4B10-134F-4D12-B743-B115C553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Achieved data standardization and visualization.</a:t>
            </a:r>
          </a:p>
          <a:p>
            <a:r>
              <a:rPr lang="en-US" b="1" dirty="0"/>
              <a:t>Future Work</a:t>
            </a:r>
            <a:r>
              <a:rPr lang="en-US" dirty="0"/>
              <a:t>: Enhance data processing, incorporate additional datasets, and improve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0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625-9A19-47FF-B4C3-ED2F2800C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70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FCC3-77C4-4E48-B58B-C7C4C209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47EC-FF72-4D3A-95E6-9EC62E71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Clean and standardize census data for analysis.</a:t>
            </a:r>
          </a:p>
          <a:p>
            <a:r>
              <a:rPr lang="en-IN" b="1" dirty="0"/>
              <a:t>Technologies</a:t>
            </a:r>
            <a:r>
              <a:rPr lang="en-IN" dirty="0"/>
              <a:t>: Python, MySQL, MongoDB, </a:t>
            </a:r>
            <a:r>
              <a:rPr lang="en-IN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8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5FAD-0701-4EBE-8DC0-B9CF2C7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9B32-BD47-412F-8360-4057BA6F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</a:t>
            </a:r>
            <a:r>
              <a:rPr lang="en-US" dirty="0"/>
              <a:t>: Clean, process, and analyze census data from a given source.</a:t>
            </a:r>
          </a:p>
          <a:p>
            <a:r>
              <a:rPr lang="en-US" b="1" dirty="0"/>
              <a:t>Includes</a:t>
            </a:r>
            <a:r>
              <a:rPr lang="en-US" dirty="0"/>
              <a:t>: Data renaming, missing data handling, state name standardization, data storage, database connection, and querying.</a:t>
            </a:r>
          </a:p>
          <a:p>
            <a:r>
              <a:rPr lang="en-US" b="1" dirty="0"/>
              <a:t>Goal</a:t>
            </a:r>
            <a:r>
              <a:rPr lang="en-US" dirty="0"/>
              <a:t>: Ensure uniformity, accuracy, and accessibility of census data for further analysis and visualization.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0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8A9D-39A1-4D70-A04C-2B3C2DD2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Fetching &amp;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FF88-D3EC-4FCD-A9EB-529E4A6F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Data from GitHub Repository &amp; load it to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Rename the state names as per current record.</a:t>
            </a:r>
          </a:p>
          <a:p>
            <a:r>
              <a:rPr lang="en-US" dirty="0"/>
              <a:t>Handling null values and filling missing values.</a:t>
            </a:r>
          </a:p>
          <a:p>
            <a:endParaRPr lang="en-IN" dirty="0"/>
          </a:p>
          <a:p>
            <a:r>
              <a:rPr lang="en-IN" dirty="0"/>
              <a:t>Packages : pandas , requests, docx</a:t>
            </a:r>
          </a:p>
        </p:txBody>
      </p:sp>
    </p:spTree>
    <p:extLst>
      <p:ext uri="{BB962C8B-B14F-4D97-AF65-F5344CB8AC3E}">
        <p14:creationId xmlns:p14="http://schemas.microsoft.com/office/powerpoint/2010/main" val="12578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0922-743C-45BC-B22B-89F583D4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to NOSQL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FBC6-536E-4A16-AC7C-492F32CB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standardized Data to </a:t>
            </a:r>
            <a:r>
              <a:rPr lang="en-US" dirty="0" err="1"/>
              <a:t>Mongodb</a:t>
            </a:r>
            <a:r>
              <a:rPr lang="en-US" dirty="0"/>
              <a:t> Database</a:t>
            </a:r>
          </a:p>
          <a:p>
            <a:endParaRPr lang="en-US" dirty="0"/>
          </a:p>
          <a:p>
            <a:r>
              <a:rPr lang="en-US" dirty="0"/>
              <a:t>Package : </a:t>
            </a:r>
            <a:r>
              <a:rPr lang="en-US" dirty="0" err="1"/>
              <a:t>Pymongo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1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EA40-AB6A-43AE-88F6-D68D2221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To RDBMS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F97A-D164-4ED0-870E-D7DB51AC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Normalized Data Model</a:t>
            </a:r>
          </a:p>
          <a:p>
            <a:r>
              <a:rPr lang="en-US" dirty="0"/>
              <a:t>Create Tables in MySQL Database.</a:t>
            </a:r>
          </a:p>
          <a:p>
            <a:r>
              <a:rPr lang="en-US" dirty="0"/>
              <a:t>Insert the data to MySQL form </a:t>
            </a:r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Package : </a:t>
            </a:r>
            <a:r>
              <a:rPr lang="en-US" dirty="0" err="1"/>
              <a:t>mysql</a:t>
            </a:r>
            <a:r>
              <a:rPr lang="en-US" dirty="0"/>
              <a:t>-connector-python</a:t>
            </a:r>
          </a:p>
        </p:txBody>
      </p:sp>
    </p:spTree>
    <p:extLst>
      <p:ext uri="{BB962C8B-B14F-4D97-AF65-F5344CB8AC3E}">
        <p14:creationId xmlns:p14="http://schemas.microsoft.com/office/powerpoint/2010/main" val="230827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A905-0648-4B8C-B1BE-D4DCE9D6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D6C9-4E42-4EDF-85C8-688AC314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Buttons to Trigger Each Stages.</a:t>
            </a:r>
          </a:p>
          <a:p>
            <a:r>
              <a:rPr lang="en-US" dirty="0"/>
              <a:t>Create Multiple Questionaries for Visualization</a:t>
            </a:r>
          </a:p>
          <a:p>
            <a:r>
              <a:rPr lang="en-US" dirty="0"/>
              <a:t>Visualize the cleaned data as a </a:t>
            </a:r>
            <a:r>
              <a:rPr lang="en-US" dirty="0" err="1"/>
              <a:t>Dataframe</a:t>
            </a:r>
            <a:r>
              <a:rPr lang="en-US" dirty="0"/>
              <a:t> as per the Questions selected.</a:t>
            </a:r>
          </a:p>
          <a:p>
            <a:r>
              <a:rPr lang="en-US" dirty="0"/>
              <a:t>Start The Application by : </a:t>
            </a:r>
            <a:r>
              <a:rPr lang="en-US" dirty="0" err="1"/>
              <a:t>streamlit</a:t>
            </a:r>
            <a:r>
              <a:rPr lang="en-US" dirty="0"/>
              <a:t> run census.py	</a:t>
            </a:r>
          </a:p>
          <a:p>
            <a:endParaRPr lang="en-US" dirty="0"/>
          </a:p>
          <a:p>
            <a:r>
              <a:rPr lang="en-US" dirty="0"/>
              <a:t>Package : </a:t>
            </a:r>
            <a:r>
              <a:rPr lang="en-US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8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B67-8244-4598-A016-C99B86EA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UI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135A6-022F-4C29-A54F-79B7B231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944" y="2133600"/>
            <a:ext cx="7625937" cy="3778250"/>
          </a:xfrm>
        </p:spPr>
      </p:pic>
    </p:spTree>
    <p:extLst>
      <p:ext uri="{BB962C8B-B14F-4D97-AF65-F5344CB8AC3E}">
        <p14:creationId xmlns:p14="http://schemas.microsoft.com/office/powerpoint/2010/main" val="197762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550-B8D9-4151-A02E-0C3DEC19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Repository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BECF-2C05-40E5-8166-DC76C476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		</a:t>
            </a:r>
            <a:r>
              <a:rPr lang="en-US" b="1" dirty="0"/>
              <a:t>Source Data Set</a:t>
            </a:r>
          </a:p>
          <a:p>
            <a:r>
              <a:rPr lang="en-US" dirty="0"/>
              <a:t>Data: </a:t>
            </a:r>
            <a:r>
              <a:rPr lang="en-US" dirty="0">
                <a:hlinkClick r:id="rId2"/>
              </a:rPr>
              <a:t>https://github.com/ajithstarks/dataset/raw/main/census_2011.xlsx</a:t>
            </a:r>
            <a:r>
              <a:rPr lang="en-US" dirty="0"/>
              <a:t> </a:t>
            </a:r>
          </a:p>
          <a:p>
            <a:r>
              <a:rPr lang="en-US" dirty="0"/>
              <a:t>Data: </a:t>
            </a:r>
            <a:r>
              <a:rPr lang="en-US" dirty="0">
                <a:hlinkClick r:id="rId3"/>
              </a:rPr>
              <a:t>https://github.com/ajithstarks/dataset/raw/main/Telangana.docx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b="1" dirty="0"/>
              <a:t>GITHUB Project Code Repository</a:t>
            </a:r>
          </a:p>
          <a:p>
            <a:r>
              <a:rPr lang="en-US" dirty="0"/>
              <a:t>GITHUB Link : </a:t>
            </a:r>
            <a:r>
              <a:rPr lang="en-US" dirty="0">
                <a:hlinkClick r:id="rId4"/>
              </a:rPr>
              <a:t>https://github.com/ajithstarks/Census_Data_Standardization_and_Analysis_Pipeline.git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6655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331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Census Data Standardization and Analysis Pipeline </vt:lpstr>
      <vt:lpstr>Project Overview</vt:lpstr>
      <vt:lpstr>Problem Statement</vt:lpstr>
      <vt:lpstr>Data Fetching &amp; Cleaning</vt:lpstr>
      <vt:lpstr>Loading Data to NOSQL Database</vt:lpstr>
      <vt:lpstr>Load Data To RDBMS</vt:lpstr>
      <vt:lpstr>Streamlit Application</vt:lpstr>
      <vt:lpstr>Streamlit UI Interface</vt:lpstr>
      <vt:lpstr>Data Repository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Data Standardization and Analysis Pipeline</dc:title>
  <dc:creator>Ajith Kumar S</dc:creator>
  <cp:lastModifiedBy>Ajith Kumar S</cp:lastModifiedBy>
  <cp:revision>12</cp:revision>
  <dcterms:created xsi:type="dcterms:W3CDTF">2024-07-17T06:39:11Z</dcterms:created>
  <dcterms:modified xsi:type="dcterms:W3CDTF">2024-07-17T10:51:32Z</dcterms:modified>
</cp:coreProperties>
</file>