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3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8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2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5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8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7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65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6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7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6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D61E-A311-45B0-9FEB-E5CC5221EE0F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5E20-53F1-4B43-A34B-54A71C5C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00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9ADF-A093-5F49-D580-826BFB66C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Migration &amp; Transformation Tool for Amazon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6B71-8482-C0F8-2C02-583DB6001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Python, Requests, </a:t>
            </a:r>
            <a:r>
              <a:rPr lang="en-IN" dirty="0" err="1"/>
              <a:t>Zipfile</a:t>
            </a:r>
            <a:r>
              <a:rPr lang="en-IN" dirty="0"/>
              <a:t>, Boto3, Amazon S3, Amazon RDS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 					Ajith Kumar S</a:t>
            </a:r>
          </a:p>
        </p:txBody>
      </p:sp>
    </p:spTree>
    <p:extLst>
      <p:ext uri="{BB962C8B-B14F-4D97-AF65-F5344CB8AC3E}">
        <p14:creationId xmlns:p14="http://schemas.microsoft.com/office/powerpoint/2010/main" val="281397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B300-DF6C-705B-AE8A-31602D40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DEFA-5122-FA73-C53F-50F8A3EC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Challenge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URL points to a zip file with multiple JSON files.</a:t>
            </a:r>
          </a:p>
          <a:p>
            <a:pPr lvl="1"/>
            <a:r>
              <a:rPr lang="en-IN" dirty="0"/>
              <a:t>JSON files contain diverse data structures.</a:t>
            </a:r>
          </a:p>
          <a:p>
            <a:pPr marL="0" indent="0">
              <a:buNone/>
            </a:pPr>
            <a:r>
              <a:rPr lang="en-IN" b="1" dirty="0"/>
              <a:t>Objective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Download zip, extract JSON data.</a:t>
            </a:r>
          </a:p>
          <a:p>
            <a:pPr lvl="1"/>
            <a:r>
              <a:rPr lang="en-IN" dirty="0"/>
              <a:t>Store data in </a:t>
            </a:r>
            <a:r>
              <a:rPr lang="en-IN" b="1" dirty="0"/>
              <a:t>Amazon S3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Load data into </a:t>
            </a:r>
            <a:r>
              <a:rPr lang="en-IN" b="1" dirty="0"/>
              <a:t>Amazon RDS (NoSQL)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4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727-7218-537C-DE3F-55A4FE3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4C0D-4501-7FD6-BE38-86EA3AF4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Download zip using requests.</a:t>
            </a:r>
          </a:p>
          <a:p>
            <a:r>
              <a:rPr lang="en-IN" dirty="0"/>
              <a:t>Step 2: Extract data with </a:t>
            </a:r>
            <a:r>
              <a:rPr lang="en-IN" dirty="0" err="1"/>
              <a:t>zipfile</a:t>
            </a:r>
            <a:r>
              <a:rPr lang="en-IN" dirty="0"/>
              <a:t>.</a:t>
            </a:r>
          </a:p>
          <a:p>
            <a:r>
              <a:rPr lang="en-IN" dirty="0"/>
              <a:t>Step 3: Upload data to Amazon S3 using boto3</a:t>
            </a:r>
          </a:p>
          <a:p>
            <a:r>
              <a:rPr lang="en-IN" dirty="0"/>
              <a:t>Step 4: Load into Amazon RDS (NoSQL) via boto3</a:t>
            </a:r>
          </a:p>
        </p:txBody>
      </p:sp>
    </p:spTree>
    <p:extLst>
      <p:ext uri="{BB962C8B-B14F-4D97-AF65-F5344CB8AC3E}">
        <p14:creationId xmlns:p14="http://schemas.microsoft.com/office/powerpoint/2010/main" val="35868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FD6-E8EF-8B27-2AA2-66151775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2E20-2E51-386C-4BE3-B5A61C2D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Data Flow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URL → Download Zip → Extract JSON  → Store in S3 → Load into Amazon RDS.</a:t>
            </a:r>
          </a:p>
          <a:p>
            <a:pPr marL="0" indent="0">
              <a:buNone/>
            </a:pPr>
            <a:r>
              <a:rPr lang="en-IN" b="1" dirty="0"/>
              <a:t>Tech Stack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Python</a:t>
            </a:r>
          </a:p>
          <a:p>
            <a:pPr lvl="1"/>
            <a:r>
              <a:rPr lang="en-IN" dirty="0"/>
              <a:t> Requests</a:t>
            </a:r>
          </a:p>
          <a:p>
            <a:pPr lvl="1"/>
            <a:r>
              <a:rPr lang="en-IN" dirty="0"/>
              <a:t>Boto3</a:t>
            </a:r>
          </a:p>
          <a:p>
            <a:pPr lvl="1"/>
            <a:r>
              <a:rPr lang="en-IN" dirty="0"/>
              <a:t>Amazon S3</a:t>
            </a:r>
          </a:p>
          <a:p>
            <a:pPr lvl="1"/>
            <a:r>
              <a:rPr lang="en-IN" dirty="0"/>
              <a:t>Amazon 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57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B8DF-0C70-2954-1F8A-1FF4EB17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793D-6788-551C-E45D-6694716B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Download zip file using requests.</a:t>
            </a:r>
          </a:p>
          <a:p>
            <a:r>
              <a:rPr lang="en-IN" dirty="0"/>
              <a:t>Step 2: Extract JSON using </a:t>
            </a:r>
            <a:r>
              <a:rPr lang="en-IN" dirty="0" err="1"/>
              <a:t>zipfile</a:t>
            </a:r>
            <a:r>
              <a:rPr lang="en-IN" dirty="0"/>
              <a:t>.</a:t>
            </a:r>
          </a:p>
          <a:p>
            <a:r>
              <a:rPr lang="en-IN" dirty="0"/>
              <a:t>Step 3: Store JSON files in S3 using boto3.</a:t>
            </a:r>
          </a:p>
          <a:p>
            <a:r>
              <a:rPr lang="en-IN" dirty="0"/>
              <a:t>Step 4: Load data into Amazon RDS (NoSQL) using boto3.</a:t>
            </a:r>
          </a:p>
        </p:txBody>
      </p:sp>
    </p:spTree>
    <p:extLst>
      <p:ext uri="{BB962C8B-B14F-4D97-AF65-F5344CB8AC3E}">
        <p14:creationId xmlns:p14="http://schemas.microsoft.com/office/powerpoint/2010/main" val="9993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E530-E7C7-C0C3-47BE-1CAA077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1B36-90A7-D90E-D35B-F557EEE3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Performance:</a:t>
            </a:r>
          </a:p>
          <a:p>
            <a:pPr lvl="1"/>
            <a:r>
              <a:rPr lang="en-IN" dirty="0"/>
              <a:t>Parallel processing with </a:t>
            </a:r>
            <a:r>
              <a:rPr lang="en-IN" dirty="0" err="1"/>
              <a:t>PySpark</a:t>
            </a:r>
            <a:r>
              <a:rPr lang="en-IN" dirty="0"/>
              <a:t> for large datasets.</a:t>
            </a:r>
          </a:p>
          <a:p>
            <a:pPr lvl="1"/>
            <a:r>
              <a:rPr lang="en-IN" dirty="0"/>
              <a:t>Optimize the transformation pipeline for speed.</a:t>
            </a:r>
          </a:p>
          <a:p>
            <a:pPr marL="0" indent="0">
              <a:buNone/>
            </a:pPr>
            <a:r>
              <a:rPr lang="en-IN" dirty="0"/>
              <a:t>Integration:</a:t>
            </a:r>
          </a:p>
          <a:p>
            <a:pPr lvl="1"/>
            <a:r>
              <a:rPr lang="en-IN" dirty="0"/>
              <a:t>Support for other formats (CSV, Parquet).</a:t>
            </a:r>
          </a:p>
          <a:p>
            <a:pPr lvl="1"/>
            <a:r>
              <a:rPr lang="en-IN" dirty="0"/>
              <a:t>Scheduled, automated data migration tasks.</a:t>
            </a:r>
          </a:p>
        </p:txBody>
      </p:sp>
    </p:spTree>
    <p:extLst>
      <p:ext uri="{BB962C8B-B14F-4D97-AF65-F5344CB8AC3E}">
        <p14:creationId xmlns:p14="http://schemas.microsoft.com/office/powerpoint/2010/main" val="417515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AAFF-756A-2D4E-CE08-CF659FC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20FD-1064-7EFD-A1F0-22E12131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 Efficient, automated data migration from zip files to Amazon S3 and Amazon RDS (NoSQL).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 the Code: </a:t>
            </a:r>
          </a:p>
          <a:p>
            <a:r>
              <a:rPr lang="en-US" dirty="0"/>
              <a:t>https://github.com/ajithstarks/Data-Migration-and-Transformation-Tool-for-Amazon-RDS-Data-Warehouses.git</a:t>
            </a:r>
          </a:p>
        </p:txBody>
      </p:sp>
    </p:spTree>
    <p:extLst>
      <p:ext uri="{BB962C8B-B14F-4D97-AF65-F5344CB8AC3E}">
        <p14:creationId xmlns:p14="http://schemas.microsoft.com/office/powerpoint/2010/main" val="325032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1913-BD62-E4BA-C818-4AF5A992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14" y="2973238"/>
            <a:ext cx="1035376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414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273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Data Migration &amp; Transformation Tool for Amazon RDS</vt:lpstr>
      <vt:lpstr>Problem Statement</vt:lpstr>
      <vt:lpstr>Approach Overview</vt:lpstr>
      <vt:lpstr>Solution Architecture</vt:lpstr>
      <vt:lpstr>Data Extraction &amp; Transformation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</dc:creator>
  <cp:lastModifiedBy>Ajith Kumar</cp:lastModifiedBy>
  <cp:revision>2</cp:revision>
  <dcterms:created xsi:type="dcterms:W3CDTF">2024-11-09T07:16:22Z</dcterms:created>
  <dcterms:modified xsi:type="dcterms:W3CDTF">2024-11-09T07:37:51Z</dcterms:modified>
</cp:coreProperties>
</file>