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1EE64-9CD3-3ADA-E059-C34CA1433A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err="1"/>
              <a:t>Dmart</a:t>
            </a:r>
            <a:r>
              <a:rPr lang="en-IN" dirty="0"/>
              <a:t> Analysis Using </a:t>
            </a:r>
            <a:r>
              <a:rPr lang="en-IN" dirty="0" err="1"/>
              <a:t>PySpark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18BEB-EB19-9A82-CD80-957F65208F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Technologies: Python, SQL, </a:t>
            </a:r>
            <a:r>
              <a:rPr lang="en-IN" dirty="0" err="1"/>
              <a:t>PySpark</a:t>
            </a:r>
            <a:endParaRPr lang="en-IN" dirty="0"/>
          </a:p>
          <a:p>
            <a:endParaRPr lang="en-IN" dirty="0"/>
          </a:p>
          <a:p>
            <a:r>
              <a:rPr lang="en-IN" dirty="0"/>
              <a:t>							 Ajith Kumar S</a:t>
            </a:r>
          </a:p>
        </p:txBody>
      </p:sp>
    </p:spTree>
    <p:extLst>
      <p:ext uri="{BB962C8B-B14F-4D97-AF65-F5344CB8AC3E}">
        <p14:creationId xmlns:p14="http://schemas.microsoft.com/office/powerpoint/2010/main" val="371850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DA1A-55A2-B92B-A7FA-1246B570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F2624-F569-0AEE-7718-5B2A3FDF6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Dataset</a:t>
            </a:r>
            <a:r>
              <a:rPr lang="en-US" dirty="0"/>
              <a:t>: </a:t>
            </a:r>
            <a:r>
              <a:rPr lang="en-US" dirty="0" err="1"/>
              <a:t>Dmart</a:t>
            </a:r>
            <a:r>
              <a:rPr lang="en-US" dirty="0"/>
              <a:t> </a:t>
            </a:r>
            <a:r>
              <a:rPr lang="en-US" b="1" dirty="0"/>
              <a:t>Objective</a:t>
            </a:r>
            <a:r>
              <a:rPr lang="en-US" dirty="0"/>
              <a:t>: Integrate and analyze sales data from multiple sources using </a:t>
            </a:r>
            <a:r>
              <a:rPr lang="en-US" dirty="0" err="1"/>
              <a:t>PySpark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0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82BB-AAD7-BE00-E661-0B9D9A864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CD886-2275-6DA0-E558-24A41F06C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PySpark</a:t>
            </a:r>
            <a:r>
              <a:rPr lang="en-US" dirty="0"/>
              <a:t> data pipeline to load, transform, and analyze sales data from product information, sales transactions, and customer details.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756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01C3-DFA3-09AD-8902-1DB57A926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0C57D-A68B-9CB8-BAD9-678C953E2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</a:t>
            </a:r>
          </a:p>
          <a:p>
            <a:r>
              <a:rPr lang="en-IN" dirty="0" err="1"/>
              <a:t>PySpark</a:t>
            </a:r>
            <a:endParaRPr lang="en-IN" dirty="0"/>
          </a:p>
          <a:p>
            <a:r>
              <a:rPr lang="en-IN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2864015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8AB7-1348-A73C-912A-D649A2DF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EEA90-CA73-B008-A15B-BCC585C06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Information: Details about products.</a:t>
            </a:r>
          </a:p>
          <a:p>
            <a:r>
              <a:rPr lang="en-US" dirty="0"/>
              <a:t>Sales Transactions: Sales records.</a:t>
            </a:r>
          </a:p>
          <a:p>
            <a:r>
              <a:rPr lang="en-US" dirty="0"/>
              <a:t>Customer Details: Information about customers.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0070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EBFF-6362-F7CC-B57F-7C1D0AD6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Tasks Overview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1AD73-F087-6B42-9F12-320B603665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 err="1"/>
              <a:t>PySpark</a:t>
            </a:r>
            <a:r>
              <a:rPr lang="en-IN" dirty="0"/>
              <a:t> Connection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C9448-7789-E909-6F6C-C4F96CF22BE3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Set up </a:t>
            </a:r>
            <a:r>
              <a:rPr lang="en-US" sz="1800" dirty="0" err="1"/>
              <a:t>PySpark</a:t>
            </a:r>
            <a:r>
              <a:rPr lang="en-US" sz="1800" dirty="0"/>
              <a:t> environment.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Connect to read CSV files into </a:t>
            </a:r>
            <a:r>
              <a:rPr lang="en-US" sz="1800" dirty="0" err="1"/>
              <a:t>DataFrames</a:t>
            </a:r>
            <a:r>
              <a:rPr lang="en-US" sz="1800" dirty="0"/>
              <a:t>.</a:t>
            </a:r>
            <a:endParaRPr lang="en-IN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B60CA-4F40-AF7D-5E49-8842D5365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Load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4D9DAC-E644-3F57-CE92-C13FB8F08549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Load products.csv, sales.csv, and customer.csv into </a:t>
            </a:r>
            <a:r>
              <a:rPr lang="en-US" sz="1800" dirty="0" err="1"/>
              <a:t>DataFrames</a:t>
            </a:r>
            <a:r>
              <a:rPr lang="en-US" sz="1800" dirty="0"/>
              <a:t>.</a:t>
            </a:r>
            <a:endParaRPr lang="en-IN" sz="1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E4A94E-D38B-2B24-BA4D-E5F78E3396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IN" dirty="0"/>
              <a:t>Data Transformation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5D3A9A-1DA0-4681-4D62-0787A1C96634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Rename columns for consistency.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Handle missing </a:t>
            </a:r>
            <a:r>
              <a:rPr lang="en-US" sz="1800" dirty="0" err="1"/>
              <a:t>values.Set</a:t>
            </a:r>
            <a:r>
              <a:rPr lang="en-US" sz="1800" dirty="0"/>
              <a:t> correct data types.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Join </a:t>
            </a:r>
            <a:r>
              <a:rPr lang="en-US" sz="1800" dirty="0" err="1"/>
              <a:t>DataFrames</a:t>
            </a:r>
            <a:r>
              <a:rPr lang="en-US" sz="1800" dirty="0"/>
              <a:t> on Product ID and Customer ID.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890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4E64C-AF61-DC1D-9972-9D0339AA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5B167-DD97-3033-3B06-4898CB466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GitHub: https://github.com/ajithstarks/Dmart_analysis_using_pyspark.git</a:t>
            </a:r>
          </a:p>
        </p:txBody>
      </p:sp>
    </p:spTree>
    <p:extLst>
      <p:ext uri="{BB962C8B-B14F-4D97-AF65-F5344CB8AC3E}">
        <p14:creationId xmlns:p14="http://schemas.microsoft.com/office/powerpoint/2010/main" val="373736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DA1A-40F9-580B-8E14-759A17823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812210"/>
            <a:ext cx="9905998" cy="1470235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71176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</TotalTime>
  <Words>176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Tw Cen MT</vt:lpstr>
      <vt:lpstr>Wingdings</vt:lpstr>
      <vt:lpstr>Circuit</vt:lpstr>
      <vt:lpstr>Dmart Analysis Using PySpark</vt:lpstr>
      <vt:lpstr>Project Overview</vt:lpstr>
      <vt:lpstr>Problem Statement</vt:lpstr>
      <vt:lpstr>Technologies Used</vt:lpstr>
      <vt:lpstr>Dataset Details</vt:lpstr>
      <vt:lpstr>Tasks Overview</vt:lpstr>
      <vt:lpstr>Repository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Ajith Kumar</dc:creator>
  <cp:lastModifiedBy>Ajith Kumar</cp:lastModifiedBy>
  <cp:revision>2</cp:revision>
  <dcterms:created xsi:type="dcterms:W3CDTF">2024-11-04T16:25:18Z</dcterms:created>
  <dcterms:modified xsi:type="dcterms:W3CDTF">2024-11-04T16:45:52Z</dcterms:modified>
</cp:coreProperties>
</file>