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8431-428B-4B84-A9BA-D9373D9A8171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85E-97F1-4991-84F6-8A64EC90D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64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8431-428B-4B84-A9BA-D9373D9A8171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85E-97F1-4991-84F6-8A64EC90D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53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8431-428B-4B84-A9BA-D9373D9A8171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85E-97F1-4991-84F6-8A64EC90D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8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8431-428B-4B84-A9BA-D9373D9A8171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85E-97F1-4991-84F6-8A64EC90D78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082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8431-428B-4B84-A9BA-D9373D9A8171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85E-97F1-4991-84F6-8A64EC90D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102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8431-428B-4B84-A9BA-D9373D9A8171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85E-97F1-4991-84F6-8A64EC90D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869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8431-428B-4B84-A9BA-D9373D9A8171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85E-97F1-4991-84F6-8A64EC90D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437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8431-428B-4B84-A9BA-D9373D9A8171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85E-97F1-4991-84F6-8A64EC90D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935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8431-428B-4B84-A9BA-D9373D9A8171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85E-97F1-4991-84F6-8A64EC90D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7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8431-428B-4B84-A9BA-D9373D9A8171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85E-97F1-4991-84F6-8A64EC90D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44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8431-428B-4B84-A9BA-D9373D9A8171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85E-97F1-4991-84F6-8A64EC90D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60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8431-428B-4B84-A9BA-D9373D9A8171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85E-97F1-4991-84F6-8A64EC90D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44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8431-428B-4B84-A9BA-D9373D9A8171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85E-97F1-4991-84F6-8A64EC90D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18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8431-428B-4B84-A9BA-D9373D9A8171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85E-97F1-4991-84F6-8A64EC90D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50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8431-428B-4B84-A9BA-D9373D9A8171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85E-97F1-4991-84F6-8A64EC90D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00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8431-428B-4B84-A9BA-D9373D9A8171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85E-97F1-4991-84F6-8A64EC90D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11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8431-428B-4B84-A9BA-D9373D9A8171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85E-97F1-4991-84F6-8A64EC90D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14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52B8431-428B-4B84-A9BA-D9373D9A8171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8E85E-97F1-4991-84F6-8A64EC90D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993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jithstarks/Dynamic-Data-Ingestion-and-Storage-in-HDFS-with-Automated-Hive-Integration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CE4A-79A3-AC9C-77DF-6599E509CD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Dynamic Data Ingestion and Storage in HDFS with Automated Hive Integration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CFAEA-9C55-76FE-E940-B3C53EDE0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														Ajith Kumar S</a:t>
            </a:r>
          </a:p>
        </p:txBody>
      </p:sp>
    </p:spTree>
    <p:extLst>
      <p:ext uri="{BB962C8B-B14F-4D97-AF65-F5344CB8AC3E}">
        <p14:creationId xmlns:p14="http://schemas.microsoft.com/office/powerpoint/2010/main" val="92398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B28F-5621-5B3C-437E-1B8D225B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8BB91-E273-8D7C-A609-25F538E9F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Task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6D9A0-773C-E783-D1FC-34D4A2D1B4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Fetch data from a specified link and store it in HDFS.</a:t>
            </a:r>
          </a:p>
          <a:p>
            <a:r>
              <a:rPr lang="en-US" dirty="0"/>
              <a:t>Create a Hive table for data visualization and analysis.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D9D7F-3680-6117-391E-8E1B3F6D6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F7598-438C-19DE-CFFB-94D641B912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Ensuring access to the provided data link.</a:t>
            </a:r>
          </a:p>
          <a:p>
            <a:r>
              <a:rPr lang="en-US" dirty="0"/>
              <a:t>Identifying the data format and schema.</a:t>
            </a:r>
          </a:p>
          <a:p>
            <a:r>
              <a:rPr lang="en-US" dirty="0"/>
              <a:t>Storing the data in HDFS and validating its integrity.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54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E4AD-D269-2FC9-C823-B6FCBDD3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5AEA-0628-86D6-A972-9613355AE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Steps to Accomplish the Task:</a:t>
            </a:r>
          </a:p>
          <a:p>
            <a:r>
              <a:rPr lang="en-US" dirty="0"/>
              <a:t>Data Retrieval: Download data using requests and upload to HDFS.</a:t>
            </a:r>
          </a:p>
          <a:p>
            <a:r>
              <a:rPr lang="en-US" dirty="0"/>
              <a:t>Database Setup: Create Hive database and table.</a:t>
            </a:r>
          </a:p>
          <a:p>
            <a:r>
              <a:rPr lang="en-US" dirty="0"/>
              <a:t>Data Loading: Load data from HDFS to Hive.</a:t>
            </a:r>
          </a:p>
          <a:p>
            <a:r>
              <a:rPr lang="en-US" dirty="0"/>
              <a:t>Verification: Check data integrity using HiveQL.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64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14E6-BEAE-5326-A2E2-D309E25C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Step-by-Step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1994-7561-7734-ED1C-B16F0E7DB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dirty="0"/>
              <a:t>Data Retrieval: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Fetch data from the </a:t>
            </a:r>
            <a:r>
              <a:rPr lang="en-IN" dirty="0" err="1"/>
              <a:t>url</a:t>
            </a:r>
            <a:r>
              <a:rPr lang="en-IN" dirty="0"/>
              <a:t> Requests.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Upload data to HDFS using </a:t>
            </a:r>
            <a:r>
              <a:rPr lang="en-IN" dirty="0" err="1"/>
              <a:t>hdfs</a:t>
            </a:r>
            <a:r>
              <a:rPr lang="en-IN" dirty="0"/>
              <a:t> client.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/>
              <a:t>Hive Setup: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Create a new database if it doesn’t exist.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Define a table schema and create a table in Hive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66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4EE7-A0AB-C008-59B1-10E91D09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and Code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E428D-8F3E-2DED-9CA7-AD7CD737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dirty="0"/>
              <a:t>GitHub:</a:t>
            </a:r>
          </a:p>
          <a:p>
            <a:r>
              <a:rPr lang="en-IN" dirty="0">
                <a:hlinkClick r:id="rId2"/>
              </a:rPr>
              <a:t>https://github.com/ajithstarks/Dynamic-Data-Ingestion-and-Storage-in-HDFS-with-Automated-Hive-Integration.git</a:t>
            </a:r>
            <a:endParaRPr lang="en-IN" dirty="0"/>
          </a:p>
          <a:p>
            <a:endParaRPr lang="en-IN" dirty="0"/>
          </a:p>
          <a:p>
            <a:pPr marL="36900" indent="0">
              <a:buNone/>
            </a:pPr>
            <a:r>
              <a:rPr lang="en-IN" dirty="0"/>
              <a:t>Code Standards:</a:t>
            </a:r>
          </a:p>
          <a:p>
            <a:r>
              <a:rPr lang="en-US" dirty="0"/>
              <a:t>Modular, maintainable, and portable code adhering to PEP 8.</a:t>
            </a:r>
            <a:endParaRPr lang="en-IN" dirty="0"/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59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DD69-9DE0-1284-34F7-F7CBEEC6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591" y="3019245"/>
            <a:ext cx="10353762" cy="97045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40049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</TotalTime>
  <Words>203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Calisto MT</vt:lpstr>
      <vt:lpstr>Wingdings</vt:lpstr>
      <vt:lpstr>Wingdings 2</vt:lpstr>
      <vt:lpstr>Slate</vt:lpstr>
      <vt:lpstr>Dynamic Data Ingestion and Storage in HDFS with Automated Hive Integration</vt:lpstr>
      <vt:lpstr>Problem Statement</vt:lpstr>
      <vt:lpstr>Approach Overview</vt:lpstr>
      <vt:lpstr>Step-by-Step Process</vt:lpstr>
      <vt:lpstr>GitHub and Code Quality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Ajith Kumar</dc:creator>
  <cp:lastModifiedBy>Ajith Kumar</cp:lastModifiedBy>
  <cp:revision>2</cp:revision>
  <dcterms:created xsi:type="dcterms:W3CDTF">2024-11-09T12:49:55Z</dcterms:created>
  <dcterms:modified xsi:type="dcterms:W3CDTF">2024-11-09T13:05:03Z</dcterms:modified>
</cp:coreProperties>
</file>