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7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1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6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335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2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9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86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66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0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4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8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8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712F48-663D-40BC-8801-27E3043E098A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F6B6-8762-48FC-B0F5-8496810B50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81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ithstarks/Social_Media_Hashtag_Trend_Analyzer_Application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5CCD-3D08-CE79-FBBE-9BDAF959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sz="4000" dirty="0"/>
            </a:br>
            <a:r>
              <a:rPr lang="en-IN" sz="4000" dirty="0"/>
              <a:t>Social Media Hashtag Trend Analyzer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BF499-58E2-45D8-B695-88E029E1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A </a:t>
            </a:r>
            <a:r>
              <a:rPr lang="en-US" sz="2000" dirty="0" err="1"/>
              <a:t>Streamlit</a:t>
            </a:r>
            <a:r>
              <a:rPr lang="en-US" sz="2000" dirty="0"/>
              <a:t> Application Integrated with AWS Lambda &amp; DynamoDB</a:t>
            </a:r>
          </a:p>
          <a:p>
            <a:pPr algn="ctr"/>
            <a:r>
              <a:rPr lang="en-US" sz="2000" dirty="0"/>
              <a:t>Ajith Kumar 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893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CADE1B-BE80-C1BC-8C63-C80666A9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EEC88-3567-7B10-616A-45DA9060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Social Media Platforms: Users are often unaware of which topics or hashtags are trending across different </a:t>
            </a:r>
            <a:r>
              <a:rPr lang="en-US" dirty="0" err="1"/>
              <a:t>platforms.Limited</a:t>
            </a:r>
            <a:r>
              <a:rPr lang="en-US" dirty="0"/>
              <a:t> Insights: There is a need for a tool that provides real-time insights into popular topics and trends based on user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Tracking: Currently, users have to manually search for trending hashtags, which can be time-consuming and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Challenge: A lack of streamlined platforms where users can compose posts, track hashtags, and instantly view real-time trends in a single, easy-to-use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46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9989-FBCA-ED7C-B1B5-8AA7DC3E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51F7-3CA0-4D3C-6B35-B9630ECE6A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Project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develop a platform where users can compose and publish posts containing hashtags, similar to popular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with AWS Lambda to process posts and analyze trending hashtags using DynamoDB.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E7762-DFB9-B1D0-D003-EDB129C549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Frontend: </a:t>
            </a:r>
            <a:r>
              <a:rPr lang="en-IN" dirty="0" err="1"/>
              <a:t>Streamlit</a:t>
            </a:r>
            <a:r>
              <a:rPr lang="en-IN" dirty="0"/>
              <a:t> (Python)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Backend: AWS Lambda, DynamoDB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Deployment: AWS Services</a:t>
            </a:r>
          </a:p>
        </p:txBody>
      </p:sp>
    </p:spTree>
    <p:extLst>
      <p:ext uri="{BB962C8B-B14F-4D97-AF65-F5344CB8AC3E}">
        <p14:creationId xmlns:p14="http://schemas.microsoft.com/office/powerpoint/2010/main" val="31058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3B13-7723-FB14-7BFE-D295F7A2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Architecture &amp;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D8BB-859B-5F16-682A-C994E909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Frontend: </a:t>
            </a:r>
            <a:r>
              <a:rPr lang="en-IN" dirty="0" err="1"/>
              <a:t>Streamlit</a:t>
            </a:r>
            <a:r>
              <a:rPr lang="en-IN" dirty="0"/>
              <a:t> for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Backend: AWS Lambda functions to process post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Storage: DynamoDB for storing posts and hashtags.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Workflow:</a:t>
            </a:r>
          </a:p>
          <a:p>
            <a:pPr marL="0" indent="0">
              <a:buNone/>
            </a:pPr>
            <a:r>
              <a:rPr lang="en-IN" dirty="0"/>
              <a:t>User submits a post via </a:t>
            </a:r>
            <a:r>
              <a:rPr lang="en-IN" dirty="0" err="1"/>
              <a:t>Streamlit</a:t>
            </a:r>
            <a:r>
              <a:rPr lang="en-IN" dirty="0"/>
              <a:t> → Lambda function processes post → Stores hashtags in DynamoDB → Trend analysis displayed in </a:t>
            </a:r>
            <a:r>
              <a:rPr lang="en-IN" dirty="0" err="1"/>
              <a:t>Streamlit</a:t>
            </a:r>
            <a:r>
              <a:rPr lang="en-IN" dirty="0"/>
              <a:t> UI.</a:t>
            </a:r>
          </a:p>
        </p:txBody>
      </p:sp>
    </p:spTree>
    <p:extLst>
      <p:ext uri="{BB962C8B-B14F-4D97-AF65-F5344CB8AC3E}">
        <p14:creationId xmlns:p14="http://schemas.microsoft.com/office/powerpoint/2010/main" val="389624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59AA-792F-8D37-1764-072E9B45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AWS Lambda &amp; DynamoDB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BD69-64BA-B272-C907-A09E9095F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Lambda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7B67F-AF2C-30D0-4A45-3446D078BD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 Processing: AWS Lambda receives the post content from </a:t>
            </a:r>
            <a:r>
              <a:rPr lang="en-US" dirty="0" err="1"/>
              <a:t>Streamlit</a:t>
            </a:r>
            <a:r>
              <a:rPr lang="en-US" dirty="0"/>
              <a:t>, parses hashtags, and processes the post.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Storage: Lambda stores the parsed data (post text and hashtags) into DynamoDB for future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Stateless: Lambda is serverless and automatically scales to handle requests without requiring manual provisioning of servers.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3962C-C457-E32F-D7E5-09532F81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DynamoDB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D93DB-97BF-A4A0-0445-9CF9FC71B1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NoSQL Database: DynamoDB is used to store and manage post data and hashtags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Schema: The database stores posts with the associated hashtags in an easily retrievable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Trend Analysis: DynamoDB allows real-time querying and aggregation of data to identify trending hashtags based on post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Scalable: DynamoDB scales seamlessly with the increase in post volume, making it ideal for this real-time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67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C27FE6C-2582-A850-4395-667073CC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Streamlit</a:t>
            </a:r>
            <a:r>
              <a:rPr lang="en-IN" dirty="0"/>
              <a:t> Application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0825F-F9D6-86B9-4D47-817DA30C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19" y="1352523"/>
            <a:ext cx="8948469" cy="51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7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C8EE-49FB-055D-AD49-C40E21C3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GitHub Code &amp;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9E3F-CF53-F7F9-2B40-DC0E9DFF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GitHub Link: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hlinkClick r:id="rId2"/>
              </a:rPr>
              <a:t>https://github.com/ajithstarks/Social_Media_Hashtag_Trend_Analyzer_Application.git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complete project code is available here for reference and further enhancement.</a:t>
            </a:r>
          </a:p>
          <a:p>
            <a:pPr marL="0" indent="0">
              <a:buNone/>
            </a:pPr>
            <a:r>
              <a:rPr lang="en-IN" dirty="0"/>
              <a:t>Future Enhancements: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Real-Time Post Processing: Improve Lambda to handle larger volumes of data efficiently.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Advanced Hashtag Analytics: Add sentiment analysis to assess post engagement along with hashtag trends.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User Authentication: Implement user login for personalized hashtag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22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EAEE-4844-E214-C6D2-F0444C56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94" y="3264929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6742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458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Wingdings 3</vt:lpstr>
      <vt:lpstr>Ion</vt:lpstr>
      <vt:lpstr> Social Media Hashtag Trend Analyzer</vt:lpstr>
      <vt:lpstr>Problem Statement</vt:lpstr>
      <vt:lpstr>Project Overview</vt:lpstr>
      <vt:lpstr>Architecture &amp; Workflow</vt:lpstr>
      <vt:lpstr>AWS Lambda &amp; DynamoDB Integration</vt:lpstr>
      <vt:lpstr>Streamlit Application</vt:lpstr>
      <vt:lpstr>GitHub Code &amp; 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 Kumar</dc:creator>
  <cp:lastModifiedBy>Ajith Kumar</cp:lastModifiedBy>
  <cp:revision>1</cp:revision>
  <dcterms:created xsi:type="dcterms:W3CDTF">2024-11-09T12:15:37Z</dcterms:created>
  <dcterms:modified xsi:type="dcterms:W3CDTF">2024-11-09T12:38:10Z</dcterms:modified>
</cp:coreProperties>
</file>