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0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5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14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9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43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4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9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8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6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8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9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087B-28F5-4AB3-B1BD-7A63F5A88676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815259-3CCB-4E58-97E8-069AEA312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314D-BC2D-B4BC-11DD-314CCA4E3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Transformation, S3 Upload, and RDS Integration Pipeline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C2092-E0FE-2286-18EF-5386A2587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Automating Data Processing, Transformation, and Storage</a:t>
            </a:r>
          </a:p>
          <a:p>
            <a:pPr algn="ctr"/>
            <a:r>
              <a:rPr lang="en-IN" dirty="0"/>
              <a:t>Ajith Kumar S</a:t>
            </a:r>
          </a:p>
        </p:txBody>
      </p:sp>
    </p:spTree>
    <p:extLst>
      <p:ext uri="{BB962C8B-B14F-4D97-AF65-F5344CB8AC3E}">
        <p14:creationId xmlns:p14="http://schemas.microsoft.com/office/powerpoint/2010/main" val="42094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0B351A-7AA2-5FC4-9923-7A908FF1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5E140B-5D50-CBFE-96E0-76C3DCBB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Challenge:</a:t>
            </a:r>
          </a:p>
          <a:p>
            <a:r>
              <a:rPr lang="en-US" dirty="0"/>
              <a:t>Data in various formats (CSV, JSON, XML) needs processing and uploading to cloud storage and databases.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Goal</a:t>
            </a:r>
            <a:r>
              <a:rPr lang="en-US" dirty="0"/>
              <a:t>:</a:t>
            </a:r>
          </a:p>
          <a:p>
            <a:r>
              <a:rPr lang="en-US" dirty="0"/>
              <a:t>Automate the loading, transforming, and storing of data into S3 and 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2ADF-9751-28D7-6F5A-261ACE1F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5BF4-A3DF-9289-393E-59D76C7F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Components:</a:t>
            </a:r>
          </a:p>
          <a:p>
            <a:r>
              <a:rPr lang="en-IN" dirty="0"/>
              <a:t>Input Files: CSV, JSON, XML </a:t>
            </a:r>
          </a:p>
          <a:p>
            <a:r>
              <a:rPr lang="en-IN" dirty="0"/>
              <a:t>Data Transformation: Standardization </a:t>
            </a:r>
          </a:p>
          <a:p>
            <a:r>
              <a:rPr lang="en-IN" dirty="0"/>
              <a:t>S3 Upload: Store transformed data </a:t>
            </a:r>
          </a:p>
          <a:p>
            <a:r>
              <a:rPr lang="en-IN" dirty="0"/>
              <a:t>RDS: Store in MySQL database for querying </a:t>
            </a:r>
          </a:p>
          <a:p>
            <a:r>
              <a:rPr lang="en-IN" dirty="0"/>
              <a:t>Flow: Input Files → Transformation → S3 → RDS</a:t>
            </a:r>
          </a:p>
        </p:txBody>
      </p:sp>
    </p:spTree>
    <p:extLst>
      <p:ext uri="{BB962C8B-B14F-4D97-AF65-F5344CB8AC3E}">
        <p14:creationId xmlns:p14="http://schemas.microsoft.com/office/powerpoint/2010/main" val="23608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8C87-8A6B-6C0F-6685-D736F038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Pipeline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7148-83DD-C3D7-5288-9676576E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Load Files: CSV/JSON/XML → </a:t>
            </a:r>
            <a:r>
              <a:rPr lang="en-US" dirty="0" err="1"/>
              <a:t>DataFrame</a:t>
            </a:r>
            <a:r>
              <a:rPr lang="en-US" dirty="0"/>
              <a:t>  </a:t>
            </a:r>
          </a:p>
          <a:p>
            <a:r>
              <a:rPr lang="en-US" dirty="0"/>
              <a:t>2. Transform Data: Convert height (inches to meters), weight (pounds to kg)  </a:t>
            </a:r>
          </a:p>
          <a:p>
            <a:r>
              <a:rPr lang="en-US" dirty="0"/>
              <a:t>3. Upload to S3: Save as CSV, upload to S3  </a:t>
            </a:r>
          </a:p>
          <a:p>
            <a:r>
              <a:rPr lang="en-US" dirty="0"/>
              <a:t>4. Load to RDS: Insert into MySQL 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38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4075-66B0-A34F-21C0-F10C12B7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D10F-AF17-87C0-B859-8AC51860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Data Formats: Handling CSV, JSON, and XML parsing</a:t>
            </a:r>
          </a:p>
          <a:p>
            <a:r>
              <a:rPr lang="en-IN" dirty="0"/>
              <a:t>Data Transformation: Unit conversions and data consistency</a:t>
            </a:r>
          </a:p>
          <a:p>
            <a:r>
              <a:rPr lang="en-IN" dirty="0"/>
              <a:t>Scalability: Optimizing for large datasets</a:t>
            </a:r>
          </a:p>
          <a:p>
            <a:r>
              <a:rPr lang="en-IN" dirty="0"/>
              <a:t>Error Handling: Logging and managing errors</a:t>
            </a:r>
          </a:p>
        </p:txBody>
      </p:sp>
    </p:spTree>
    <p:extLst>
      <p:ext uri="{BB962C8B-B14F-4D97-AF65-F5344CB8AC3E}">
        <p14:creationId xmlns:p14="http://schemas.microsoft.com/office/powerpoint/2010/main" val="156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5A6B-C87D-7790-B534-02130238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46ED-1C17-F894-D278-1EAEA7CC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Python: Data manipulation and transformation</a:t>
            </a:r>
          </a:p>
          <a:p>
            <a:r>
              <a:rPr lang="en-IN" dirty="0"/>
              <a:t>Pandas: Handling CSV/JSON/XML</a:t>
            </a:r>
          </a:p>
          <a:p>
            <a:r>
              <a:rPr lang="en-IN" dirty="0"/>
              <a:t>Boto3: AWS SDK for S3 upload</a:t>
            </a:r>
          </a:p>
          <a:p>
            <a:r>
              <a:rPr lang="en-IN" dirty="0" err="1"/>
              <a:t>SQLAlchemy</a:t>
            </a:r>
            <a:r>
              <a:rPr lang="en-IN" dirty="0"/>
              <a:t>: Connecting to MySQL RDS</a:t>
            </a:r>
          </a:p>
          <a:p>
            <a:r>
              <a:rPr lang="en-IN" dirty="0"/>
              <a:t>Logging: Error tracking with Python logging</a:t>
            </a:r>
          </a:p>
        </p:txBody>
      </p:sp>
    </p:spTree>
    <p:extLst>
      <p:ext uri="{BB962C8B-B14F-4D97-AF65-F5344CB8AC3E}">
        <p14:creationId xmlns:p14="http://schemas.microsoft.com/office/powerpoint/2010/main" val="190112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775A-2A4A-1B65-328B-662D3F2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CE10-BDA5-A65B-7F3F-70D0DB5B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Outcome:</a:t>
            </a:r>
          </a:p>
          <a:p>
            <a:r>
              <a:rPr lang="en-IN" dirty="0"/>
              <a:t>Data transformation, S3 upload, and RDS integration pipeline running smoothly</a:t>
            </a:r>
          </a:p>
          <a:p>
            <a:pPr marL="0" indent="0">
              <a:buNone/>
            </a:pPr>
            <a:r>
              <a:rPr lang="en-IN" dirty="0"/>
              <a:t>Future: </a:t>
            </a:r>
          </a:p>
          <a:p>
            <a:r>
              <a:rPr lang="en-IN" dirty="0"/>
              <a:t>Scale for larger datasets, implement real-time data ingestion, enhance transformation logic</a:t>
            </a:r>
          </a:p>
          <a:p>
            <a:pPr marL="0" indent="0">
              <a:buNone/>
            </a:pPr>
            <a:r>
              <a:rPr lang="en-IN" dirty="0"/>
              <a:t>Repository:</a:t>
            </a:r>
          </a:p>
          <a:p>
            <a:r>
              <a:rPr lang="en-IN" dirty="0"/>
              <a:t>https://github.com/ajithstarks/python-aws-etl-pipeline.git</a:t>
            </a:r>
          </a:p>
        </p:txBody>
      </p:sp>
    </p:spTree>
    <p:extLst>
      <p:ext uri="{BB962C8B-B14F-4D97-AF65-F5344CB8AC3E}">
        <p14:creationId xmlns:p14="http://schemas.microsoft.com/office/powerpoint/2010/main" val="12388594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274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Data Transformation, S3 Upload, and RDS Integration Pipeline</vt:lpstr>
      <vt:lpstr>Problem Statement</vt:lpstr>
      <vt:lpstr>Architecture Overview</vt:lpstr>
      <vt:lpstr>Pipeline Flow</vt:lpstr>
      <vt:lpstr>Challenges</vt:lpstr>
      <vt:lpstr>Technologies Used</vt:lpstr>
      <vt:lpstr>Results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 Kumar</dc:creator>
  <cp:lastModifiedBy>Ajith Kumar</cp:lastModifiedBy>
  <cp:revision>1</cp:revision>
  <dcterms:created xsi:type="dcterms:W3CDTF">2024-11-09T13:11:22Z</dcterms:created>
  <dcterms:modified xsi:type="dcterms:W3CDTF">2024-11-09T13:21:30Z</dcterms:modified>
</cp:coreProperties>
</file>