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ITH V DEVASIA" initials="AVD" lastIdx="1" clrIdx="0">
    <p:extLst>
      <p:ext uri="{19B8F6BF-5375-455C-9EA6-DF929625EA0E}">
        <p15:presenceInfo xmlns:p15="http://schemas.microsoft.com/office/powerpoint/2012/main" userId="66e9435466dcd9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PRINCIPLES OF GOOD SCREEN DESIHN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AJITH VD </a:t>
            </a:r>
          </a:p>
          <a:p>
            <a:r>
              <a:rPr lang="en-US" dirty="0" smtClean="0"/>
              <a:t>ROLL NO:3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3983" y="588724"/>
            <a:ext cx="1126089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INTERFACE DESIGN GOALS</a:t>
            </a:r>
          </a:p>
          <a:p>
            <a:endParaRPr lang="en-US" sz="5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3600" dirty="0" smtClean="0"/>
              <a:t>To make an interface easy and pleasant to use, then the goal in design is to: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Reduce visual work.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Reduce intellectual work.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Reduce memory work.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Reduce motor work.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Minimize or eliminate any burdens or instruction imposed by technology.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5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400833"/>
            <a:ext cx="113235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TEST FOR GOOD DESIGN</a:t>
            </a:r>
          </a:p>
          <a:p>
            <a:endParaRPr lang="en-US" sz="3600" b="1" dirty="0"/>
          </a:p>
          <a:p>
            <a:r>
              <a:rPr lang="en-US" sz="3600" dirty="0" smtClean="0"/>
              <a:t>Simple</a:t>
            </a:r>
            <a:r>
              <a:rPr lang="en-US" sz="3600" b="1" dirty="0" smtClean="0"/>
              <a:t> test </a:t>
            </a:r>
            <a:r>
              <a:rPr lang="en-US" sz="3600" dirty="0" smtClean="0"/>
              <a:t>for good screen design is: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Select all screen   elements    (field,captions,data,title,heading,text, controls so 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These must be identified by a tester  without effort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Simply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3600" dirty="0" smtClean="0">
                <a:solidFill>
                  <a:srgbClr val="FF0000"/>
                </a:solidFill>
              </a:rPr>
              <a:t>all screen elements be identified by cues other than by reading the word that make them up.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Good design involves proper use of white space, and grouping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833" y="388307"/>
            <a:ext cx="1117321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SCREEN MEANING AND PURPOSE</a:t>
            </a:r>
          </a:p>
          <a:p>
            <a:endParaRPr lang="en-US" sz="3600" dirty="0"/>
          </a:p>
          <a:p>
            <a:r>
              <a:rPr lang="en-US" sz="3600" dirty="0" smtClean="0"/>
              <a:t>Each screen element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Every control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All text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Each color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Every graphics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All animation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Each message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Must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have meaning to screen users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Must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have a purpose in performing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6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671" y="538620"/>
            <a:ext cx="11311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If an element does not have a meaning ,don't include it on the screen because it’s a </a:t>
            </a:r>
            <a:r>
              <a:rPr lang="en-US" sz="3600" i="1" dirty="0" smtClean="0">
                <a:solidFill>
                  <a:srgbClr val="FF0000"/>
                </a:solidFill>
              </a:rPr>
              <a:t>noise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 smtClean="0"/>
              <a:t>Noise </a:t>
            </a:r>
            <a:r>
              <a:rPr lang="en-US" sz="3600" dirty="0" smtClean="0"/>
              <a:t>is distracting 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9802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07" y="350729"/>
            <a:ext cx="1118574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ORGANIZING SCREEN ELEMENTS CLEARLY AND MEANING FULLY</a:t>
            </a:r>
          </a:p>
          <a:p>
            <a:endParaRPr lang="en-US" sz="5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Visual clarity is achieved when the display elements are organized and presented in a meaningful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/>
              <a:t>g</a:t>
            </a:r>
            <a:r>
              <a:rPr lang="en-US" sz="3600" dirty="0" smtClean="0"/>
              <a:t>ood design is easier to recognize screen essential elements and to ignore the secondary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It include 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Consistency in design 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Visually pleasing composition 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6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625" y="501041"/>
            <a:ext cx="1152394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Logical and sequential ordering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Proper amount of information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Grouping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Alignment of screen items</a:t>
            </a:r>
          </a:p>
          <a:p>
            <a:pPr lvl="4"/>
            <a:r>
              <a:rPr lang="en-US" sz="3600" dirty="0" smtClean="0">
                <a:solidFill>
                  <a:srgbClr val="FF0000"/>
                </a:solidFill>
              </a:rPr>
              <a:t>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Avoid  these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visual clutter created by insistent elements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random placements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confusing pattern 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3901" y="2893512"/>
            <a:ext cx="5599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217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88</TotalTime>
  <Words>250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Integral</vt:lpstr>
      <vt:lpstr>PRINCIPLES OF GOOD SCREEN DESIHN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GOOD SCREEN DESIHN</dc:title>
  <dc:creator>AJITH V DEVASIA</dc:creator>
  <cp:lastModifiedBy>AJITH V DEVASIA</cp:lastModifiedBy>
  <cp:revision>10</cp:revision>
  <dcterms:created xsi:type="dcterms:W3CDTF">2018-03-13T15:08:18Z</dcterms:created>
  <dcterms:modified xsi:type="dcterms:W3CDTF">2018-03-13T16:36:26Z</dcterms:modified>
</cp:coreProperties>
</file>