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800" b="1">
                <a:solidFill>
                  <a:srgbClr val="004682"/>
                </a:solidFill>
              </a:defRPr>
            </a:pPr>
            <a: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5A5A5A"/>
                </a:solidFill>
              </a:defRPr>
            </a:pPr>
            <a:r>
              <a:t>Today's date: 12 October 2024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