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768" r:id="rId2"/>
  </p:sldMasterIdLst>
  <p:notesMasterIdLst>
    <p:notesMasterId r:id="rId7"/>
  </p:notesMasterIdLst>
  <p:handoutMasterIdLst>
    <p:handoutMasterId r:id="rId8"/>
  </p:handoutMasterIdLst>
  <p:sldIdLst>
    <p:sldId id="259" r:id="rId3"/>
    <p:sldId id="260" r:id="rId4"/>
    <p:sldId id="262" r:id="rId5"/>
    <p:sldId id="261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320" autoAdjust="0"/>
  </p:normalViewPr>
  <p:slideViewPr>
    <p:cSldViewPr snapToGrid="0">
      <p:cViewPr varScale="1">
        <p:scale>
          <a:sx n="80" d="100"/>
          <a:sy n="80" d="100"/>
        </p:scale>
        <p:origin x="1286" y="53"/>
      </p:cViewPr>
      <p:guideLst>
        <p:guide orient="horz" pos="2183"/>
        <p:guide pos="30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7744FD-F3F3-4103-AC2B-DBF9DC9838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5405B-62E3-4D2A-AE33-D2D6D5D697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D5617-4B30-46A1-B700-991EA8CEA24F}" type="datetimeFigureOut">
              <a:rPr lang="en-IN" smtClean="0"/>
              <a:t>2020-07-17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B1FD-01C3-4166-991F-6313E20A5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6994E-C790-4A0E-8484-70EBFFF970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36249-C8DB-4F36-9C43-F5C888A0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9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45AB-5C77-4459-B2C6-DB4DC10EE777}" type="datetimeFigureOut">
              <a:rPr lang="en-IN" smtClean="0"/>
              <a:t>2020-07-17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3ED78-CBA1-4D9A-B7F6-1F75BA1A6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9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C234C7-AE9B-4635-9ACD-176693B87386}"/>
              </a:ext>
            </a:extLst>
          </p:cNvPr>
          <p:cNvCxnSpPr/>
          <p:nvPr userDrawn="1"/>
        </p:nvCxnSpPr>
        <p:spPr>
          <a:xfrm>
            <a:off x="0" y="6561034"/>
            <a:ext cx="9906000" cy="0"/>
          </a:xfrm>
          <a:prstGeom prst="line">
            <a:avLst/>
          </a:prstGeom>
          <a:ln w="15875">
            <a:solidFill>
              <a:schemeClr val="accent3">
                <a:lumMod val="40000"/>
                <a:lumOff val="60000"/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FDE105-5BE0-477E-8D1E-7D4A647E955C}"/>
              </a:ext>
            </a:extLst>
          </p:cNvPr>
          <p:cNvCxnSpPr/>
          <p:nvPr userDrawn="1"/>
        </p:nvCxnSpPr>
        <p:spPr>
          <a:xfrm>
            <a:off x="0" y="540000"/>
            <a:ext cx="99060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61DD08-3F2E-4460-8AD7-0BB6369EDB42}"/>
              </a:ext>
            </a:extLst>
          </p:cNvPr>
          <p:cNvCxnSpPr/>
          <p:nvPr userDrawn="1"/>
        </p:nvCxnSpPr>
        <p:spPr>
          <a:xfrm>
            <a:off x="0" y="6561034"/>
            <a:ext cx="99060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194A480-9EF4-4EAE-9280-BF93EB59FB66}"/>
              </a:ext>
            </a:extLst>
          </p:cNvPr>
          <p:cNvSpPr txBox="1">
            <a:spLocks/>
          </p:cNvSpPr>
          <p:nvPr userDrawn="1"/>
        </p:nvSpPr>
        <p:spPr>
          <a:xfrm>
            <a:off x="6239435" y="6552068"/>
            <a:ext cx="3666565" cy="305931"/>
          </a:xfrm>
          <a:prstGeom prst="rect">
            <a:avLst/>
          </a:prstGeom>
        </p:spPr>
        <p:txBody>
          <a:bodyPr vert="horz" lIns="91440" tIns="45720" rIns="14400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Analysis of Stock Market – </a:t>
            </a:r>
            <a:r>
              <a:rPr lang="en-IN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Ajit</a:t>
            </a:r>
            <a:r>
              <a:rPr lang="en-IN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Isack</a:t>
            </a:r>
            <a:r>
              <a:rPr lang="en-IN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78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98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5JkmAFOvDM0&amp;list=PLu8zOjAkv2yzezphjv-siSqj9_Zluoght&amp;index=1" TargetMode="External"/><Relationship Id="rId13" Type="http://schemas.openxmlformats.org/officeDocument/2006/relationships/hyperlink" Target="https://www.youtube.com/watch?v=fNYQouPSl-E&amp;list=PLu8zOjAkv2yzezphjv-siSqj9_Zluoght&amp;index=18" TargetMode="External"/><Relationship Id="rId3" Type="http://schemas.openxmlformats.org/officeDocument/2006/relationships/hyperlink" Target="https://www.youtube.com/watch?v=9126111ubPo&amp;list=PLu8zOjAkv2yzezphjv-siSqj9_Zluoght&amp;index=2" TargetMode="External"/><Relationship Id="rId7" Type="http://schemas.openxmlformats.org/officeDocument/2006/relationships/hyperlink" Target="https://www.youtube.com/watch?v=Rh3HMSO-3Qk&amp;list=PLu8zOjAkv2yzezphjv-siSqj9_Zluoght&amp;index=6" TargetMode="External"/><Relationship Id="rId12" Type="http://schemas.openxmlformats.org/officeDocument/2006/relationships/hyperlink" Target="https://www.youtube.com/watch?v=DgocSsUyN58&amp;list=PLu8zOjAkv2yzezphjv-siSqj9_Zluoght&amp;index=14" TargetMode="External"/><Relationship Id="rId2" Type="http://schemas.openxmlformats.org/officeDocument/2006/relationships/hyperlink" Target="https://www.youtube.com/watch?v=gzCF0LAHvJU&amp;list=PLu8zOjAkv2yzezphjv-siSqj9_Zluoght&amp;index=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8BhMHU95JC4&amp;list=PLu8zOjAkv2yzezphjv-siSqj9_Zluoght&amp;index=5" TargetMode="External"/><Relationship Id="rId11" Type="http://schemas.openxmlformats.org/officeDocument/2006/relationships/hyperlink" Target="https://www.youtube.com/watch?v=rpFKB2Tp6jU&amp;list=PLu8zOjAkv2yzezphjv-siSqj9_Zluoght&amp;index=13" TargetMode="External"/><Relationship Id="rId5" Type="http://schemas.openxmlformats.org/officeDocument/2006/relationships/hyperlink" Target="https://www.youtube.com/watch?v=rkq5TuTDkyM&amp;list=PLu8zOjAkv2yzezphjv-siSqj9_Zluoght&amp;index=4" TargetMode="External"/><Relationship Id="rId10" Type="http://schemas.openxmlformats.org/officeDocument/2006/relationships/hyperlink" Target="https://www.youtube.com/watch?v=JQh4Xy8T2rE&amp;list=PLu8zOjAkv2yzezphjv-siSqj9_Zluoght&amp;index=11" TargetMode="External"/><Relationship Id="rId4" Type="http://schemas.openxmlformats.org/officeDocument/2006/relationships/hyperlink" Target="https://www.youtube.com/watch?v=QA52un9kHy8&amp;list=PLu8zOjAkv2yzezphjv-siSqj9_Zluoght&amp;index=7" TargetMode="External"/><Relationship Id="rId9" Type="http://schemas.openxmlformats.org/officeDocument/2006/relationships/hyperlink" Target="https://www.youtube.com/watch?v=M3b2cJKxU44&amp;list=PLu8zOjAkv2yzezphjv-siSqj9_Zluoght&amp;index=19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1pADqTHncxk&amp;list=PLu8zOjAkv2yzezphjv-siSqj9_Zluoght&amp;index=12" TargetMode="External"/><Relationship Id="rId13" Type="http://schemas.openxmlformats.org/officeDocument/2006/relationships/hyperlink" Target="https://www.youtube.com/watch?v=LlEYBbj7oOo&amp;list=PLu8zOjAkv2yzezphjv-siSqj9_Zluoght&amp;index=15" TargetMode="External"/><Relationship Id="rId3" Type="http://schemas.openxmlformats.org/officeDocument/2006/relationships/hyperlink" Target="https://www.youtube.com/watch?v=3XgrFDXZVvs&amp;list=PLu8zOjAkv2yzezphjv-siSqj9_Zluoght&amp;index=9" TargetMode="External"/><Relationship Id="rId7" Type="http://schemas.openxmlformats.org/officeDocument/2006/relationships/hyperlink" Target="https://www.youtube.com/watch?v=Mp4NuXgKZpw&amp;list=PLu8zOjAkv2yzezphjv-siSqj9_Zluoght&amp;index=31" TargetMode="External"/><Relationship Id="rId12" Type="http://schemas.openxmlformats.org/officeDocument/2006/relationships/hyperlink" Target="https://www.youtube.com/watch?v=r111pYvEzRs&amp;list=PLu8zOjAkv2yzezphjv-siSqj9_Zluoght&amp;index=25" TargetMode="External"/><Relationship Id="rId2" Type="http://schemas.openxmlformats.org/officeDocument/2006/relationships/hyperlink" Target="https://www.youtube.com/watch?v=wptZZ1MydW0&amp;list=PLu8zOjAkv2yzezphjv-siSqj9_Zluoght&amp;index=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Nd9SSOnskc&amp;list=PLu8zOjAkv2yzezphjv-siSqj9_Zluoght&amp;index=27" TargetMode="External"/><Relationship Id="rId11" Type="http://schemas.openxmlformats.org/officeDocument/2006/relationships/hyperlink" Target="https://www.youtube.com/watch?v=9fPxboqvgp8&amp;list=PLu8zOjAkv2yzezphjv-siSqj9_Zluoght&amp;index=24" TargetMode="External"/><Relationship Id="rId5" Type="http://schemas.openxmlformats.org/officeDocument/2006/relationships/hyperlink" Target="https://www.youtube.com/watch?v=xJyNkdBp4rQ&amp;list=PLu8zOjAkv2yzezphjv-siSqj9_Zluoght&amp;index=17" TargetMode="External"/><Relationship Id="rId10" Type="http://schemas.openxmlformats.org/officeDocument/2006/relationships/hyperlink" Target="https://www.youtube.com/watch?v=UcubX6-5kpY&amp;list=PLu8zOjAkv2yzezphjv-siSqj9_Zluoght&amp;index=23" TargetMode="External"/><Relationship Id="rId4" Type="http://schemas.openxmlformats.org/officeDocument/2006/relationships/hyperlink" Target="https://www.youtube.com/watch?v=bfp8zoAphng&amp;list=PLu8zOjAkv2yzezphjv-siSqj9_Zluoght&amp;index=10" TargetMode="External"/><Relationship Id="rId9" Type="http://schemas.openxmlformats.org/officeDocument/2006/relationships/hyperlink" Target="https://www.youtube.com/watch?v=hvd7lO_7vT0&amp;list=PLu8zOjAkv2yzezphjv-siSqj9_Zluoght&amp;index=22" TargetMode="External"/><Relationship Id="rId14" Type="http://schemas.openxmlformats.org/officeDocument/2006/relationships/hyperlink" Target="https://www.youtube.com/watch?v=5JkmAFOvDM0&amp;list=PLu8zOjAkv2yzezphjv-siSqj9_Zluoght&amp;index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53mEMNWiqs&amp;list=PLu8zOjAkv2yyKb39aTo1UEaE_MEVQjoy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1hxT_wCQ5g" TargetMode="External"/><Relationship Id="rId3" Type="http://schemas.openxmlformats.org/officeDocument/2006/relationships/hyperlink" Target="https://www.youtube.com/watch?v=eoHKYLxdKZU&amp;list=WL&amp;index=26&amp;t=0s" TargetMode="External"/><Relationship Id="rId7" Type="http://schemas.openxmlformats.org/officeDocument/2006/relationships/hyperlink" Target="https://www.youtube.com/watch?v=MEJGkWRSVew&amp;list=WL&amp;index=36&amp;t=0s" TargetMode="External"/><Relationship Id="rId2" Type="http://schemas.openxmlformats.org/officeDocument/2006/relationships/hyperlink" Target="https://www.youtube.com/watch?v=HF4hrx1Rl10&amp;t=884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DbyNxIBxoc" TargetMode="External"/><Relationship Id="rId11" Type="http://schemas.openxmlformats.org/officeDocument/2006/relationships/hyperlink" Target="https://www.youtube.com/watch?v=ucvIIW7XoBQ" TargetMode="External"/><Relationship Id="rId5" Type="http://schemas.openxmlformats.org/officeDocument/2006/relationships/hyperlink" Target="https://www.youtube.com/watch?v=u6sHSOQJrmQ&amp;list=WL&amp;index=27&amp;t=0s" TargetMode="External"/><Relationship Id="rId10" Type="http://schemas.openxmlformats.org/officeDocument/2006/relationships/hyperlink" Target="https://www.youtube.com/watch?v=IRHs-s07pPY" TargetMode="External"/><Relationship Id="rId4" Type="http://schemas.openxmlformats.org/officeDocument/2006/relationships/hyperlink" Target="https://www.youtube.com/watch?v=my8ySg-vPXQ&amp;list=WL&amp;index=28&amp;t=0s" TargetMode="External"/><Relationship Id="rId9" Type="http://schemas.openxmlformats.org/officeDocument/2006/relationships/hyperlink" Target="https://www.youtube.com/watch?v=xFc6j59fx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325A5-4541-40F4-A775-4398C0D538A6}"/>
              </a:ext>
            </a:extLst>
          </p:cNvPr>
          <p:cNvSpPr txBox="1"/>
          <p:nvPr/>
        </p:nvSpPr>
        <p:spPr>
          <a:xfrm>
            <a:off x="0" y="0"/>
            <a:ext cx="9906000" cy="540000"/>
          </a:xfrm>
          <a:prstGeom prst="rect">
            <a:avLst/>
          </a:prstGeom>
          <a:noFill/>
        </p:spPr>
        <p:txBody>
          <a:bodyPr wrap="square" lIns="108000" tIns="0" rIns="0" bIns="54000" rtlCol="0" anchor="b">
            <a:no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Learn Intraday Trading &amp; Technical Analysis -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Sharique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40BA8-8E6B-454D-96D9-207C69EE27E5}"/>
              </a:ext>
            </a:extLst>
          </p:cNvPr>
          <p:cNvSpPr txBox="1"/>
          <p:nvPr/>
        </p:nvSpPr>
        <p:spPr>
          <a:xfrm>
            <a:off x="1152000" y="1008000"/>
            <a:ext cx="3192990" cy="19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/>
              <a:t>Overview &amp; Basics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2"/>
              </a:rPr>
              <a:t>What is Trend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3"/>
              </a:rPr>
              <a:t>Candlestick Chart – Types of Candles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4"/>
              </a:rPr>
              <a:t>Multiple Candlestick Patterns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5"/>
              </a:rPr>
              <a:t>Support &amp; Resistance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6"/>
              </a:rPr>
              <a:t>Volume Analysis Strategy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7"/>
              </a:rPr>
              <a:t>Technical Indicators for Intraday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4CCD0-78C1-4DD9-A57D-7A477C3E682A}"/>
              </a:ext>
            </a:extLst>
          </p:cNvPr>
          <p:cNvSpPr txBox="1"/>
          <p:nvPr/>
        </p:nvSpPr>
        <p:spPr>
          <a:xfrm>
            <a:off x="1152000" y="3600370"/>
            <a:ext cx="4623958" cy="19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/>
              <a:t>General Practical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8"/>
              </a:rPr>
              <a:t>How to start Intraday trading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hlinkClick r:id="rId9"/>
              </a:rPr>
              <a:t>7 Important Tips to Become a Successful Intraday Trader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10"/>
              </a:rPr>
              <a:t>Intraday Profit Strategy – Money &amp; Risk Management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11"/>
              </a:rPr>
              <a:t>How to Place Intraday Orders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12"/>
              </a:rPr>
              <a:t>Charges &amp; Taxes in Intraday Stock Trading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13"/>
              </a:rPr>
              <a:t>What is Swing Trading?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6149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325A5-4541-40F4-A775-4398C0D538A6}"/>
              </a:ext>
            </a:extLst>
          </p:cNvPr>
          <p:cNvSpPr txBox="1"/>
          <p:nvPr/>
        </p:nvSpPr>
        <p:spPr>
          <a:xfrm>
            <a:off x="0" y="0"/>
            <a:ext cx="9906000" cy="540000"/>
          </a:xfrm>
          <a:prstGeom prst="rect">
            <a:avLst/>
          </a:prstGeom>
          <a:noFill/>
        </p:spPr>
        <p:txBody>
          <a:bodyPr wrap="square" lIns="108000" tIns="0" rIns="0" bIns="54000" rtlCol="0" anchor="b">
            <a:no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Learn Technical Indicators &amp; Trading Strategies -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Sharique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46C4E-4772-4085-8730-65C835CE1F43}"/>
              </a:ext>
            </a:extLst>
          </p:cNvPr>
          <p:cNvSpPr txBox="1"/>
          <p:nvPr/>
        </p:nvSpPr>
        <p:spPr>
          <a:xfrm>
            <a:off x="1152000" y="540000"/>
            <a:ext cx="3714735" cy="22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</a:pPr>
            <a:r>
              <a:rPr lang="en-IN" sz="1600" b="1" u="sng" dirty="0"/>
              <a:t>Technical Indicators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2"/>
              </a:rPr>
              <a:t>Moving Average Crossover Strategy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MACD Indicator Strategy</a:t>
            </a:r>
            <a:endParaRPr lang="en-IN" sz="140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RSI &amp; Stochastics Indicator</a:t>
            </a:r>
            <a:endParaRPr lang="en-IN" sz="140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Fibonacci Retracement</a:t>
            </a:r>
            <a:endParaRPr lang="en-IN" sz="140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VWAP Indicator Strategy</a:t>
            </a:r>
            <a:endParaRPr lang="en-IN" sz="140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CPR - Central Pivot Range Indicator Strategy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A331E5-5CA1-4458-BC0B-DB2DE1642C71}"/>
              </a:ext>
            </a:extLst>
          </p:cNvPr>
          <p:cNvSpPr txBox="1"/>
          <p:nvPr/>
        </p:nvSpPr>
        <p:spPr>
          <a:xfrm>
            <a:off x="1152000" y="2808713"/>
            <a:ext cx="398666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</a:pPr>
            <a:r>
              <a:rPr lang="en-IN" sz="1600" b="1" u="sng" dirty="0"/>
              <a:t>Intraday Trading Strategies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8"/>
              </a:rPr>
              <a:t>How to Select Stocks for Intraday Trading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Market Depth for Intraday Trading?</a:t>
            </a:r>
            <a:endParaRPr lang="en-US" sz="1400" dirty="0">
              <a:solidFill>
                <a:srgbClr val="0070C0"/>
              </a:solidFill>
              <a:hlinkClick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OHL (Open = High or Low) Strategy</a:t>
            </a:r>
            <a:endParaRPr lang="en-US" sz="140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Opening Range Breakout Strategy (ORB)</a:t>
            </a:r>
            <a:endParaRPr lang="en-US" sz="140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Narrow Range Breakout - NR4 &amp; NR7 Strategy</a:t>
            </a:r>
            <a:endParaRPr lang="en-IN" sz="14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F1120-1629-4799-BA04-2935409E9C3F}"/>
              </a:ext>
            </a:extLst>
          </p:cNvPr>
          <p:cNvSpPr txBox="1"/>
          <p:nvPr/>
        </p:nvSpPr>
        <p:spPr>
          <a:xfrm>
            <a:off x="1152000" y="4750175"/>
            <a:ext cx="5817042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</a:pPr>
            <a:r>
              <a:rPr lang="en-IN" sz="1600" b="1" u="sng" dirty="0"/>
              <a:t>Price Action Trading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70C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Price Action Trading</a:t>
            </a:r>
            <a:endParaRPr lang="en-IN" sz="140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 Must Know Chart Patterns For Intraday Trading 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>
                <a:solidFill>
                  <a:srgbClr val="0070C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Price Action Strategy</a:t>
            </a:r>
            <a:endParaRPr lang="en-I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325A5-4541-40F4-A775-4398C0D538A6}"/>
              </a:ext>
            </a:extLst>
          </p:cNvPr>
          <p:cNvSpPr txBox="1"/>
          <p:nvPr/>
        </p:nvSpPr>
        <p:spPr>
          <a:xfrm>
            <a:off x="0" y="0"/>
            <a:ext cx="9906000" cy="540000"/>
          </a:xfrm>
          <a:prstGeom prst="rect">
            <a:avLst/>
          </a:prstGeom>
          <a:noFill/>
        </p:spPr>
        <p:txBody>
          <a:bodyPr wrap="square" lIns="108000" tIns="0" rIns="0" bIns="54000" rtlCol="0" anchor="b">
            <a:no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Learn Fundamental Analysis -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Sharique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46C4E-4772-4085-8730-65C835CE1F43}"/>
              </a:ext>
            </a:extLst>
          </p:cNvPr>
          <p:cNvSpPr txBox="1"/>
          <p:nvPr/>
        </p:nvSpPr>
        <p:spPr>
          <a:xfrm>
            <a:off x="1152000" y="540000"/>
            <a:ext cx="3872150" cy="3921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600" b="1" u="sng" dirty="0"/>
              <a:t>Fundamental Analysis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Long Term Investment in Stock Market</a:t>
            </a:r>
            <a:endParaRPr lang="en-US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How to Analyze &amp; Select Best Stocks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Data, Tools &amp; Skills Needed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How to read </a:t>
            </a: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Annual Report</a:t>
            </a: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Profit &amp; Loss Statement</a:t>
            </a: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Balance Sheet</a:t>
            </a: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Cash Flow Statement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Financial Ratios Part1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Financial Ratios Part2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How to select stocks for long term investment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How to calculate intrinsic value of a stock</a:t>
            </a:r>
          </a:p>
        </p:txBody>
      </p:sp>
    </p:spTree>
    <p:extLst>
      <p:ext uri="{BB962C8B-B14F-4D97-AF65-F5344CB8AC3E}">
        <p14:creationId xmlns:p14="http://schemas.microsoft.com/office/powerpoint/2010/main" val="212258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325A5-4541-40F4-A775-4398C0D538A6}"/>
              </a:ext>
            </a:extLst>
          </p:cNvPr>
          <p:cNvSpPr txBox="1"/>
          <p:nvPr/>
        </p:nvSpPr>
        <p:spPr>
          <a:xfrm>
            <a:off x="0" y="0"/>
            <a:ext cx="9906000" cy="540000"/>
          </a:xfrm>
          <a:prstGeom prst="rect">
            <a:avLst/>
          </a:prstGeom>
          <a:noFill/>
        </p:spPr>
        <p:txBody>
          <a:bodyPr wrap="square" lIns="108000" tIns="0" rIns="0" bIns="54000" rtlCol="0" anchor="b">
            <a:no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Fundamental Analysis - CA Rachana Ranade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46C4E-4772-4085-8730-65C835CE1F43}"/>
              </a:ext>
            </a:extLst>
          </p:cNvPr>
          <p:cNvSpPr txBox="1"/>
          <p:nvPr/>
        </p:nvSpPr>
        <p:spPr>
          <a:xfrm>
            <a:off x="1152000" y="540000"/>
            <a:ext cx="4471737" cy="334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</a:pPr>
            <a:r>
              <a:rPr lang="en-IN" sz="1600" b="1" u="sng" dirty="0"/>
              <a:t>Fundamental Analysis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Top 2 Stocks In Bank Sector! Fundamental Analysis</a:t>
            </a:r>
            <a:endParaRPr lang="en-US" sz="1400" dirty="0">
              <a:hlinkClick r:id="rId3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Top 2 Stocks In FMCG Sector! Fundamental Analysis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hlinkClick r:id="rId4"/>
              </a:rPr>
              <a:t>Top 2 Stocks In Pharma Sector | Fundamental Analysis</a:t>
            </a:r>
            <a:endParaRPr lang="en-US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5"/>
              </a:rPr>
              <a:t>Asian Paints Fundamental Analysis Part 1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6"/>
              </a:rPr>
              <a:t>Asian Paints Fundamental Analysis Part 2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7"/>
              </a:rPr>
              <a:t>Fundamental Analysis of Adani Green Energy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sz="1400" dirty="0">
                <a:hlinkClick r:id="rId8"/>
              </a:rPr>
              <a:t>HDFC AMC Fundamental Analysis</a:t>
            </a:r>
            <a:endParaRPr lang="en-IN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hlinkClick r:id="rId9"/>
              </a:rPr>
              <a:t>ITC Ltd Fundamental Analysis Part 1</a:t>
            </a:r>
            <a:endParaRPr lang="en-US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hlinkClick r:id="rId10"/>
              </a:rPr>
              <a:t>ITC Ltd. Fundamental Analysis Part 2</a:t>
            </a:r>
            <a:endParaRPr lang="en-US" sz="1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400" dirty="0">
                <a:hlinkClick r:id="rId11"/>
              </a:rPr>
              <a:t>Fundamental Analysis Of Larsen &amp; Toubro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890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3071</TotalTime>
  <Words>306</Words>
  <Application>Microsoft Office PowerPoint</Application>
  <PresentationFormat>A4 Paper (210x297 mm)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Shyma Baby</dc:creator>
  <cp:lastModifiedBy>Shyma Baby</cp:lastModifiedBy>
  <cp:revision>182</cp:revision>
  <dcterms:created xsi:type="dcterms:W3CDTF">2020-06-28T06:29:26Z</dcterms:created>
  <dcterms:modified xsi:type="dcterms:W3CDTF">2020-07-17T03:24:34Z</dcterms:modified>
</cp:coreProperties>
</file>