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7" r:id="rId1"/>
    <p:sldMasterId id="2147484109" r:id="rId2"/>
    <p:sldMasterId id="2147484130" r:id="rId3"/>
    <p:sldMasterId id="2147484139" r:id="rId4"/>
  </p:sldMasterIdLst>
  <p:notesMasterIdLst>
    <p:notesMasterId r:id="rId9"/>
  </p:notesMasterIdLst>
  <p:handoutMasterIdLst>
    <p:handoutMasterId r:id="rId10"/>
  </p:handoutMasterIdLst>
  <p:sldIdLst>
    <p:sldId id="427" r:id="rId5"/>
    <p:sldId id="464" r:id="rId6"/>
    <p:sldId id="461" r:id="rId7"/>
    <p:sldId id="46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an Andrews" initials="" lastIdx="24" clrIdx="0"/>
  <p:cmAuthor id="1" name="Kamala Dasika" initials="" lastIdx="5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clrMru>
    <a:srgbClr val="D4E5E2"/>
    <a:srgbClr val="D45A5D"/>
    <a:srgbClr val="CB7684"/>
    <a:srgbClr val="AED4CF"/>
    <a:srgbClr val="8893B4"/>
    <a:srgbClr val="D9D9E5"/>
    <a:srgbClr val="D3EAE6"/>
    <a:srgbClr val="4ABDAA"/>
    <a:srgbClr val="58C6B8"/>
    <a:srgbClr val="47A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47" autoAdjust="0"/>
    <p:restoredTop sz="89871" autoAdjust="0"/>
  </p:normalViewPr>
  <p:slideViewPr>
    <p:cSldViewPr snapToGrid="0" snapToObjects="1">
      <p:cViewPr varScale="1">
        <p:scale>
          <a:sx n="193" d="100"/>
          <a:sy n="193" d="100"/>
        </p:scale>
        <p:origin x="-208" y="-96"/>
      </p:cViewPr>
      <p:guideLst>
        <p:guide orient="horz" pos="162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4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A6F38-38DF-DE40-AB66-462ED217F8D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B6B83-2671-7D4F-84D0-2C2B1277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AF78E-2479-8240-A539-D96ACB7BCA91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DBE90-FDBE-A44D-9062-5A5D1585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99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6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6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016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254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gradFill>
          <a:gsLst>
            <a:gs pos="0">
              <a:schemeClr val="accent5">
                <a:lumMod val="90000"/>
                <a:lumOff val="10000"/>
              </a:schemeClr>
            </a:gs>
            <a:gs pos="100000">
              <a:srgbClr val="2C3E4B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1480" y="347473"/>
            <a:ext cx="5303520" cy="2377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/>
          <a:lstStyle>
            <a:lvl1pPr marL="0" indent="0">
              <a:buNone/>
              <a:defRPr sz="1000" b="1">
                <a:solidFill>
                  <a:srgbClr val="199F80"/>
                </a:solidFill>
              </a:defRPr>
            </a:lvl1pPr>
            <a:lvl2pPr marL="457200" indent="0">
              <a:buNone/>
              <a:defRPr sz="1000" b="1">
                <a:solidFill>
                  <a:schemeClr val="accent2"/>
                </a:solidFill>
              </a:defRPr>
            </a:lvl2pPr>
            <a:lvl3pPr marL="914400" indent="0">
              <a:buNone/>
              <a:defRPr sz="1000" b="1">
                <a:solidFill>
                  <a:schemeClr val="accent2"/>
                </a:solidFill>
              </a:defRPr>
            </a:lvl3pPr>
            <a:lvl4pPr marL="1371600" indent="0">
              <a:buNone/>
              <a:defRPr sz="1000" b="1">
                <a:solidFill>
                  <a:schemeClr val="accent2"/>
                </a:solidFill>
              </a:defRPr>
            </a:lvl4pPr>
            <a:lvl5pPr marL="1828800" indent="0">
              <a:buNone/>
              <a:defRPr sz="10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11480" y="548068"/>
            <a:ext cx="5303520" cy="8143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6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031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1480" y="347473"/>
            <a:ext cx="5303520" cy="237744"/>
          </a:xfrm>
          <a:prstGeom prst="rect">
            <a:avLst/>
          </a:prstGeom>
          <a:effectLst/>
        </p:spPr>
        <p:txBody>
          <a:bodyPr lIns="0"/>
          <a:lstStyle>
            <a:lvl1pPr marL="0" indent="0">
              <a:buNone/>
              <a:defRPr sz="1000" b="1">
                <a:solidFill>
                  <a:srgbClr val="199F80"/>
                </a:solidFill>
              </a:defRPr>
            </a:lvl1pPr>
            <a:lvl2pPr marL="457200" indent="0">
              <a:buNone/>
              <a:defRPr sz="1000" b="1">
                <a:solidFill>
                  <a:schemeClr val="accent2"/>
                </a:solidFill>
              </a:defRPr>
            </a:lvl2pPr>
            <a:lvl3pPr marL="914400" indent="0">
              <a:buNone/>
              <a:defRPr sz="1000" b="1">
                <a:solidFill>
                  <a:schemeClr val="accent2"/>
                </a:solidFill>
              </a:defRPr>
            </a:lvl3pPr>
            <a:lvl4pPr marL="1371600" indent="0">
              <a:buNone/>
              <a:defRPr sz="1000" b="1">
                <a:solidFill>
                  <a:schemeClr val="accent2"/>
                </a:solidFill>
              </a:defRPr>
            </a:lvl4pPr>
            <a:lvl5pPr marL="1828800" indent="0">
              <a:buNone/>
              <a:defRPr sz="10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11480" y="548068"/>
            <a:ext cx="5303520" cy="8143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6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0593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3E4B"/>
          </a:solidFill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1480" y="347473"/>
            <a:ext cx="5303520" cy="237744"/>
          </a:xfrm>
          <a:prstGeom prst="rect">
            <a:avLst/>
          </a:prstGeom>
          <a:effectLst/>
        </p:spPr>
        <p:txBody>
          <a:bodyPr lIns="0"/>
          <a:lstStyle>
            <a:lvl1pPr marL="0" indent="0">
              <a:buNone/>
              <a:defRPr sz="1000" b="1">
                <a:solidFill>
                  <a:srgbClr val="199F80"/>
                </a:solidFill>
              </a:defRPr>
            </a:lvl1pPr>
            <a:lvl2pPr marL="457200" indent="0">
              <a:buNone/>
              <a:defRPr sz="1000" b="1">
                <a:solidFill>
                  <a:schemeClr val="accent2"/>
                </a:solidFill>
              </a:defRPr>
            </a:lvl2pPr>
            <a:lvl3pPr marL="914400" indent="0">
              <a:buNone/>
              <a:defRPr sz="1000" b="1">
                <a:solidFill>
                  <a:schemeClr val="accent2"/>
                </a:solidFill>
              </a:defRPr>
            </a:lvl3pPr>
            <a:lvl4pPr marL="1371600" indent="0">
              <a:buNone/>
              <a:defRPr sz="1000" b="1">
                <a:solidFill>
                  <a:schemeClr val="accent2"/>
                </a:solidFill>
              </a:defRPr>
            </a:lvl4pPr>
            <a:lvl5pPr marL="1828800" indent="0">
              <a:buNone/>
              <a:defRPr sz="10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11480" y="548068"/>
            <a:ext cx="5303520" cy="8143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6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4785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1"/>
          <p:cNvSpPr/>
          <p:nvPr userDrawn="1"/>
        </p:nvSpPr>
        <p:spPr>
          <a:xfrm>
            <a:off x="114300" y="112014"/>
            <a:ext cx="8915400" cy="4919472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prstClr val="whit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14300" y="112713"/>
            <a:ext cx="8915400" cy="491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21208" y="347473"/>
            <a:ext cx="5303520" cy="237744"/>
          </a:xfrm>
          <a:prstGeom prst="rect">
            <a:avLst/>
          </a:prstGeom>
          <a:effectLst/>
        </p:spPr>
        <p:txBody>
          <a:bodyPr lIns="0"/>
          <a:lstStyle>
            <a:lvl1pPr marL="0" indent="0">
              <a:buNone/>
              <a:defRPr sz="1000" b="1">
                <a:solidFill>
                  <a:srgbClr val="199F80"/>
                </a:solidFill>
              </a:defRPr>
            </a:lvl1pPr>
            <a:lvl2pPr marL="457200" indent="0">
              <a:buNone/>
              <a:defRPr sz="1000" b="1">
                <a:solidFill>
                  <a:schemeClr val="accent2"/>
                </a:solidFill>
              </a:defRPr>
            </a:lvl2pPr>
            <a:lvl3pPr marL="914400" indent="0">
              <a:buNone/>
              <a:defRPr sz="1000" b="1">
                <a:solidFill>
                  <a:schemeClr val="accent2"/>
                </a:solidFill>
              </a:defRPr>
            </a:lvl3pPr>
            <a:lvl4pPr marL="1371600" indent="0">
              <a:buNone/>
              <a:defRPr sz="1000" b="1">
                <a:solidFill>
                  <a:schemeClr val="accent2"/>
                </a:solidFill>
              </a:defRPr>
            </a:lvl4pPr>
            <a:lvl5pPr marL="1828800" indent="0">
              <a:buNone/>
              <a:defRPr sz="10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21208" y="548068"/>
            <a:ext cx="5303520" cy="8143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6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9431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72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 Blank logo">
    <p:bg>
      <p:bgPr>
        <a:gradFill flip="none" rotWithShape="1">
          <a:gsLst>
            <a:gs pos="0">
              <a:schemeClr val="accent1"/>
            </a:gs>
            <a:gs pos="81000">
              <a:schemeClr val="accent1">
                <a:lumMod val="5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15"/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86414" y="4854091"/>
            <a:ext cx="712199" cy="17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6174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0E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0202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5985149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598474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ivotal_te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56" y="4855076"/>
            <a:ext cx="731520" cy="171298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099048" y="-2286"/>
            <a:ext cx="3044952" cy="51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1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6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6096" y="149918"/>
            <a:ext cx="5985149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106674" y="624363"/>
            <a:ext cx="598474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-2286"/>
            <a:ext cx="3044952" cy="51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0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149918"/>
            <a:ext cx="2918867" cy="474445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172572" y="624363"/>
            <a:ext cx="2918671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-2286"/>
            <a:ext cx="6098871" cy="51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4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47" y="149918"/>
            <a:ext cx="2918867" cy="474445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8619" y="624363"/>
            <a:ext cx="2918671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045129" y="-2286"/>
            <a:ext cx="6098871" cy="51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pivotal_te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44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8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0" y="-2286"/>
            <a:ext cx="4572000" cy="51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572000" y="-2286"/>
            <a:ext cx="4572000" cy="51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090" y="4848817"/>
            <a:ext cx="798210" cy="185583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0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1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101" r:id="rId2"/>
    <p:sldLayoutId id="2147484103" r:id="rId3"/>
    <p:sldLayoutId id="2147484102" r:id="rId4"/>
    <p:sldLayoutId id="2147484104" r:id="rId5"/>
    <p:sldLayoutId id="2147484105" r:id="rId6"/>
    <p:sldLayoutId id="2147484099" r:id="rId7"/>
    <p:sldLayoutId id="2147484100" r:id="rId8"/>
    <p:sldLayoutId id="2147484106" r:id="rId9"/>
    <p:sldLayoutId id="214748410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08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115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59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67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emf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5"/>
          <p:cNvPicPr>
            <a:picLocks noChangeAspect="1"/>
          </p:cNvPicPr>
          <p:nvPr/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>
          <a:xfrm>
            <a:off x="0" y="-11545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984" y="4501822"/>
            <a:ext cx="1431403" cy="336550"/>
          </a:xfrm>
          <a:prstGeom prst="rect">
            <a:avLst/>
          </a:prstGeom>
        </p:spPr>
      </p:pic>
      <p:sp>
        <p:nvSpPr>
          <p:cNvPr id="9" name="Shape 405"/>
          <p:cNvSpPr txBox="1">
            <a:spLocks/>
          </p:cNvSpPr>
          <p:nvPr/>
        </p:nvSpPr>
        <p:spPr>
          <a:xfrm>
            <a:off x="682795" y="1888189"/>
            <a:ext cx="8520600" cy="9636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b="1" dirty="0" smtClean="0">
                <a:solidFill>
                  <a:schemeClr val="bg1"/>
                </a:solidFill>
                <a:latin typeface="Arial"/>
              </a:rPr>
              <a:t>Cloud Native Workshop</a:t>
            </a:r>
            <a:endParaRPr lang="en" b="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Shape 406"/>
          <p:cNvSpPr txBox="1">
            <a:spLocks/>
          </p:cNvSpPr>
          <p:nvPr/>
        </p:nvSpPr>
        <p:spPr>
          <a:xfrm>
            <a:off x="691150" y="282388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/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/>
              </a:rPr>
              <a:t>Steve Womack, </a:t>
            </a:r>
            <a:r>
              <a:rPr lang="en-US" sz="1800" smtClean="0">
                <a:solidFill>
                  <a:schemeClr val="bg1"/>
                </a:solidFill>
                <a:latin typeface="Arial"/>
              </a:rPr>
              <a:t>Dan Kennedy</a:t>
            </a:r>
            <a:endParaRPr lang="en" sz="1800" dirty="0" smtClean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PivotalCloudFoundry-Logo-Horizontal-OnDar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93" y="829815"/>
            <a:ext cx="2931846" cy="62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8" descr="photo-1428342319217-5fdaf6d7898e.jpeg"/>
          <p:cNvPicPr>
            <a:picLocks noChangeAspect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43999" cy="5148072"/>
          </a:xfrm>
          <a:prstGeom prst="rect">
            <a:avLst/>
          </a:prstGeom>
        </p:spPr>
      </p:pic>
      <p:sp>
        <p:nvSpPr>
          <p:cNvPr id="11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858" y="1169319"/>
            <a:ext cx="78951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	What inhibits your ability to 	deliver software today?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1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8" descr="photo-1428342319217-5fdaf6d7898e.jpeg"/>
          <p:cNvPicPr>
            <a:picLocks noChangeAspect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43999" cy="5148072"/>
          </a:xfrm>
          <a:prstGeom prst="rect">
            <a:avLst/>
          </a:prstGeom>
        </p:spPr>
      </p:pic>
      <p:sp>
        <p:nvSpPr>
          <p:cNvPr id="11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7631" y="2601796"/>
            <a:ext cx="38809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3200" dirty="0" smtClean="0">
                <a:solidFill>
                  <a:schemeClr val="bg1"/>
                </a:solidFill>
              </a:rPr>
              <a:t>Your App</a:t>
            </a:r>
          </a:p>
          <a:p>
            <a:pPr marL="514350" indent="-514350">
              <a:buAutoNum type="arabicParenR"/>
            </a:pP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r>
              <a:rPr lang="en-US" sz="3200" dirty="0" smtClean="0">
                <a:solidFill>
                  <a:schemeClr val="bg1"/>
                </a:solidFill>
              </a:rPr>
              <a:t>A Cloud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096" y="773073"/>
            <a:ext cx="88631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do you need to get your application to the Cloud?</a:t>
            </a:r>
          </a:p>
        </p:txBody>
      </p:sp>
    </p:spTree>
    <p:extLst>
      <p:ext uri="{BB962C8B-B14F-4D97-AF65-F5344CB8AC3E}">
        <p14:creationId xmlns:p14="http://schemas.microsoft.com/office/powerpoint/2010/main" val="82718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8" descr="photo-1428342319217-5fdaf6d7898e.jpeg"/>
          <p:cNvPicPr>
            <a:picLocks noChangeAspect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43999" cy="5148072"/>
          </a:xfrm>
          <a:prstGeom prst="rect">
            <a:avLst/>
          </a:prstGeom>
        </p:spPr>
      </p:pic>
      <p:sp>
        <p:nvSpPr>
          <p:cNvPr id="11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37" y="1933066"/>
            <a:ext cx="5694726" cy="12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8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 Main">
  <a:themeElements>
    <a:clrScheme name="Pivotal">
      <a:dk1>
        <a:srgbClr val="000000"/>
      </a:dk1>
      <a:lt1>
        <a:srgbClr val="FFFFFF"/>
      </a:lt1>
      <a:dk2>
        <a:srgbClr val="474747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ivotal Main">
  <a:themeElements>
    <a:clrScheme name="Pivotal">
      <a:dk1>
        <a:srgbClr val="000000"/>
      </a:dk1>
      <a:lt1>
        <a:srgbClr val="FFFFFF"/>
      </a:lt1>
      <a:dk2>
        <a:srgbClr val="474747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Pivota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675B"/>
      </a:accent1>
      <a:accent2>
        <a:srgbClr val="18B4C1"/>
      </a:accent2>
      <a:accent3>
        <a:srgbClr val="1B6FB8"/>
      </a:accent3>
      <a:accent4>
        <a:srgbClr val="6C3F75"/>
      </a:accent4>
      <a:accent5>
        <a:srgbClr val="121A20"/>
      </a:accent5>
      <a:accent6>
        <a:srgbClr val="7A7A7A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E675B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rgbClr val="FFFF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Pivotal Main">
  <a:themeElements>
    <a:clrScheme name="Pivotal">
      <a:dk1>
        <a:srgbClr val="000000"/>
      </a:dk1>
      <a:lt1>
        <a:srgbClr val="FFFFFF"/>
      </a:lt1>
      <a:dk2>
        <a:srgbClr val="474747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72774</TotalTime>
  <Words>28</Words>
  <Application>Microsoft Macintosh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Pivotal Main</vt:lpstr>
      <vt:lpstr>1_Pivotal Main</vt:lpstr>
      <vt:lpstr>1_Office Theme</vt:lpstr>
      <vt:lpstr>2_Pivotal Main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 Lee</dc:creator>
  <cp:lastModifiedBy>Stephen Womack</cp:lastModifiedBy>
  <cp:revision>1870</cp:revision>
  <cp:lastPrinted>2015-08-14T15:58:30Z</cp:lastPrinted>
  <dcterms:created xsi:type="dcterms:W3CDTF">2015-05-27T14:59:12Z</dcterms:created>
  <dcterms:modified xsi:type="dcterms:W3CDTF">2017-04-24T17:41:01Z</dcterms:modified>
</cp:coreProperties>
</file>