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73" autoAdjust="0"/>
  </p:normalViewPr>
  <p:slideViewPr>
    <p:cSldViewPr snapToGrid="0" snapToObjects="1">
      <p:cViewPr varScale="1">
        <p:scale>
          <a:sx n="104" d="100"/>
          <a:sy n="104" d="100"/>
        </p:scale>
        <p:origin x="-8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8278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Locate the code that represents the functionality that will be refactored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Identify a service interface that will be the “go-to” for the rest of the monolith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proxy pattern and modify existing code so that it exclusively funnels through this service interface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 an implementation for the monolith to talk to our new microservice, and provide code to bridge any “impedance mismatch”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Point the monolith to the new service via the new implementation</a:t>
            </a: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well, in a time when SOA was all the rage...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</a:t>
            </a:r>
            <a:endParaRPr dirty="0"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of developers working on a project</a:t>
            </a:r>
            <a:endParaRPr dirty="0"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 team members must be productive</a:t>
            </a:r>
            <a:endParaRPr dirty="0"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Application must be easy to understand and modify</a:t>
            </a:r>
            <a:endParaRPr dirty="0"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up - scalability, availability and resiliency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dirty="0"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Multi-module packaged in single WAR or even EAR</a:t>
            </a:r>
            <a:endParaRPr dirty="0"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Single directory hierarchy</a:t>
            </a:r>
            <a:endParaRPr dirty="0"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N-Tier Architecture</a:t>
            </a:r>
            <a:endParaRPr dirty="0"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Layered Architecture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Complexity </a:t>
            </a: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becomes the enemy</a:t>
            </a:r>
            <a:endParaRPr dirty="0"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Overloaded web container</a:t>
            </a:r>
            <a:endParaRPr dirty="0"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Continuous delivery becomes burdensome</a:t>
            </a:r>
            <a:endParaRPr dirty="0"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out</a:t>
            </a:r>
            <a:endParaRPr dirty="0"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Technical debt</a:t>
            </a:r>
            <a:endParaRPr dirty="0"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Domain specificity</a:t>
            </a:r>
            <a:endParaRPr dirty="0"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object here is if you fail then fail fast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the methodology for designing a microservice?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break up a monolith?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the design patterns? </a:t>
            </a: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the Jedi is the focus here, design patterns and architecture to move us away from the dark side</a:t>
            </a: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Page">
  <p:cSld name="1_Main P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92604" y="1214375"/>
            <a:ext cx="8726741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ackground">
  <p:cSld name="black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762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651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302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4191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5080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5969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6731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age">
  <p:cSld name="Main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4300" y="624363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">
  <p:cSld name="Spl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5" y="4854091"/>
            <a:ext cx="712061" cy="1737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6725" y="240820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Shape 3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8"/>
            <a:ext cx="831214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4300" y="624363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80" y="4855076"/>
            <a:ext cx="731520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Shape 33" descr="pivotal_te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2780" y="4855076"/>
            <a:ext cx="731520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2"/>
            <a:ext cx="1368554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3454" y="1898424"/>
            <a:ext cx="8233663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dirty="0">
                <a:solidFill>
                  <a:srgbClr val="00AE9E"/>
                </a:solidFill>
              </a:rPr>
              <a:t>Getting </a:t>
            </a:r>
            <a:r>
              <a:rPr lang="en-US" sz="3700" b="1" dirty="0" smtClean="0">
                <a:solidFill>
                  <a:srgbClr val="00AE9E"/>
                </a:solidFill>
              </a:rPr>
              <a:t>Started </a:t>
            </a:r>
            <a:r>
              <a:rPr lang="en-US" sz="3700" b="1" dirty="0">
                <a:solidFill>
                  <a:srgbClr val="00AE9E"/>
                </a:solidFill>
              </a:rPr>
              <a:t>with Microservices</a:t>
            </a:r>
            <a:endParaRPr sz="3700" b="1" i="0" u="none" strike="noStrike" cap="none" dirty="0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26110" y="2755268"/>
            <a:ext cx="6871970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Safely delivering to production with speed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12-Factor Compliance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3722" y="847882"/>
            <a:ext cx="4343400" cy="373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N</a:t>
            </a:r>
            <a:r>
              <a:rPr lang="en-US" sz="23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based access to resources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R</a:t>
            </a:r>
            <a:r>
              <a:rPr lang="en-US" sz="23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on demand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C</a:t>
            </a:r>
            <a:r>
              <a:rPr lang="en-US" sz="23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oordinate </a:t>
            </a:r>
            <a:r>
              <a:rPr lang="en-US" sz="2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cross service configurations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R</a:t>
            </a:r>
            <a:r>
              <a:rPr lang="en-US" sz="23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oute </a:t>
            </a:r>
            <a:r>
              <a:rPr lang="en-US" sz="2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requests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R</a:t>
            </a:r>
            <a:r>
              <a:rPr lang="en-US" sz="23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ead </a:t>
            </a:r>
            <a:r>
              <a:rPr lang="en-US" sz="2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write persistent data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A</a:t>
            </a:r>
            <a:r>
              <a:rPr lang="en-US" sz="23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dd </a:t>
            </a:r>
            <a:r>
              <a:rPr lang="en-US" sz="2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remove resources</a:t>
            </a:r>
            <a:endParaRPr sz="23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714240" y="852484"/>
            <a:ext cx="4343400" cy="372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R</a:t>
            </a:r>
            <a:r>
              <a:rPr lang="en-US" sz="23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ecord </a:t>
            </a:r>
            <a:r>
              <a:rPr lang="en-US" sz="2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internal and external events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I</a:t>
            </a:r>
            <a:r>
              <a:rPr lang="en-US" sz="23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solate </a:t>
            </a:r>
            <a:r>
              <a:rPr lang="en-US" sz="2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resources and failures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M</a:t>
            </a:r>
            <a:r>
              <a:rPr lang="en-US" sz="23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easure </a:t>
            </a:r>
            <a:r>
              <a:rPr lang="en-US" sz="2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performance and health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D</a:t>
            </a:r>
            <a:r>
              <a:rPr lang="en-US" sz="23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etect </a:t>
            </a:r>
            <a:r>
              <a:rPr lang="en-US" sz="2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determine failure (plan &amp; provoke failure)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R</a:t>
            </a:r>
            <a:r>
              <a:rPr lang="en-US" sz="23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ecover </a:t>
            </a:r>
            <a:r>
              <a:rPr lang="en-US" sz="2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failures</a:t>
            </a:r>
            <a:endParaRPr dirty="0"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W</a:t>
            </a:r>
            <a:r>
              <a:rPr lang="en-US" sz="23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ork </a:t>
            </a:r>
            <a:r>
              <a:rPr lang="en-US" sz="23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tomorrow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the Cloud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500075" y="1106088"/>
            <a:ext cx="8410574" cy="3381221"/>
            <a:chOff x="0" y="870"/>
            <a:chExt cx="8410574" cy="3381221"/>
          </a:xfrm>
        </p:grpSpPr>
        <p:sp>
          <p:nvSpPr>
            <p:cNvPr id="154" name="Shape 154"/>
            <p:cNvSpPr/>
            <p:nvPr/>
          </p:nvSpPr>
          <p:spPr>
            <a:xfrm rot="5400000">
              <a:off x="5435405" y="-2335781"/>
              <a:ext cx="567571" cy="53827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027807" y="99524"/>
              <a:ext cx="5355061" cy="512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Micro-service architecture and principles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first design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870"/>
              <a:ext cx="3027807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4633" y="35503"/>
              <a:ext cx="2958541" cy="64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Native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5194672" y="-1424014"/>
              <a:ext cx="1037866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024850" y="796472"/>
              <a:ext cx="5326847" cy="936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for failure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Apps are unaffected by dependent service failure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testing for failure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Metrics and monitoring baked in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agnostic runtime implementation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910009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4633" y="944642"/>
              <a:ext cx="2955584" cy="64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Resilient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5435405" y="-517504"/>
              <a:ext cx="567571" cy="53827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3027807" y="1917801"/>
              <a:ext cx="5355061" cy="512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Twelve factor applications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Horizontally scalable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platform for HA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819147"/>
              <a:ext cx="3027807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34633" y="1853780"/>
              <a:ext cx="2958541" cy="64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Friendly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5400000">
              <a:off x="5304602" y="284332"/>
              <a:ext cx="818006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24850" y="2604016"/>
              <a:ext cx="5337579" cy="738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file-system requirements or uses S3 API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Self-contained application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managed ports and addressing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 off platform services using platform semantics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618355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34633" y="2652988"/>
              <a:ext cx="2955584" cy="64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Ready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6280" y="1940560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Let’s talk about SpringTrader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130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904" y="325120"/>
            <a:ext cx="6446159" cy="47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7700"/>
            <a:ext cx="9144000" cy="384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dirty="0">
                <a:solidFill>
                  <a:schemeClr val="accent6"/>
                </a:solidFill>
              </a:rPr>
              <a:t>I</a:t>
            </a:r>
            <a:r>
              <a:rPr lang="en-US" sz="2800" b="0" i="0" u="none" strike="noStrike" cap="none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28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securities are subjected to randomized changes, as if by market forces – wouldn’t it be better to make use of real-time data?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Replace the existing simulated Quote data with real-time data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Minimize changes to existing code base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we have a working system when refactoring occurs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 </a:t>
            </a:r>
            <a:r>
              <a:rPr lang="en-US" sz="3200" b="0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sz="32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31800" y="758655"/>
            <a:ext cx="8551408" cy="323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Locate the code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Identify a service interface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proxy pattern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Create an implementation of the interface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Point the monolith to the new service</a:t>
            </a: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841" y="463177"/>
            <a:ext cx="5401982" cy="450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Availability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handle failures in remote services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locate and manage loosely coupled services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changes while minimizing changes to existing codebase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there is a working </a:t>
            </a:r>
            <a:r>
              <a:rPr lang="en-US" sz="2400" b="0" i="0" u="none" strike="noStrike" cap="none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with </a:t>
            </a:r>
            <a:r>
              <a:rPr lang="en-US" sz="2400" b="0" i="0" u="none" strike="noStrike" cap="none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tests </a:t>
            </a:r>
            <a:r>
              <a:rPr lang="en-US" sz="24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validate</a:t>
            </a:r>
            <a:endParaRPr dirty="0"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59242" y="1213686"/>
            <a:ext cx="8551408" cy="266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Native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en-US" sz="28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Server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Circuit Breaker</a:t>
            </a:r>
            <a:endParaRPr dirty="0"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Decompose Further (remember domains)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same technique used on QuoteService to “evaporate” the data modules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 have interwoven domain models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8774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Domains can be difficult to untangle, but bounded context techniques can help</a:t>
            </a:r>
            <a:endParaRPr/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Quotes: external market events that happened outside the system</a:t>
            </a:r>
            <a:endParaRPr/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Accounts: users of the system, and their profiles</a:t>
            </a:r>
            <a:endParaRPr/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Orders: transactional events acted on by users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start?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88043" y="711650"/>
            <a:ext cx="7854933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Defining 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-US" sz="2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domain 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entities that comprise the domain and the necessary domain logic.</a:t>
            </a:r>
            <a:endParaRPr dirty="0"/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layer and only add services where the logic doesn't belong in any domain entity or value object.</a:t>
            </a:r>
            <a:endParaRPr dirty="0"/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</a:t>
            </a:r>
            <a:r>
              <a:rPr lang="en-US" sz="24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DbC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), Automated Tests, Continuous Integration / Continuous Delivery and Refactoring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Recommended Reading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6251" y="1022961"/>
            <a:ext cx="2760285" cy="3657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8" y="1022962"/>
            <a:ext cx="2638748" cy="365759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3339" y="1022961"/>
            <a:ext cx="2763357" cy="3657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108371" y="16955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88043" y="711650"/>
            <a:ext cx="78549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are you defining your Dev team boundaries?</a:t>
            </a:r>
            <a:endParaRPr/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developers per team?</a:t>
            </a:r>
            <a:endParaRPr/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the team structure define app architecture or the other way around?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31800" y="992689"/>
            <a:ext cx="5593080" cy="384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approach for designing software systems that model the complexity of the real world</a:t>
            </a:r>
            <a:endParaRPr dirty="0"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Kicked off in </a:t>
            </a:r>
            <a:r>
              <a:rPr lang="en-US" sz="28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Eric Evans</a:t>
            </a:r>
            <a:endParaRPr dirty="0"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practical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design methodology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045" y="1107440"/>
            <a:ext cx="2528605" cy="33468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Spring &amp; DD API’s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2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14025" y="831233"/>
            <a:ext cx="8796300" cy="951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spring.io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/blog/2016/11/15/springone-platform-2016-replay-ddd-rest-domain-driven-apis-for-the-web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22" y="1420113"/>
            <a:ext cx="3537054" cy="359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31800" y="957966"/>
            <a:ext cx="3801300" cy="351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dirty="0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3750" y="149918"/>
            <a:ext cx="3013200" cy="4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en-US" sz="3200" b="0" i="1" u="none" strike="noStrike" cap="none" dirty="0" smtClean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Anyone </a:t>
            </a:r>
            <a:r>
              <a:rPr lang="en-US" sz="3200" b="0" i="1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has never made a mistake has never tried anything new</a:t>
            </a:r>
            <a:r>
              <a:rPr lang="en-US" sz="3200" b="0" i="1" u="none" strike="noStrike" cap="none" dirty="0" smtClean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i="1"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32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en-US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Albert Einstein</a:t>
            </a:r>
            <a:endParaRPr sz="32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  </a:t>
            </a:r>
            <a:r>
              <a:rPr lang="en-US" sz="2800" b="0" i="0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r>
              <a:rPr lang="en-US" sz="2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Native Design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0975" y="787400"/>
            <a:ext cx="2286000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  <a:endParaRPr sz="28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Standalone services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services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1218</Words>
  <Application>Microsoft Macintosh PowerPoint</Application>
  <PresentationFormat>On-screen Show (16:9)</PresentationFormat>
  <Paragraphs>157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Pivotal Main</vt:lpstr>
      <vt:lpstr>Office Theme</vt:lpstr>
      <vt:lpstr>3_Office Theme</vt:lpstr>
      <vt:lpstr>PowerPoint Presentation</vt:lpstr>
      <vt:lpstr>Agenda</vt:lpstr>
      <vt:lpstr>Domain Driven Design</vt:lpstr>
      <vt:lpstr>Spring &amp; DD API’s</vt:lpstr>
      <vt:lpstr>The Monolith</vt:lpstr>
      <vt:lpstr>PowerPoint Presentation</vt:lpstr>
      <vt:lpstr>PowerPoint Presentation</vt:lpstr>
      <vt:lpstr>Cloud Native Design</vt:lpstr>
      <vt:lpstr>Cloud Native Design</vt:lpstr>
      <vt:lpstr>Evaluate for 12-Factor Compliance</vt:lpstr>
      <vt:lpstr>Evaluate for the Cloud</vt:lpstr>
      <vt:lpstr>Let’s talk about SpringTrader</vt:lpstr>
      <vt:lpstr>PowerPoint Presentation</vt:lpstr>
      <vt:lpstr>PowerPoint Presentation</vt:lpstr>
      <vt:lpstr>Use Case</vt:lpstr>
      <vt:lpstr>Goals</vt:lpstr>
      <vt:lpstr>Introduce Microservices</vt:lpstr>
      <vt:lpstr>PowerPoint Presentation</vt:lpstr>
      <vt:lpstr>Service Availability</vt:lpstr>
      <vt:lpstr>Introduce</vt:lpstr>
      <vt:lpstr>PowerPoint Presentation</vt:lpstr>
      <vt:lpstr>Decompose Further (remember domains)</vt:lpstr>
      <vt:lpstr>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 Basler</cp:lastModifiedBy>
  <cp:revision>6</cp:revision>
  <dcterms:modified xsi:type="dcterms:W3CDTF">2018-04-24T12:12:19Z</dcterms:modified>
</cp:coreProperties>
</file>